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351" r:id="rId2"/>
    <p:sldId id="345" r:id="rId3"/>
    <p:sldId id="281" r:id="rId4"/>
    <p:sldId id="344" r:id="rId5"/>
    <p:sldId id="282" r:id="rId6"/>
    <p:sldId id="294" r:id="rId7"/>
    <p:sldId id="305" r:id="rId8"/>
    <p:sldId id="283" r:id="rId9"/>
    <p:sldId id="352" r:id="rId10"/>
    <p:sldId id="287" r:id="rId11"/>
    <p:sldId id="349" r:id="rId12"/>
    <p:sldId id="306" r:id="rId13"/>
    <p:sldId id="329" r:id="rId14"/>
    <p:sldId id="272" r:id="rId15"/>
    <p:sldId id="339" r:id="rId16"/>
    <p:sldId id="274" r:id="rId17"/>
    <p:sldId id="308" r:id="rId18"/>
    <p:sldId id="311" r:id="rId19"/>
    <p:sldId id="314" r:id="rId20"/>
    <p:sldId id="313" r:id="rId21"/>
    <p:sldId id="346" r:id="rId22"/>
    <p:sldId id="315" r:id="rId23"/>
    <p:sldId id="316" r:id="rId24"/>
    <p:sldId id="353" r:id="rId25"/>
    <p:sldId id="317" r:id="rId26"/>
    <p:sldId id="332" r:id="rId27"/>
    <p:sldId id="321" r:id="rId28"/>
    <p:sldId id="324" r:id="rId29"/>
    <p:sldId id="323" r:id="rId30"/>
    <p:sldId id="327" r:id="rId31"/>
    <p:sldId id="330" r:id="rId32"/>
    <p:sldId id="319" r:id="rId33"/>
    <p:sldId id="322" r:id="rId34"/>
    <p:sldId id="342" r:id="rId35"/>
    <p:sldId id="343" r:id="rId36"/>
    <p:sldId id="318" r:id="rId37"/>
    <p:sldId id="331" r:id="rId38"/>
    <p:sldId id="320" r:id="rId39"/>
    <p:sldId id="347" r:id="rId40"/>
    <p:sldId id="335" r:id="rId41"/>
    <p:sldId id="275" r:id="rId42"/>
    <p:sldId id="266" r:id="rId43"/>
    <p:sldId id="257" r:id="rId44"/>
    <p:sldId id="289" r:id="rId45"/>
    <p:sldId id="288" r:id="rId46"/>
    <p:sldId id="290" r:id="rId47"/>
    <p:sldId id="268" r:id="rId48"/>
    <p:sldId id="269" r:id="rId49"/>
    <p:sldId id="270" r:id="rId50"/>
    <p:sldId id="271" r:id="rId51"/>
    <p:sldId id="326" r:id="rId52"/>
    <p:sldId id="291" r:id="rId53"/>
    <p:sldId id="296" r:id="rId54"/>
    <p:sldId id="297" r:id="rId55"/>
    <p:sldId id="298" r:id="rId56"/>
    <p:sldId id="299" r:id="rId57"/>
    <p:sldId id="300" r:id="rId58"/>
    <p:sldId id="301" r:id="rId59"/>
    <p:sldId id="302" r:id="rId60"/>
    <p:sldId id="259" r:id="rId61"/>
    <p:sldId id="263" r:id="rId62"/>
    <p:sldId id="304" r:id="rId63"/>
    <p:sldId id="265" r:id="rId64"/>
    <p:sldId id="264" r:id="rId65"/>
    <p:sldId id="292" r:id="rId66"/>
    <p:sldId id="276" r:id="rId67"/>
    <p:sldId id="277" r:id="rId68"/>
    <p:sldId id="310" r:id="rId69"/>
    <p:sldId id="312" r:id="rId70"/>
  </p:sldIdLst>
  <p:sldSz cx="9144000" cy="6858000" type="screen4x3"/>
  <p:notesSz cx="6842125" cy="91281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DFF1C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3" autoAdjust="0"/>
    <p:restoredTop sz="94660" autoAdjust="0"/>
  </p:normalViewPr>
  <p:slideViewPr>
    <p:cSldViewPr snapToGrid="0">
      <p:cViewPr>
        <p:scale>
          <a:sx n="150" d="100"/>
          <a:sy n="150" d="100"/>
        </p:scale>
        <p:origin x="2388" y="52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5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19BF55-466A-4DFD-86AB-CAA577C7DA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68E66D-6E24-46D1-B583-04F1F64E07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BEEB49-08CE-445E-B678-B9FD83133B52}"/>
              </a:ext>
            </a:extLst>
          </p:cNvPr>
          <p:cNvSpPr>
            <a:spLocks noGrp="1" noChangeArrowheads="1"/>
          </p:cNvSpPr>
          <p:nvPr>
            <p:ph type="sldNum" sz="quarter" idx="12"/>
          </p:nvPr>
        </p:nvSpPr>
        <p:spPr>
          <a:ln/>
        </p:spPr>
        <p:txBody>
          <a:bodyPr/>
          <a:lstStyle>
            <a:lvl1pPr>
              <a:defRPr/>
            </a:lvl1pPr>
          </a:lstStyle>
          <a:p>
            <a:pPr>
              <a:defRPr/>
            </a:pPr>
            <a:fld id="{1ECE41D6-8DF1-499D-B8E9-9E63441827D4}" type="slidenum">
              <a:rPr lang="en-US" altLang="en-US"/>
              <a:pPr>
                <a:defRPr/>
              </a:pPr>
              <a:t>‹#›</a:t>
            </a:fld>
            <a:endParaRPr lang="en-US" altLang="en-US"/>
          </a:p>
        </p:txBody>
      </p:sp>
    </p:spTree>
    <p:extLst>
      <p:ext uri="{BB962C8B-B14F-4D97-AF65-F5344CB8AC3E}">
        <p14:creationId xmlns:p14="http://schemas.microsoft.com/office/powerpoint/2010/main" val="262854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000566-D086-45FD-BC39-232ECED73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ADFB0C-17E7-4A8C-A22D-F3705695CB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6D7027-435E-48EF-B763-0F4F621BE5E3}"/>
              </a:ext>
            </a:extLst>
          </p:cNvPr>
          <p:cNvSpPr>
            <a:spLocks noGrp="1" noChangeArrowheads="1"/>
          </p:cNvSpPr>
          <p:nvPr>
            <p:ph type="sldNum" sz="quarter" idx="12"/>
          </p:nvPr>
        </p:nvSpPr>
        <p:spPr>
          <a:ln/>
        </p:spPr>
        <p:txBody>
          <a:bodyPr/>
          <a:lstStyle>
            <a:lvl1pPr>
              <a:defRPr/>
            </a:lvl1pPr>
          </a:lstStyle>
          <a:p>
            <a:pPr>
              <a:defRPr/>
            </a:pPr>
            <a:fld id="{D2894EEA-4113-4489-8614-0A83216669D4}" type="slidenum">
              <a:rPr lang="en-US" altLang="en-US"/>
              <a:pPr>
                <a:defRPr/>
              </a:pPr>
              <a:t>‹#›</a:t>
            </a:fld>
            <a:endParaRPr lang="en-US" altLang="en-US"/>
          </a:p>
        </p:txBody>
      </p:sp>
    </p:spTree>
    <p:extLst>
      <p:ext uri="{BB962C8B-B14F-4D97-AF65-F5344CB8AC3E}">
        <p14:creationId xmlns:p14="http://schemas.microsoft.com/office/powerpoint/2010/main" val="147220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206E24-282F-4952-9695-BA0C52598F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463F3B-9877-49CC-AD4A-25D6E096FE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0F2556-E30F-4B86-8839-849875C32290}"/>
              </a:ext>
            </a:extLst>
          </p:cNvPr>
          <p:cNvSpPr>
            <a:spLocks noGrp="1" noChangeArrowheads="1"/>
          </p:cNvSpPr>
          <p:nvPr>
            <p:ph type="sldNum" sz="quarter" idx="12"/>
          </p:nvPr>
        </p:nvSpPr>
        <p:spPr>
          <a:ln/>
        </p:spPr>
        <p:txBody>
          <a:bodyPr/>
          <a:lstStyle>
            <a:lvl1pPr>
              <a:defRPr/>
            </a:lvl1pPr>
          </a:lstStyle>
          <a:p>
            <a:pPr>
              <a:defRPr/>
            </a:pPr>
            <a:fld id="{B9CBE3CB-EB41-4925-904B-257965B50591}" type="slidenum">
              <a:rPr lang="en-US" altLang="en-US"/>
              <a:pPr>
                <a:defRPr/>
              </a:pPr>
              <a:t>‹#›</a:t>
            </a:fld>
            <a:endParaRPr lang="en-US" altLang="en-US"/>
          </a:p>
        </p:txBody>
      </p:sp>
    </p:spTree>
    <p:extLst>
      <p:ext uri="{BB962C8B-B14F-4D97-AF65-F5344CB8AC3E}">
        <p14:creationId xmlns:p14="http://schemas.microsoft.com/office/powerpoint/2010/main" val="365118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0279B-59FF-4AEE-8F2F-C9A274ED0F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23F747-1580-4BD4-9F4B-41636CBEE4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710CD2-E75A-4F50-947E-B0259F744362}"/>
              </a:ext>
            </a:extLst>
          </p:cNvPr>
          <p:cNvSpPr>
            <a:spLocks noGrp="1" noChangeArrowheads="1"/>
          </p:cNvSpPr>
          <p:nvPr>
            <p:ph type="sldNum" sz="quarter" idx="12"/>
          </p:nvPr>
        </p:nvSpPr>
        <p:spPr>
          <a:ln/>
        </p:spPr>
        <p:txBody>
          <a:bodyPr/>
          <a:lstStyle>
            <a:lvl1pPr>
              <a:defRPr/>
            </a:lvl1pPr>
          </a:lstStyle>
          <a:p>
            <a:pPr>
              <a:defRPr/>
            </a:pPr>
            <a:fld id="{956834ED-DA77-4A5C-B040-D0307CD5FB6F}" type="slidenum">
              <a:rPr lang="en-US" altLang="en-US"/>
              <a:pPr>
                <a:defRPr/>
              </a:pPr>
              <a:t>‹#›</a:t>
            </a:fld>
            <a:endParaRPr lang="en-US" altLang="en-US"/>
          </a:p>
        </p:txBody>
      </p:sp>
    </p:spTree>
    <p:extLst>
      <p:ext uri="{BB962C8B-B14F-4D97-AF65-F5344CB8AC3E}">
        <p14:creationId xmlns:p14="http://schemas.microsoft.com/office/powerpoint/2010/main" val="272601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6BC3C9-0E82-47D7-B085-38146DF65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61A754-468E-4324-B081-3A175A5B36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8C19B-9FCC-42EC-9C5A-9A8DEA09DDF5}"/>
              </a:ext>
            </a:extLst>
          </p:cNvPr>
          <p:cNvSpPr>
            <a:spLocks noGrp="1" noChangeArrowheads="1"/>
          </p:cNvSpPr>
          <p:nvPr>
            <p:ph type="sldNum" sz="quarter" idx="12"/>
          </p:nvPr>
        </p:nvSpPr>
        <p:spPr>
          <a:ln/>
        </p:spPr>
        <p:txBody>
          <a:bodyPr/>
          <a:lstStyle>
            <a:lvl1pPr>
              <a:defRPr/>
            </a:lvl1pPr>
          </a:lstStyle>
          <a:p>
            <a:pPr>
              <a:defRPr/>
            </a:pPr>
            <a:fld id="{59956CC8-D6A5-4EDD-83F3-5383386F4D4C}" type="slidenum">
              <a:rPr lang="en-US" altLang="en-US"/>
              <a:pPr>
                <a:defRPr/>
              </a:pPr>
              <a:t>‹#›</a:t>
            </a:fld>
            <a:endParaRPr lang="en-US" altLang="en-US"/>
          </a:p>
        </p:txBody>
      </p:sp>
    </p:spTree>
    <p:extLst>
      <p:ext uri="{BB962C8B-B14F-4D97-AF65-F5344CB8AC3E}">
        <p14:creationId xmlns:p14="http://schemas.microsoft.com/office/powerpoint/2010/main" val="290171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138035-F326-4640-983D-4C05A223A5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062BF1-5FC0-4AD9-ABDB-8303226A06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9EAD0A-FFA5-439B-BE95-6CCFE36980B9}"/>
              </a:ext>
            </a:extLst>
          </p:cNvPr>
          <p:cNvSpPr>
            <a:spLocks noGrp="1" noChangeArrowheads="1"/>
          </p:cNvSpPr>
          <p:nvPr>
            <p:ph type="sldNum" sz="quarter" idx="12"/>
          </p:nvPr>
        </p:nvSpPr>
        <p:spPr>
          <a:ln/>
        </p:spPr>
        <p:txBody>
          <a:bodyPr/>
          <a:lstStyle>
            <a:lvl1pPr>
              <a:defRPr/>
            </a:lvl1pPr>
          </a:lstStyle>
          <a:p>
            <a:pPr>
              <a:defRPr/>
            </a:pPr>
            <a:fld id="{7B8C177C-FACC-431D-A04C-1A3A80C3A7D7}" type="slidenum">
              <a:rPr lang="en-US" altLang="en-US"/>
              <a:pPr>
                <a:defRPr/>
              </a:pPr>
              <a:t>‹#›</a:t>
            </a:fld>
            <a:endParaRPr lang="en-US" altLang="en-US"/>
          </a:p>
        </p:txBody>
      </p:sp>
    </p:spTree>
    <p:extLst>
      <p:ext uri="{BB962C8B-B14F-4D97-AF65-F5344CB8AC3E}">
        <p14:creationId xmlns:p14="http://schemas.microsoft.com/office/powerpoint/2010/main" val="335436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E9C57C-4BDF-47C8-8787-5AC4824A35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4E03106-18B5-4A29-9DE2-C23826E1D6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281F61A-7132-41B9-A868-AA58D00778AC}"/>
              </a:ext>
            </a:extLst>
          </p:cNvPr>
          <p:cNvSpPr>
            <a:spLocks noGrp="1" noChangeArrowheads="1"/>
          </p:cNvSpPr>
          <p:nvPr>
            <p:ph type="sldNum" sz="quarter" idx="12"/>
          </p:nvPr>
        </p:nvSpPr>
        <p:spPr>
          <a:ln/>
        </p:spPr>
        <p:txBody>
          <a:bodyPr/>
          <a:lstStyle>
            <a:lvl1pPr>
              <a:defRPr/>
            </a:lvl1pPr>
          </a:lstStyle>
          <a:p>
            <a:pPr>
              <a:defRPr/>
            </a:pPr>
            <a:fld id="{C402BEB4-6D52-4795-94C7-A9504C5CC353}" type="slidenum">
              <a:rPr lang="en-US" altLang="en-US"/>
              <a:pPr>
                <a:defRPr/>
              </a:pPr>
              <a:t>‹#›</a:t>
            </a:fld>
            <a:endParaRPr lang="en-US" altLang="en-US"/>
          </a:p>
        </p:txBody>
      </p:sp>
    </p:spTree>
    <p:extLst>
      <p:ext uri="{BB962C8B-B14F-4D97-AF65-F5344CB8AC3E}">
        <p14:creationId xmlns:p14="http://schemas.microsoft.com/office/powerpoint/2010/main" val="152508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9103F4-7AA1-43E5-918A-35CC5A068F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BA8CE6-B0CB-4EE0-9C5B-234729A42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71D489-AAD1-45BA-A8D8-1882B605611E}"/>
              </a:ext>
            </a:extLst>
          </p:cNvPr>
          <p:cNvSpPr>
            <a:spLocks noGrp="1" noChangeArrowheads="1"/>
          </p:cNvSpPr>
          <p:nvPr>
            <p:ph type="sldNum" sz="quarter" idx="12"/>
          </p:nvPr>
        </p:nvSpPr>
        <p:spPr>
          <a:ln/>
        </p:spPr>
        <p:txBody>
          <a:bodyPr/>
          <a:lstStyle>
            <a:lvl1pPr>
              <a:defRPr/>
            </a:lvl1pPr>
          </a:lstStyle>
          <a:p>
            <a:pPr>
              <a:defRPr/>
            </a:pPr>
            <a:fld id="{269E8490-5116-4317-B88C-FCFF8E72AC96}" type="slidenum">
              <a:rPr lang="en-US" altLang="en-US"/>
              <a:pPr>
                <a:defRPr/>
              </a:pPr>
              <a:t>‹#›</a:t>
            </a:fld>
            <a:endParaRPr lang="en-US" altLang="en-US"/>
          </a:p>
        </p:txBody>
      </p:sp>
    </p:spTree>
    <p:extLst>
      <p:ext uri="{BB962C8B-B14F-4D97-AF65-F5344CB8AC3E}">
        <p14:creationId xmlns:p14="http://schemas.microsoft.com/office/powerpoint/2010/main" val="8138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2A73D1-B8F9-4E5A-9701-9AE2434D53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C9AF2A-36F1-44CF-BCE2-B995601D3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82480F-A359-427B-881D-E4EC35583CF7}"/>
              </a:ext>
            </a:extLst>
          </p:cNvPr>
          <p:cNvSpPr>
            <a:spLocks noGrp="1" noChangeArrowheads="1"/>
          </p:cNvSpPr>
          <p:nvPr>
            <p:ph type="sldNum" sz="quarter" idx="12"/>
          </p:nvPr>
        </p:nvSpPr>
        <p:spPr>
          <a:ln/>
        </p:spPr>
        <p:txBody>
          <a:bodyPr/>
          <a:lstStyle>
            <a:lvl1pPr>
              <a:defRPr/>
            </a:lvl1pPr>
          </a:lstStyle>
          <a:p>
            <a:pPr>
              <a:defRPr/>
            </a:pPr>
            <a:fld id="{22B81A1F-9B1E-4A33-A3A1-9AEE2C5BBF47}" type="slidenum">
              <a:rPr lang="en-US" altLang="en-US"/>
              <a:pPr>
                <a:defRPr/>
              </a:pPr>
              <a:t>‹#›</a:t>
            </a:fld>
            <a:endParaRPr lang="en-US" altLang="en-US"/>
          </a:p>
        </p:txBody>
      </p:sp>
    </p:spTree>
    <p:extLst>
      <p:ext uri="{BB962C8B-B14F-4D97-AF65-F5344CB8AC3E}">
        <p14:creationId xmlns:p14="http://schemas.microsoft.com/office/powerpoint/2010/main" val="298958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46C855F-D31C-449D-9797-DD25927569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336D85-9FB9-4B82-AE17-5A30A1B978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FC8761-BFE2-4C06-BC4F-AFE193643537}"/>
              </a:ext>
            </a:extLst>
          </p:cNvPr>
          <p:cNvSpPr>
            <a:spLocks noGrp="1" noChangeArrowheads="1"/>
          </p:cNvSpPr>
          <p:nvPr>
            <p:ph type="sldNum" sz="quarter" idx="12"/>
          </p:nvPr>
        </p:nvSpPr>
        <p:spPr>
          <a:ln/>
        </p:spPr>
        <p:txBody>
          <a:bodyPr/>
          <a:lstStyle>
            <a:lvl1pPr>
              <a:defRPr/>
            </a:lvl1pPr>
          </a:lstStyle>
          <a:p>
            <a:pPr>
              <a:defRPr/>
            </a:pPr>
            <a:fld id="{CD95C767-E30C-40C2-9467-A9291C3167C7}" type="slidenum">
              <a:rPr lang="en-US" altLang="en-US"/>
              <a:pPr>
                <a:defRPr/>
              </a:pPr>
              <a:t>‹#›</a:t>
            </a:fld>
            <a:endParaRPr lang="en-US" altLang="en-US"/>
          </a:p>
        </p:txBody>
      </p:sp>
    </p:spTree>
    <p:extLst>
      <p:ext uri="{BB962C8B-B14F-4D97-AF65-F5344CB8AC3E}">
        <p14:creationId xmlns:p14="http://schemas.microsoft.com/office/powerpoint/2010/main" val="265939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C47A56-CFAD-44C0-BF6D-29EA395E82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75E906-B225-43F1-B717-830F0ACF24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DEE666-CEC4-4458-909F-633FECB1E37D}"/>
              </a:ext>
            </a:extLst>
          </p:cNvPr>
          <p:cNvSpPr>
            <a:spLocks noGrp="1" noChangeArrowheads="1"/>
          </p:cNvSpPr>
          <p:nvPr>
            <p:ph type="sldNum" sz="quarter" idx="12"/>
          </p:nvPr>
        </p:nvSpPr>
        <p:spPr>
          <a:ln/>
        </p:spPr>
        <p:txBody>
          <a:bodyPr/>
          <a:lstStyle>
            <a:lvl1pPr>
              <a:defRPr/>
            </a:lvl1pPr>
          </a:lstStyle>
          <a:p>
            <a:pPr>
              <a:defRPr/>
            </a:pPr>
            <a:fld id="{666525DB-2844-4D54-A0E3-05D072E307A1}" type="slidenum">
              <a:rPr lang="en-US" altLang="en-US"/>
              <a:pPr>
                <a:defRPr/>
              </a:pPr>
              <a:t>‹#›</a:t>
            </a:fld>
            <a:endParaRPr lang="en-US" altLang="en-US"/>
          </a:p>
        </p:txBody>
      </p:sp>
    </p:spTree>
    <p:extLst>
      <p:ext uri="{BB962C8B-B14F-4D97-AF65-F5344CB8AC3E}">
        <p14:creationId xmlns:p14="http://schemas.microsoft.com/office/powerpoint/2010/main" val="102729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C1FE6B-6004-4FFF-8352-E703C8616F2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99A9682-98B2-42FF-836B-2569320EA0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D50AB1-6BD6-4884-85E5-CD2F63D7EE7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A0A3B35A-C128-42D9-8CD0-671DB7A4B71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146A7305-7A18-45C3-8BB8-56FE004C0BB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E60DE5-528C-4521-8A87-92DA516312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gif"/><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8.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7.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hyperlink" Target="http://buzz.ifas.ufl.edu/091dmj.jpg" TargetMode="External"/><Relationship Id="rId5" Type="http://schemas.openxmlformats.org/officeDocument/2006/relationships/image" Target="../media/image82.png"/><Relationship Id="rId15" Type="http://schemas.openxmlformats.org/officeDocument/2006/relationships/image" Target="../media/image90.png"/><Relationship Id="rId10" Type="http://schemas.openxmlformats.org/officeDocument/2006/relationships/image" Target="../media/image86.jpeg"/><Relationship Id="rId4" Type="http://schemas.openxmlformats.org/officeDocument/2006/relationships/image" Target="../media/image81.png"/><Relationship Id="rId9" Type="http://schemas.openxmlformats.org/officeDocument/2006/relationships/hyperlink" Target="http://buzz.ifas.ufl.edu/258dj.jpg" TargetMode="External"/><Relationship Id="rId14" Type="http://schemas.openxmlformats.org/officeDocument/2006/relationships/image" Target="../media/image8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06C55F-BA31-4607-BFF3-6F274B04035D}"/>
              </a:ext>
            </a:extLst>
          </p:cNvPr>
          <p:cNvGrpSpPr/>
          <p:nvPr/>
        </p:nvGrpSpPr>
        <p:grpSpPr>
          <a:xfrm>
            <a:off x="142240" y="2046468"/>
            <a:ext cx="8859520" cy="4714797"/>
            <a:chOff x="0" y="1112189"/>
            <a:chExt cx="9144000" cy="4811532"/>
          </a:xfrm>
        </p:grpSpPr>
        <p:pic>
          <p:nvPicPr>
            <p:cNvPr id="1026" name="Picture 2">
              <a:extLst>
                <a:ext uri="{FF2B5EF4-FFF2-40B4-BE49-F238E27FC236}">
                  <a16:creationId xmlns:a16="http://schemas.microsoft.com/office/drawing/2014/main" id="{4EDA718C-6C6A-44C5-85CA-CE2DC44AA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2189"/>
              <a:ext cx="9144000" cy="48006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F2E104-F4DF-4947-93F0-578E5F184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7" t="1625" r="33175"/>
            <a:stretch/>
          </p:blipFill>
          <p:spPr bwMode="auto">
            <a:xfrm>
              <a:off x="1156916" y="1123121"/>
              <a:ext cx="4957640" cy="48006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DA9DEAD-1B15-4300-99E7-320ED587BAD3}"/>
              </a:ext>
            </a:extLst>
          </p:cNvPr>
          <p:cNvSpPr txBox="1"/>
          <p:nvPr/>
        </p:nvSpPr>
        <p:spPr>
          <a:xfrm>
            <a:off x="-1" y="96735"/>
            <a:ext cx="9059333" cy="584775"/>
          </a:xfrm>
          <a:prstGeom prst="rect">
            <a:avLst/>
          </a:prstGeom>
          <a:noFill/>
        </p:spPr>
        <p:txBody>
          <a:bodyPr wrap="square">
            <a:spAutoFit/>
          </a:bodyPr>
          <a:lstStyle/>
          <a:p>
            <a:r>
              <a:rPr lang="en-US" sz="3200" dirty="0">
                <a:effectLst>
                  <a:outerShdw blurRad="38100" dist="38100" dir="2700000" algn="tl">
                    <a:srgbClr val="C0C0C0"/>
                  </a:outerShdw>
                </a:effectLst>
              </a:rPr>
              <a:t>CS 170 Intro to </a:t>
            </a:r>
            <a:r>
              <a:rPr lang="en-US" sz="3200" dirty="0">
                <a:solidFill>
                  <a:schemeClr val="tx1"/>
                </a:solidFill>
                <a:effectLst>
                  <a:outerShdw blurRad="38100" dist="38100" dir="2700000" algn="tl">
                    <a:srgbClr val="C0C0C0"/>
                  </a:outerShdw>
                </a:effectLst>
              </a:rPr>
              <a:t>Artificial Intelligence</a:t>
            </a:r>
            <a:endParaRPr lang="en-US" sz="3200" dirty="0"/>
          </a:p>
        </p:txBody>
      </p:sp>
      <p:sp>
        <p:nvSpPr>
          <p:cNvPr id="8" name="TextBox 7">
            <a:extLst>
              <a:ext uri="{FF2B5EF4-FFF2-40B4-BE49-F238E27FC236}">
                <a16:creationId xmlns:a16="http://schemas.microsoft.com/office/drawing/2014/main" id="{43DADF9A-95B4-47BB-84B1-CC2561A81B6C}"/>
              </a:ext>
            </a:extLst>
          </p:cNvPr>
          <p:cNvSpPr txBox="1"/>
          <p:nvPr/>
        </p:nvSpPr>
        <p:spPr>
          <a:xfrm>
            <a:off x="212725" y="752948"/>
            <a:ext cx="4654550" cy="1200329"/>
          </a:xfrm>
          <a:prstGeom prst="rect">
            <a:avLst/>
          </a:prstGeom>
          <a:noFill/>
        </p:spPr>
        <p:txBody>
          <a:bodyPr wrap="square">
            <a:spAutoFit/>
          </a:bodyPr>
          <a:lstStyle/>
          <a:p>
            <a:r>
              <a:rPr lang="en-US" dirty="0">
                <a:solidFill>
                  <a:schemeClr val="tx1"/>
                </a:solidFill>
              </a:rPr>
              <a:t>Dr Eamonn Keogh</a:t>
            </a:r>
            <a:br>
              <a:rPr lang="en-US" dirty="0">
                <a:solidFill>
                  <a:schemeClr val="tx1"/>
                </a:solidFill>
              </a:rPr>
            </a:br>
            <a:r>
              <a:rPr lang="en-US" sz="1600" dirty="0">
                <a:solidFill>
                  <a:schemeClr val="tx1"/>
                </a:solidFill>
              </a:rPr>
              <a:t>eamonn@cs.ucr.edu</a:t>
            </a:r>
            <a:br>
              <a:rPr lang="en-US" sz="1600" dirty="0">
                <a:solidFill>
                  <a:schemeClr val="tx1"/>
                </a:solidFill>
              </a:rPr>
            </a:br>
            <a:r>
              <a:rPr lang="en-US" sz="1600" dirty="0">
                <a:solidFill>
                  <a:schemeClr val="tx1"/>
                </a:solidFill>
              </a:rPr>
              <a:t>www.cs.ucr.edu/~eamonn/</a:t>
            </a:r>
            <a:br>
              <a:rPr lang="en-US" sz="1600" dirty="0">
                <a:solidFill>
                  <a:schemeClr val="tx1"/>
                </a:solidFill>
              </a:rPr>
            </a:br>
            <a:r>
              <a:rPr lang="en-US" sz="1600" dirty="0">
                <a:solidFill>
                  <a:schemeClr val="tx1"/>
                </a:solidFill>
              </a:rPr>
              <a:t>MRB: 4120</a:t>
            </a:r>
            <a:endParaRPr lang="en-US" sz="1600" dirty="0"/>
          </a:p>
        </p:txBody>
      </p:sp>
    </p:spTree>
    <p:extLst>
      <p:ext uri="{BB962C8B-B14F-4D97-AF65-F5344CB8AC3E}">
        <p14:creationId xmlns:p14="http://schemas.microsoft.com/office/powerpoint/2010/main" val="19978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80EA7DE-59D8-4294-97BC-BD35023E74F2}"/>
              </a:ext>
            </a:extLst>
          </p:cNvPr>
          <p:cNvSpPr>
            <a:spLocks noGrp="1" noChangeArrowheads="1"/>
          </p:cNvSpPr>
          <p:nvPr>
            <p:ph type="title"/>
          </p:nvPr>
        </p:nvSpPr>
        <p:spPr>
          <a:xfrm>
            <a:off x="661988" y="0"/>
            <a:ext cx="7772400" cy="1143000"/>
          </a:xfrm>
        </p:spPr>
        <p:txBody>
          <a:bodyPr/>
          <a:lstStyle/>
          <a:p>
            <a:pPr>
              <a:defRPr/>
            </a:pPr>
            <a:r>
              <a:rPr lang="en-US" sz="8800" dirty="0">
                <a:effectLst>
                  <a:outerShdw blurRad="38100" dist="38100" dir="2700000" algn="tl">
                    <a:srgbClr val="C0C0C0"/>
                  </a:outerShdw>
                </a:effectLst>
              </a:rPr>
              <a:t>Office Hours</a:t>
            </a:r>
          </a:p>
        </p:txBody>
      </p:sp>
      <p:sp>
        <p:nvSpPr>
          <p:cNvPr id="2" name="TextBox 1">
            <a:extLst>
              <a:ext uri="{FF2B5EF4-FFF2-40B4-BE49-F238E27FC236}">
                <a16:creationId xmlns:a16="http://schemas.microsoft.com/office/drawing/2014/main" id="{2EB6A59E-381E-492B-9B2C-91B7805939AA}"/>
              </a:ext>
            </a:extLst>
          </p:cNvPr>
          <p:cNvSpPr txBox="1"/>
          <p:nvPr/>
        </p:nvSpPr>
        <p:spPr>
          <a:xfrm>
            <a:off x="472440" y="2113280"/>
            <a:ext cx="7020560" cy="1077218"/>
          </a:xfrm>
          <a:prstGeom prst="rect">
            <a:avLst/>
          </a:prstGeom>
          <a:noFill/>
        </p:spPr>
        <p:txBody>
          <a:bodyPr wrap="square" rtlCol="0">
            <a:spAutoFit/>
          </a:bodyPr>
          <a:lstStyle/>
          <a:p>
            <a:r>
              <a:rPr lang="en-US" sz="3200" dirty="0"/>
              <a:t>Let's vote on where and when to have office hours, in the second class meeting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80EA7DE-59D8-4294-97BC-BD35023E74F2}"/>
              </a:ext>
            </a:extLst>
          </p:cNvPr>
          <p:cNvSpPr>
            <a:spLocks noGrp="1" noChangeArrowheads="1"/>
          </p:cNvSpPr>
          <p:nvPr>
            <p:ph type="title"/>
          </p:nvPr>
        </p:nvSpPr>
        <p:spPr>
          <a:xfrm>
            <a:off x="636588" y="0"/>
            <a:ext cx="7772400" cy="1143000"/>
          </a:xfrm>
        </p:spPr>
        <p:txBody>
          <a:bodyPr/>
          <a:lstStyle/>
          <a:p>
            <a:pPr>
              <a:defRPr/>
            </a:pPr>
            <a:r>
              <a:rPr lang="en-US" dirty="0">
                <a:effectLst>
                  <a:outerShdw blurRad="38100" dist="38100" dir="2700000" algn="tl">
                    <a:srgbClr val="C0C0C0"/>
                  </a:outerShdw>
                </a:effectLst>
              </a:rPr>
              <a:t>Discussion Sections do not meet!</a:t>
            </a:r>
          </a:p>
        </p:txBody>
      </p:sp>
      <p:pic>
        <p:nvPicPr>
          <p:cNvPr id="4" name="Picture 3">
            <a:extLst>
              <a:ext uri="{FF2B5EF4-FFF2-40B4-BE49-F238E27FC236}">
                <a16:creationId xmlns:a16="http://schemas.microsoft.com/office/drawing/2014/main" id="{71EB632D-0F8F-4732-BF6F-E1CC0C648D19}"/>
              </a:ext>
            </a:extLst>
          </p:cNvPr>
          <p:cNvPicPr>
            <a:picLocks noChangeAspect="1"/>
          </p:cNvPicPr>
          <p:nvPr/>
        </p:nvPicPr>
        <p:blipFill>
          <a:blip r:embed="rId2"/>
          <a:stretch>
            <a:fillRect/>
          </a:stretch>
        </p:blipFill>
        <p:spPr>
          <a:xfrm>
            <a:off x="177806" y="3104626"/>
            <a:ext cx="9011908" cy="3753374"/>
          </a:xfrm>
          <a:prstGeom prst="rect">
            <a:avLst/>
          </a:prstGeom>
        </p:spPr>
      </p:pic>
      <p:sp>
        <p:nvSpPr>
          <p:cNvPr id="5" name="TextBox 4">
            <a:extLst>
              <a:ext uri="{FF2B5EF4-FFF2-40B4-BE49-F238E27FC236}">
                <a16:creationId xmlns:a16="http://schemas.microsoft.com/office/drawing/2014/main" id="{AD79E869-8C3F-426A-AF86-7178C535EBB1}"/>
              </a:ext>
            </a:extLst>
          </p:cNvPr>
          <p:cNvSpPr txBox="1"/>
          <p:nvPr/>
        </p:nvSpPr>
        <p:spPr>
          <a:xfrm>
            <a:off x="177806" y="1239520"/>
            <a:ext cx="8808714" cy="1631216"/>
          </a:xfrm>
          <a:prstGeom prst="rect">
            <a:avLst/>
          </a:prstGeom>
          <a:noFill/>
        </p:spPr>
        <p:txBody>
          <a:bodyPr wrap="square" rtlCol="0">
            <a:spAutoFit/>
          </a:bodyPr>
          <a:lstStyle/>
          <a:p>
            <a:r>
              <a:rPr lang="en-US" sz="2000" dirty="0"/>
              <a:t>These sections do not meet (they are a sort fossil from an older offering)</a:t>
            </a:r>
          </a:p>
          <a:p>
            <a:r>
              <a:rPr lang="en-US" sz="2000" dirty="0"/>
              <a:t>However, you are paying for this time ;-)</a:t>
            </a:r>
          </a:p>
          <a:p>
            <a:r>
              <a:rPr lang="en-US" sz="2000" dirty="0"/>
              <a:t>As such, I use these hours to hold </a:t>
            </a:r>
            <a:r>
              <a:rPr lang="en-US" sz="2000" i="1" dirty="0"/>
              <a:t>additional</a:t>
            </a:r>
            <a:r>
              <a:rPr lang="en-US" sz="2000" dirty="0"/>
              <a:t> optional office hours.</a:t>
            </a:r>
          </a:p>
          <a:p>
            <a:r>
              <a:rPr lang="en-US" sz="2000" dirty="0"/>
              <a:t>If you want to meet during this time, just send me an email (24 hours in advance).</a:t>
            </a:r>
          </a:p>
          <a:p>
            <a:r>
              <a:rPr lang="en-US" sz="2000" dirty="0"/>
              <a:t>These meetings would be zoom only.  </a:t>
            </a:r>
          </a:p>
        </p:txBody>
      </p:sp>
    </p:spTree>
    <p:extLst>
      <p:ext uri="{BB962C8B-B14F-4D97-AF65-F5344CB8AC3E}">
        <p14:creationId xmlns:p14="http://schemas.microsoft.com/office/powerpoint/2010/main" val="47523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AD1EB5C-1D27-40A7-BB5D-429AB6DBAB7D}"/>
              </a:ext>
            </a:extLst>
          </p:cNvPr>
          <p:cNvSpPr>
            <a:spLocks noGrp="1"/>
          </p:cNvSpPr>
          <p:nvPr>
            <p:ph type="title"/>
          </p:nvPr>
        </p:nvSpPr>
        <p:spPr>
          <a:xfrm>
            <a:off x="677863" y="173038"/>
            <a:ext cx="7772400" cy="1143000"/>
          </a:xfrm>
        </p:spPr>
        <p:txBody>
          <a:bodyPr/>
          <a:lstStyle/>
          <a:p>
            <a:pPr>
              <a:defRPr/>
            </a:pPr>
            <a:r>
              <a:rPr lang="en-US" dirty="0">
                <a:effectLst>
                  <a:outerShdw blurRad="38100" dist="38100" dir="2700000" algn="tl">
                    <a:srgbClr val="000000">
                      <a:alpha val="43137"/>
                    </a:srgbClr>
                  </a:outerShdw>
                </a:effectLst>
              </a:rPr>
              <a:t>Email Policy</a:t>
            </a:r>
          </a:p>
        </p:txBody>
      </p:sp>
      <p:sp>
        <p:nvSpPr>
          <p:cNvPr id="11267" name="TextBox 2">
            <a:extLst>
              <a:ext uri="{FF2B5EF4-FFF2-40B4-BE49-F238E27FC236}">
                <a16:creationId xmlns:a16="http://schemas.microsoft.com/office/drawing/2014/main" id="{24C89869-928E-4252-885B-29AC44C8D362}"/>
              </a:ext>
            </a:extLst>
          </p:cNvPr>
          <p:cNvSpPr txBox="1">
            <a:spLocks noChangeArrowheads="1"/>
          </p:cNvSpPr>
          <p:nvPr/>
        </p:nvSpPr>
        <p:spPr bwMode="auto">
          <a:xfrm>
            <a:off x="292100" y="1844675"/>
            <a:ext cx="843532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Please put  </a:t>
            </a:r>
            <a:r>
              <a:rPr lang="en-US" altLang="en-US" sz="2400" b="1" dirty="0">
                <a:latin typeface="Courier New" panose="02070309020205020404" pitchFamily="49" charset="0"/>
                <a:cs typeface="Courier New" panose="02070309020205020404" pitchFamily="49" charset="0"/>
              </a:rPr>
              <a:t>cs170 </a:t>
            </a:r>
            <a:r>
              <a:rPr lang="en-US" altLang="en-US" sz="2400" dirty="0"/>
              <a:t>in the subject line of every email you send me.</a:t>
            </a:r>
          </a:p>
          <a:p>
            <a:pPr>
              <a:spcBef>
                <a:spcPct val="0"/>
              </a:spcBef>
              <a:buFontTx/>
              <a:buNone/>
            </a:pPr>
            <a:endParaRPr lang="en-US" altLang="en-US" sz="2400" dirty="0"/>
          </a:p>
          <a:p>
            <a:pPr>
              <a:spcBef>
                <a:spcPct val="0"/>
              </a:spcBef>
              <a:buFontTx/>
              <a:buNone/>
            </a:pPr>
            <a:r>
              <a:rPr lang="en-US" altLang="en-US" sz="2400" dirty="0"/>
              <a:t>Please avoid cryptic emails.</a:t>
            </a:r>
          </a:p>
          <a:p>
            <a:pPr>
              <a:spcBef>
                <a:spcPct val="0"/>
              </a:spcBef>
              <a:buFontTx/>
              <a:buNone/>
            </a:pPr>
            <a:endParaRPr lang="en-US" altLang="en-US" sz="2400" dirty="0"/>
          </a:p>
          <a:p>
            <a:pPr>
              <a:spcBef>
                <a:spcPct val="0"/>
              </a:spcBef>
              <a:buFontTx/>
              <a:buNone/>
            </a:pPr>
            <a:r>
              <a:rPr lang="en-US" altLang="en-US" sz="2400" dirty="0"/>
              <a:t>Please avoid:  </a:t>
            </a:r>
            <a:r>
              <a:rPr lang="en-US" altLang="en-US" sz="2400" b="1" dirty="0">
                <a:latin typeface="Courier New" panose="02070309020205020404" pitchFamily="49" charset="0"/>
                <a:cs typeface="Courier New" panose="02070309020205020404" pitchFamily="49" charset="0"/>
              </a:rPr>
              <a:t>WDYMBT Am I 2L8 4 UR exam?</a:t>
            </a:r>
          </a:p>
          <a:p>
            <a:pPr>
              <a:spcBef>
                <a:spcPct val="0"/>
              </a:spcBef>
              <a:buFontTx/>
              <a:buNone/>
            </a:pPr>
            <a:endParaRPr lang="en-US" altLang="en-US" sz="2400" dirty="0"/>
          </a:p>
          <a:p>
            <a:pPr>
              <a:spcBef>
                <a:spcPct val="0"/>
              </a:spcBef>
              <a:buFontTx/>
              <a:buNone/>
            </a:pPr>
            <a:endParaRPr lang="en-US" alt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3988997-5623-4DE1-AEFB-43763CAD6110}"/>
              </a:ext>
            </a:extLst>
          </p:cNvPr>
          <p:cNvSpPr>
            <a:spLocks noGrp="1" noChangeArrowheads="1"/>
          </p:cNvSpPr>
          <p:nvPr>
            <p:ph type="title"/>
          </p:nvPr>
        </p:nvSpPr>
        <p:spPr>
          <a:xfrm>
            <a:off x="0" y="0"/>
            <a:ext cx="4810125" cy="1143000"/>
          </a:xfrm>
        </p:spPr>
        <p:txBody>
          <a:bodyPr/>
          <a:lstStyle/>
          <a:p>
            <a:r>
              <a:rPr lang="en-US" altLang="en-US" sz="6000"/>
              <a:t>Questions? </a:t>
            </a:r>
          </a:p>
        </p:txBody>
      </p:sp>
      <p:pic>
        <p:nvPicPr>
          <p:cNvPr id="12291" name="Picture 4">
            <a:extLst>
              <a:ext uri="{FF2B5EF4-FFF2-40B4-BE49-F238E27FC236}">
                <a16:creationId xmlns:a16="http://schemas.microsoft.com/office/drawing/2014/main" id="{7242515A-8794-4129-9CF2-34CDD9BA6D55}"/>
              </a:ext>
            </a:extLst>
          </p:cNvPr>
          <p:cNvPicPr>
            <a:picLocks noChangeAspect="1" noChangeArrowheads="1"/>
          </p:cNvPicPr>
          <p:nvPr/>
        </p:nvPicPr>
        <p:blipFill>
          <a:blip r:embed="rId2">
            <a:clrChange>
              <a:clrFrom>
                <a:srgbClr val="C62B29"/>
              </a:clrFrom>
              <a:clrTo>
                <a:srgbClr val="C62B29">
                  <a:alpha val="0"/>
                </a:srgbClr>
              </a:clrTo>
            </a:clrChange>
            <a:extLst>
              <a:ext uri="{28A0092B-C50C-407E-A947-70E740481C1C}">
                <a14:useLocalDpi xmlns:a14="http://schemas.microsoft.com/office/drawing/2010/main" val="0"/>
              </a:ext>
            </a:extLst>
          </a:blip>
          <a:srcRect/>
          <a:stretch>
            <a:fillRect/>
          </a:stretch>
        </p:blipFill>
        <p:spPr bwMode="auto">
          <a:xfrm>
            <a:off x="3764040" y="28263"/>
            <a:ext cx="5808663"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6FE29E4A-7FCC-4A1C-806E-6102968F0329}"/>
              </a:ext>
            </a:extLst>
          </p:cNvPr>
          <p:cNvSpPr txBox="1">
            <a:spLocks noChangeArrowheads="1"/>
          </p:cNvSpPr>
          <p:nvPr/>
        </p:nvSpPr>
        <p:spPr bwMode="auto">
          <a:xfrm>
            <a:off x="225425" y="5102225"/>
            <a:ext cx="40052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b="1"/>
              <a:t>Review:</a:t>
            </a:r>
          </a:p>
          <a:p>
            <a:pPr>
              <a:spcBef>
                <a:spcPct val="0"/>
              </a:spcBef>
              <a:buFontTx/>
              <a:buNone/>
            </a:pPr>
            <a:r>
              <a:rPr lang="en-US" altLang="en-US" sz="2800"/>
              <a:t>Cheating, </a:t>
            </a:r>
            <a:r>
              <a:rPr lang="en-US" altLang="en-US" sz="2800" i="1"/>
              <a:t>that’s a paddlin’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1309DF9-0200-4DF4-83F1-D5B179015B1E}"/>
              </a:ext>
            </a:extLst>
          </p:cNvPr>
          <p:cNvSpPr>
            <a:spLocks noGrp="1" noChangeArrowheads="1"/>
          </p:cNvSpPr>
          <p:nvPr>
            <p:ph type="title"/>
          </p:nvPr>
        </p:nvSpPr>
        <p:spPr>
          <a:xfrm>
            <a:off x="685800" y="0"/>
            <a:ext cx="7772400" cy="1143000"/>
          </a:xfrm>
        </p:spPr>
        <p:txBody>
          <a:bodyPr/>
          <a:lstStyle/>
          <a:p>
            <a:pPr>
              <a:defRPr/>
            </a:pPr>
            <a:r>
              <a:rPr lang="en-US" sz="6000">
                <a:effectLst>
                  <a:outerShdw blurRad="38100" dist="38100" dir="2700000" algn="tl">
                    <a:srgbClr val="C0C0C0"/>
                  </a:outerShdw>
                </a:effectLst>
              </a:rPr>
              <a:t>What is AI?</a:t>
            </a:r>
          </a:p>
        </p:txBody>
      </p:sp>
      <p:sp>
        <p:nvSpPr>
          <p:cNvPr id="13315" name="Text Box 3">
            <a:extLst>
              <a:ext uri="{FF2B5EF4-FFF2-40B4-BE49-F238E27FC236}">
                <a16:creationId xmlns:a16="http://schemas.microsoft.com/office/drawing/2014/main" id="{E282B070-0184-46F1-94AC-9B14FC166625}"/>
              </a:ext>
            </a:extLst>
          </p:cNvPr>
          <p:cNvSpPr txBox="1">
            <a:spLocks noChangeArrowheads="1"/>
          </p:cNvSpPr>
          <p:nvPr/>
        </p:nvSpPr>
        <p:spPr bwMode="auto">
          <a:xfrm>
            <a:off x="228600" y="1295400"/>
            <a:ext cx="86868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Steven Spielberg movie that really sucked”</a:t>
            </a:r>
          </a:p>
          <a:p>
            <a:pPr>
              <a:spcBef>
                <a:spcPct val="0"/>
              </a:spcBef>
              <a:buFontTx/>
              <a:buNone/>
            </a:pPr>
            <a:r>
              <a:rPr lang="en-US" altLang="en-US" sz="1800" i="1"/>
              <a:t>Eamonn Keogh</a:t>
            </a:r>
            <a:endParaRPr lang="en-US" altLang="en-US" sz="2400"/>
          </a:p>
          <a:p>
            <a:pPr>
              <a:spcBef>
                <a:spcPct val="0"/>
              </a:spcBef>
              <a:buFontTx/>
              <a:buNone/>
            </a:pPr>
            <a:endParaRPr lang="en-US" altLang="en-US" sz="2400"/>
          </a:p>
          <a:p>
            <a:pPr>
              <a:spcBef>
                <a:spcPts val="500"/>
              </a:spcBef>
              <a:spcAft>
                <a:spcPts val="500"/>
              </a:spcAft>
              <a:buFontTx/>
              <a:buNone/>
            </a:pPr>
            <a:r>
              <a:rPr lang="en-US" altLang="en-US" sz="2400"/>
              <a:t>“The capacity of a digital computer to perform tasks commonly associated with the higher intellectual processes characteristic of humans, such as the ability to reason, discover meaning, generalize, or learn from past experience.”</a:t>
            </a:r>
          </a:p>
          <a:p>
            <a:pPr>
              <a:spcBef>
                <a:spcPts val="500"/>
              </a:spcBef>
              <a:spcAft>
                <a:spcPts val="500"/>
              </a:spcAft>
              <a:buFontTx/>
              <a:buNone/>
            </a:pPr>
            <a:r>
              <a:rPr lang="en-US" altLang="en-US" sz="2400" i="1"/>
              <a:t>Encyclopaedia Britannica</a:t>
            </a:r>
            <a:r>
              <a:rPr lang="en-US" altLang="en-US" sz="2400"/>
              <a:t>.</a:t>
            </a:r>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AI is trying to solve by computer any problem that a human can solve faster/better.                     </a:t>
            </a:r>
          </a:p>
          <a:p>
            <a:pPr>
              <a:spcBef>
                <a:spcPts val="500"/>
              </a:spcBef>
              <a:spcAft>
                <a:spcPts val="500"/>
              </a:spcAft>
              <a:buFontTx/>
              <a:buNone/>
            </a:pPr>
            <a:r>
              <a:rPr lang="en-US" altLang="en-US" sz="2400"/>
              <a:t>“</a:t>
            </a:r>
            <a:r>
              <a:rPr lang="en-US" altLang="en-US" sz="2400" i="1"/>
              <a:t>FOLDOC</a:t>
            </a:r>
            <a:r>
              <a:rPr lang="en-US" altLang="en-US" sz="2400"/>
              <a:t>”</a:t>
            </a:r>
          </a:p>
          <a:p>
            <a:pPr>
              <a:spcBef>
                <a:spcPct val="0"/>
              </a:spcBef>
              <a:buFontTx/>
              <a:buNone/>
            </a:pP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38B0B46-3932-4CB3-AE52-8771D470FF65}"/>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C0C0C0"/>
                  </a:outerShdw>
                </a:effectLst>
              </a:rPr>
              <a:t>Why Study AI? Part I</a:t>
            </a:r>
          </a:p>
        </p:txBody>
      </p:sp>
      <p:sp>
        <p:nvSpPr>
          <p:cNvPr id="15363" name="Text Box 3">
            <a:extLst>
              <a:ext uri="{FF2B5EF4-FFF2-40B4-BE49-F238E27FC236}">
                <a16:creationId xmlns:a16="http://schemas.microsoft.com/office/drawing/2014/main" id="{FE25EA5E-1A6E-41F5-83FA-7B8FBBE0FD58}"/>
              </a:ext>
            </a:extLst>
          </p:cNvPr>
          <p:cNvSpPr txBox="1">
            <a:spLocks noChangeArrowheads="1"/>
          </p:cNvSpPr>
          <p:nvPr/>
        </p:nvSpPr>
        <p:spPr bwMode="auto">
          <a:xfrm>
            <a:off x="304800" y="1295400"/>
            <a:ext cx="8667750" cy="497681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5000"/>
              </a:spcBef>
              <a:spcAft>
                <a:spcPts val="600"/>
              </a:spcAft>
              <a:defRPr/>
            </a:pPr>
            <a:r>
              <a:rPr lang="en-US" altLang="en-US" dirty="0"/>
              <a:t> Computers with intelligence would have (</a:t>
            </a:r>
            <a:r>
              <a:rPr lang="en-US" altLang="en-US" i="1" dirty="0"/>
              <a:t>are having</a:t>
            </a:r>
            <a:r>
              <a:rPr lang="en-US" altLang="en-US" dirty="0"/>
              <a:t>) a huge impact on civilization.</a:t>
            </a:r>
          </a:p>
          <a:p>
            <a:pPr>
              <a:spcBef>
                <a:spcPct val="15000"/>
              </a:spcBef>
              <a:spcAft>
                <a:spcPts val="600"/>
              </a:spcAft>
              <a:defRPr/>
            </a:pPr>
            <a:r>
              <a:rPr lang="en-US" altLang="en-US" dirty="0"/>
              <a:t> Unlike faster-than-light-travel or time travel devices, there is strong evidence that AI is actually possible </a:t>
            </a:r>
            <a:r>
              <a:rPr lang="en-US" altLang="en-US" dirty="0">
                <a:solidFill>
                  <a:schemeClr val="bg1">
                    <a:lumMod val="65000"/>
                  </a:schemeClr>
                </a:solidFill>
              </a:rPr>
              <a:t>(hint, it is between your ears).</a:t>
            </a:r>
          </a:p>
          <a:p>
            <a:pPr>
              <a:spcBef>
                <a:spcPct val="15000"/>
              </a:spcBef>
              <a:spcAft>
                <a:spcPts val="600"/>
              </a:spcAft>
              <a:defRPr/>
            </a:pPr>
            <a:r>
              <a:rPr lang="en-US" altLang="en-US" dirty="0"/>
              <a:t> AI (along with genetics) is most often cited as “</a:t>
            </a:r>
            <a:r>
              <a:rPr lang="en-US" altLang="en-US" i="1" dirty="0"/>
              <a:t>the field I would most like to be in</a:t>
            </a:r>
            <a:r>
              <a:rPr lang="en-US" altLang="en-US" dirty="0"/>
              <a:t>” by researchers in other fields.</a:t>
            </a:r>
          </a:p>
          <a:p>
            <a:pPr>
              <a:spcBef>
                <a:spcPct val="15000"/>
              </a:spcBef>
              <a:spcAft>
                <a:spcPts val="600"/>
              </a:spcAft>
              <a:defRPr/>
            </a:pPr>
            <a:r>
              <a:rPr lang="en-US" altLang="en-US" dirty="0"/>
              <a:t> Personal motivation. The last big mystery?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DBF74-28CD-4FF6-9363-700ED1226361}"/>
              </a:ext>
            </a:extLst>
          </p:cNvPr>
          <p:cNvSpPr>
            <a:spLocks noGrp="1" noChangeArrowheads="1"/>
          </p:cNvSpPr>
          <p:nvPr>
            <p:ph type="title"/>
          </p:nvPr>
        </p:nvSpPr>
        <p:spPr>
          <a:xfrm>
            <a:off x="685800" y="0"/>
            <a:ext cx="7772400" cy="1143000"/>
          </a:xfrm>
        </p:spPr>
        <p:txBody>
          <a:bodyPr/>
          <a:lstStyle/>
          <a:p>
            <a:pPr>
              <a:defRPr/>
            </a:pPr>
            <a:r>
              <a:rPr lang="en-US" dirty="0">
                <a:effectLst>
                  <a:outerShdw blurRad="38100" dist="38100" dir="2700000" algn="tl">
                    <a:srgbClr val="C0C0C0"/>
                  </a:outerShdw>
                </a:effectLst>
              </a:rPr>
              <a:t>Why Study AI? Part II</a:t>
            </a:r>
          </a:p>
        </p:txBody>
      </p:sp>
      <p:sp>
        <p:nvSpPr>
          <p:cNvPr id="17411" name="Text Box 3">
            <a:extLst>
              <a:ext uri="{FF2B5EF4-FFF2-40B4-BE49-F238E27FC236}">
                <a16:creationId xmlns:a16="http://schemas.microsoft.com/office/drawing/2014/main" id="{C5103AB1-BAD1-4A98-8FBE-73B1BB906AEF}"/>
              </a:ext>
            </a:extLst>
          </p:cNvPr>
          <p:cNvSpPr txBox="1">
            <a:spLocks noChangeArrowheads="1"/>
          </p:cNvSpPr>
          <p:nvPr/>
        </p:nvSpPr>
        <p:spPr bwMode="auto">
          <a:xfrm>
            <a:off x="304800" y="1295400"/>
            <a:ext cx="8458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Some people who study AI are </a:t>
            </a:r>
            <a:r>
              <a:rPr lang="en-US" altLang="en-US" sz="2000" i="1"/>
              <a:t>only</a:t>
            </a:r>
            <a:r>
              <a:rPr lang="en-US" altLang="en-US" sz="2000"/>
              <a:t> interested in solving problems. Others reason like this… “</a:t>
            </a:r>
            <a:r>
              <a:rPr lang="en-US" altLang="en-US" sz="2000" i="1"/>
              <a:t>I want to study humans, since the most interesting feature of humans is their intelligence, I will study artificial intelligence to understand true intelligence</a:t>
            </a:r>
            <a:r>
              <a:rPr lang="en-US" altLang="en-US" sz="2000"/>
              <a:t>”.</a:t>
            </a:r>
          </a:p>
          <a:p>
            <a:pPr>
              <a:spcBef>
                <a:spcPct val="0"/>
              </a:spcBef>
              <a:buFontTx/>
              <a:buNone/>
            </a:pPr>
            <a:endParaRPr lang="en-US" altLang="en-US" sz="2000"/>
          </a:p>
          <a:p>
            <a:pPr>
              <a:spcBef>
                <a:spcPct val="0"/>
              </a:spcBef>
              <a:buFontTx/>
              <a:buNone/>
            </a:pPr>
            <a:r>
              <a:rPr lang="en-US" altLang="en-US" sz="2000"/>
              <a:t>This has always struck me as a weak argument. The very earliest attempts at flight tried to emulate birds by building flying machines that flapped their wings (ornithopters). Although manned aircraft can hover/carry enormous loads/fly faster than sound, no manned ornithopter has ever flown.</a:t>
            </a:r>
          </a:p>
          <a:p>
            <a:pPr>
              <a:spcBef>
                <a:spcPct val="0"/>
              </a:spcBef>
              <a:buFontTx/>
              <a:buNone/>
            </a:pPr>
            <a:r>
              <a:rPr lang="en-US" altLang="en-US" sz="2400"/>
              <a:t> </a:t>
            </a:r>
          </a:p>
        </p:txBody>
      </p:sp>
      <p:pic>
        <p:nvPicPr>
          <p:cNvPr id="17412" name="Picture 4" descr="leonardo">
            <a:extLst>
              <a:ext uri="{FF2B5EF4-FFF2-40B4-BE49-F238E27FC236}">
                <a16:creationId xmlns:a16="http://schemas.microsoft.com/office/drawing/2014/main" id="{DB596AAB-5027-4268-A0B7-1778B0A1A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767263"/>
            <a:ext cx="25908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asato">
            <a:extLst>
              <a:ext uri="{FF2B5EF4-FFF2-40B4-BE49-F238E27FC236}">
                <a16:creationId xmlns:a16="http://schemas.microsoft.com/office/drawing/2014/main" id="{A89FAF5C-07CD-4AF5-AC08-E850AC3E7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637088"/>
            <a:ext cx="2514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icarus">
            <a:extLst>
              <a:ext uri="{FF2B5EF4-FFF2-40B4-BE49-F238E27FC236}">
                <a16:creationId xmlns:a16="http://schemas.microsoft.com/office/drawing/2014/main" id="{FCFAC190-9CE6-4ADF-9B18-380C56DE1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83" t="-8163" b="18367"/>
          <a:stretch>
            <a:fillRect/>
          </a:stretch>
        </p:blipFill>
        <p:spPr bwMode="auto">
          <a:xfrm>
            <a:off x="304800" y="4495800"/>
            <a:ext cx="251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5B4F8ACF-9CBC-415B-89D4-BBCEAB16D231}"/>
              </a:ext>
            </a:extLst>
          </p:cNvPr>
          <p:cNvSpPr>
            <a:spLocks noChangeArrowheads="1"/>
          </p:cNvSpPr>
          <p:nvPr/>
        </p:nvSpPr>
        <p:spPr bwMode="auto">
          <a:xfrm>
            <a:off x="214630" y="1149668"/>
            <a:ext cx="54292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There is a huge need for AI researchers and practitioners.</a:t>
            </a:r>
          </a:p>
          <a:p>
            <a:pPr>
              <a:spcBef>
                <a:spcPct val="0"/>
              </a:spcBef>
              <a:buFontTx/>
              <a:buNone/>
            </a:pPr>
            <a:r>
              <a:rPr lang="en-US" altLang="en-US" sz="2400" dirty="0"/>
              <a:t>This has created a bidding war for talent. </a:t>
            </a:r>
          </a:p>
          <a:p>
            <a:pPr>
              <a:spcBef>
                <a:spcPct val="0"/>
              </a:spcBef>
              <a:buFontTx/>
              <a:buNone/>
            </a:pPr>
            <a:endParaRPr lang="en-US" altLang="en-US" sz="2400" dirty="0"/>
          </a:p>
          <a:p>
            <a:pPr>
              <a:spcBef>
                <a:spcPct val="0"/>
              </a:spcBef>
              <a:buFontTx/>
              <a:buNone/>
            </a:pPr>
            <a:r>
              <a:rPr lang="en-US" altLang="en-US" sz="2400" dirty="0"/>
              <a:t>Experts in AI (or machine learning, data science, data mining etc.) have lots of high-paying job opportunities.      </a:t>
            </a:r>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r>
              <a:rPr lang="en-US" altLang="en-US" sz="1800" dirty="0"/>
              <a:t>(Reuters) -- Apple has ramped up its hiring of artificial intelligence experts, recruiting from PhD programs, posting dozens of job listings and greatly increasing the size of its AI staff, a review of hiring sites suggests and numerous sources confirm….</a:t>
            </a:r>
          </a:p>
        </p:txBody>
      </p:sp>
      <p:pic>
        <p:nvPicPr>
          <p:cNvPr id="1026" name="Picture 2">
            <a:extLst>
              <a:ext uri="{FF2B5EF4-FFF2-40B4-BE49-F238E27FC236}">
                <a16:creationId xmlns:a16="http://schemas.microsoft.com/office/drawing/2014/main" id="{C34706EF-F435-484E-8976-E2C8F94753AF}"/>
              </a:ext>
            </a:extLst>
          </p:cNvPr>
          <p:cNvPicPr>
            <a:picLocks noChangeAspect="1" noChangeArrowheads="1"/>
          </p:cNvPicPr>
          <p:nvPr/>
        </p:nvPicPr>
        <p:blipFill>
          <a:blip r:embed="rId2" cstate="print"/>
          <a:srcRect/>
          <a:stretch>
            <a:fillRect/>
          </a:stretch>
        </p:blipFill>
        <p:spPr bwMode="auto">
          <a:xfrm>
            <a:off x="5103555" y="1445113"/>
            <a:ext cx="4040446" cy="4893647"/>
          </a:xfrm>
          <a:prstGeom prst="rect">
            <a:avLst/>
          </a:prstGeom>
          <a:noFill/>
          <a:ln w="9525">
            <a:solidFill>
              <a:schemeClr val="bg1">
                <a:lumMod val="50000"/>
              </a:schemeClr>
            </a:solidFill>
            <a:miter lim="800000"/>
            <a:headEnd/>
            <a:tailEnd/>
          </a:ln>
          <a:scene3d>
            <a:camera prst="perspectiveContrastingLeftFacing"/>
            <a:lightRig rig="threePt" dir="t"/>
          </a:scene3d>
        </p:spPr>
      </p:pic>
      <p:sp>
        <p:nvSpPr>
          <p:cNvPr id="5" name="Rectangle 2">
            <a:extLst>
              <a:ext uri="{FF2B5EF4-FFF2-40B4-BE49-F238E27FC236}">
                <a16:creationId xmlns:a16="http://schemas.microsoft.com/office/drawing/2014/main" id="{EDDDD513-6801-4FF2-B2B8-923FA3829F4D}"/>
              </a:ext>
            </a:extLst>
          </p:cNvPr>
          <p:cNvSpPr txBox="1">
            <a:spLocks noChangeArrowheads="1"/>
          </p:cNvSpPr>
          <p:nvPr/>
        </p:nvSpPr>
        <p:spPr bwMode="auto">
          <a:xfrm>
            <a:off x="685800" y="0"/>
            <a:ext cx="7772400" cy="939800"/>
          </a:xfrm>
          <a:prstGeom prst="rect">
            <a:avLst/>
          </a:prstGeom>
          <a:noFill/>
          <a:ln w="9525">
            <a:noFill/>
            <a:miter lim="800000"/>
            <a:headEnd/>
            <a:tailEnd/>
          </a:ln>
          <a:effectLst/>
        </p:spPr>
        <p:txBody>
          <a:bodyPr anchor="ctr"/>
          <a:lstStyle/>
          <a:p>
            <a:pPr algn="ctr">
              <a:defRPr/>
            </a:pPr>
            <a:r>
              <a:rPr lang="en-US" sz="4400" kern="0" dirty="0">
                <a:solidFill>
                  <a:schemeClr val="tx2"/>
                </a:solidFill>
                <a:effectLst>
                  <a:outerShdw blurRad="38100" dist="38100" dir="2700000" algn="tl">
                    <a:srgbClr val="C0C0C0"/>
                  </a:outerShdw>
                </a:effectLst>
                <a:latin typeface="+mj-lt"/>
                <a:ea typeface="+mj-ea"/>
                <a:cs typeface="+mj-cs"/>
              </a:rPr>
              <a:t>Why Study AI? Part III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6E3979D-37F1-46A8-98E9-225E25403A55}"/>
              </a:ext>
            </a:extLst>
          </p:cNvPr>
          <p:cNvSpPr>
            <a:spLocks noGrp="1"/>
          </p:cNvSpPr>
          <p:nvPr>
            <p:ph type="title"/>
          </p:nvPr>
        </p:nvSpPr>
        <p:spPr>
          <a:xfrm>
            <a:off x="733425" y="0"/>
            <a:ext cx="7772400" cy="1143000"/>
          </a:xfrm>
        </p:spPr>
        <p:txBody>
          <a:bodyPr/>
          <a:lstStyle/>
          <a:p>
            <a:pPr>
              <a:defRPr/>
            </a:pPr>
            <a:r>
              <a:rPr lang="en-US" dirty="0">
                <a:effectLst>
                  <a:outerShdw blurRad="38100" dist="38100" dir="2700000" algn="tl">
                    <a:srgbClr val="000000">
                      <a:alpha val="43137"/>
                    </a:srgbClr>
                  </a:outerShdw>
                </a:effectLst>
              </a:rPr>
              <a:t>Where are we in AI?</a:t>
            </a:r>
          </a:p>
        </p:txBody>
      </p:sp>
      <p:sp>
        <p:nvSpPr>
          <p:cNvPr id="21507" name="Content Placeholder 2">
            <a:extLst>
              <a:ext uri="{FF2B5EF4-FFF2-40B4-BE49-F238E27FC236}">
                <a16:creationId xmlns:a16="http://schemas.microsoft.com/office/drawing/2014/main" id="{C05BDCBE-77EC-4C7A-BAA4-5680D203D084}"/>
              </a:ext>
            </a:extLst>
          </p:cNvPr>
          <p:cNvSpPr>
            <a:spLocks noGrp="1" noChangeArrowheads="1"/>
          </p:cNvSpPr>
          <p:nvPr>
            <p:ph idx="1"/>
          </p:nvPr>
        </p:nvSpPr>
        <p:spPr>
          <a:xfrm>
            <a:off x="274638" y="1341438"/>
            <a:ext cx="8869362" cy="5286375"/>
          </a:xfrm>
        </p:spPr>
        <p:txBody>
          <a:bodyPr/>
          <a:lstStyle/>
          <a:p>
            <a:r>
              <a:rPr lang="en-US" altLang="en-US" i="1" dirty="0"/>
              <a:t>AI is trying to solve by computer any problem that a human can solve faster/better.</a:t>
            </a:r>
          </a:p>
          <a:p>
            <a:endParaRPr lang="en-US" altLang="en-US" i="1" dirty="0"/>
          </a:p>
          <a:p>
            <a:r>
              <a:rPr lang="en-US" altLang="en-US" dirty="0"/>
              <a:t>So, we can see the performance of AI on a given problem as:</a:t>
            </a:r>
          </a:p>
          <a:p>
            <a:pPr lvl="1"/>
            <a:r>
              <a:rPr lang="en-US" altLang="en-US" sz="2400" b="1" dirty="0"/>
              <a:t>optimal</a:t>
            </a:r>
            <a:r>
              <a:rPr lang="en-US" altLang="en-US" sz="2400" dirty="0"/>
              <a:t>: it is not possible to perform better</a:t>
            </a:r>
          </a:p>
          <a:p>
            <a:pPr lvl="1"/>
            <a:r>
              <a:rPr lang="en-US" altLang="en-US" sz="2400" b="1" dirty="0"/>
              <a:t>strong super-human</a:t>
            </a:r>
            <a:r>
              <a:rPr lang="en-US" altLang="en-US" sz="2400" dirty="0"/>
              <a:t>: performs better than all humans</a:t>
            </a:r>
          </a:p>
          <a:p>
            <a:pPr lvl="1"/>
            <a:r>
              <a:rPr lang="en-US" altLang="en-US" sz="2400" b="1" dirty="0"/>
              <a:t>super-human</a:t>
            </a:r>
            <a:r>
              <a:rPr lang="en-US" altLang="en-US" sz="2400" dirty="0"/>
              <a:t>: performs better than most humans</a:t>
            </a:r>
          </a:p>
          <a:p>
            <a:pPr lvl="1"/>
            <a:r>
              <a:rPr lang="en-US" altLang="en-US" sz="2400" b="1" dirty="0"/>
              <a:t>par-human</a:t>
            </a:r>
            <a:r>
              <a:rPr lang="en-US" altLang="en-US" sz="2400" dirty="0"/>
              <a:t>: performs similarly to most humans</a:t>
            </a:r>
          </a:p>
          <a:p>
            <a:pPr lvl="1"/>
            <a:r>
              <a:rPr lang="en-US" altLang="en-US" sz="2400" b="1" dirty="0"/>
              <a:t>sub-human</a:t>
            </a:r>
            <a:r>
              <a:rPr lang="en-US" altLang="en-US" sz="2400" dirty="0"/>
              <a:t>: performs worse than most humans</a:t>
            </a:r>
          </a:p>
          <a:p>
            <a:pPr lvl="1"/>
            <a:endParaRPr lang="en-US" altLang="en-US" dirty="0"/>
          </a:p>
          <a:p>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DE767819-99B5-4A66-94E1-1F0D24A327C5}"/>
              </a:ext>
            </a:extLst>
          </p:cNvPr>
          <p:cNvSpPr>
            <a:spLocks noGrp="1" noChangeArrowheads="1"/>
          </p:cNvSpPr>
          <p:nvPr>
            <p:ph idx="1"/>
          </p:nvPr>
        </p:nvSpPr>
        <p:spPr>
          <a:xfrm>
            <a:off x="274638" y="103188"/>
            <a:ext cx="8869362" cy="576262"/>
          </a:xfrm>
        </p:spPr>
        <p:txBody>
          <a:bodyPr/>
          <a:lstStyle/>
          <a:p>
            <a:pPr lvl="1"/>
            <a:r>
              <a:rPr lang="en-US" altLang="en-US" sz="3200" b="1"/>
              <a:t>optimal</a:t>
            </a:r>
            <a:r>
              <a:rPr lang="en-US" altLang="en-US" sz="3200"/>
              <a:t>: it is not possible to perform better</a:t>
            </a:r>
          </a:p>
          <a:p>
            <a:pPr>
              <a:buFontTx/>
              <a:buNone/>
            </a:pPr>
            <a:endParaRPr lang="en-US" altLang="en-US"/>
          </a:p>
        </p:txBody>
      </p:sp>
      <p:sp>
        <p:nvSpPr>
          <p:cNvPr id="5" name="TextBox 4">
            <a:extLst>
              <a:ext uri="{FF2B5EF4-FFF2-40B4-BE49-F238E27FC236}">
                <a16:creationId xmlns:a16="http://schemas.microsoft.com/office/drawing/2014/main" id="{DF9CAAE0-955B-48AB-BB25-9A9BAC892945}"/>
              </a:ext>
            </a:extLst>
          </p:cNvPr>
          <p:cNvSpPr txBox="1"/>
          <p:nvPr/>
        </p:nvSpPr>
        <p:spPr>
          <a:xfrm>
            <a:off x="238125" y="1265238"/>
            <a:ext cx="8869362" cy="3046988"/>
          </a:xfrm>
          <a:prstGeom prst="rect">
            <a:avLst/>
          </a:prstGeom>
          <a:noFill/>
        </p:spPr>
        <p:txBody>
          <a:bodyPr wrap="square">
            <a:spAutoFit/>
          </a:bodyPr>
          <a:lstStyle/>
          <a:p>
            <a:pPr>
              <a:buFont typeface="Arial" pitchFamily="34" charset="0"/>
              <a:buChar char="•"/>
              <a:defRPr/>
            </a:pPr>
            <a:r>
              <a:rPr lang="en-US" sz="2800" dirty="0"/>
              <a:t> Arithmetic  </a:t>
            </a:r>
            <a:r>
              <a:rPr lang="en-US" sz="2600" dirty="0">
                <a:solidFill>
                  <a:schemeClr val="bg1">
                    <a:lumMod val="65000"/>
                  </a:schemeClr>
                </a:solidFill>
              </a:rPr>
              <a:t>(now not normally considered an AI problem)</a:t>
            </a:r>
            <a:endParaRPr lang="en-US" sz="2600" dirty="0"/>
          </a:p>
          <a:p>
            <a:pPr>
              <a:buFont typeface="Arial" pitchFamily="34" charset="0"/>
              <a:buChar char="•"/>
              <a:defRPr/>
            </a:pPr>
            <a:r>
              <a:rPr lang="en-US" sz="2800" dirty="0"/>
              <a:t> Checkers </a:t>
            </a:r>
            <a:r>
              <a:rPr lang="en-US" sz="2800" dirty="0">
                <a:solidFill>
                  <a:schemeClr val="bg1">
                    <a:lumMod val="65000"/>
                  </a:schemeClr>
                </a:solidFill>
              </a:rPr>
              <a:t>(draughts) </a:t>
            </a:r>
          </a:p>
          <a:p>
            <a:pPr>
              <a:buFont typeface="Arial" pitchFamily="34" charset="0"/>
              <a:buChar char="•"/>
              <a:defRPr/>
            </a:pPr>
            <a:r>
              <a:rPr lang="en-US" sz="2800" dirty="0"/>
              <a:t> Rubik's Cube </a:t>
            </a:r>
            <a:r>
              <a:rPr lang="en-US" dirty="0">
                <a:solidFill>
                  <a:schemeClr val="bg1">
                    <a:lumMod val="65000"/>
                  </a:schemeClr>
                </a:solidFill>
              </a:rPr>
              <a:t>(as we will see, AI takes 20 moves or fewer) </a:t>
            </a:r>
            <a:endParaRPr lang="en-US" dirty="0"/>
          </a:p>
          <a:p>
            <a:pPr>
              <a:buFont typeface="Arial" pitchFamily="34" charset="0"/>
              <a:buChar char="•"/>
              <a:defRPr/>
            </a:pPr>
            <a:r>
              <a:rPr lang="en-US" sz="2800" dirty="0"/>
              <a:t> 15-Puzzle  </a:t>
            </a:r>
            <a:r>
              <a:rPr lang="en-US" sz="2800" dirty="0">
                <a:solidFill>
                  <a:schemeClr val="bg1">
                    <a:lumMod val="65000"/>
                  </a:schemeClr>
                </a:solidFill>
              </a:rPr>
              <a:t>(But not optimal for larger versions)</a:t>
            </a:r>
          </a:p>
          <a:p>
            <a:pPr>
              <a:buFont typeface="Arial" pitchFamily="34" charset="0"/>
              <a:buChar char="•"/>
              <a:defRPr/>
            </a:pPr>
            <a:r>
              <a:rPr lang="en-US" sz="2800" dirty="0"/>
              <a:t> Playing Poker  </a:t>
            </a:r>
            <a:r>
              <a:rPr lang="en-US" sz="2800" dirty="0">
                <a:solidFill>
                  <a:schemeClr val="bg1">
                    <a:lumMod val="65000"/>
                  </a:schemeClr>
                </a:solidFill>
              </a:rPr>
              <a:t>(most variations)</a:t>
            </a:r>
          </a:p>
          <a:p>
            <a:pPr>
              <a:buFont typeface="Arial" pitchFamily="34" charset="0"/>
              <a:buChar char="•"/>
              <a:defRPr/>
            </a:pPr>
            <a:r>
              <a:rPr lang="en-US" sz="2800" dirty="0"/>
              <a:t> Shortest Route Finding </a:t>
            </a:r>
            <a:r>
              <a:rPr lang="en-US" sz="2800" dirty="0">
                <a:solidFill>
                  <a:schemeClr val="bg1">
                    <a:lumMod val="65000"/>
                  </a:schemeClr>
                </a:solidFill>
              </a:rPr>
              <a:t>(i.e., directions on Google maps)</a:t>
            </a:r>
          </a:p>
          <a:p>
            <a:pPr>
              <a:defRPr/>
            </a:pPr>
            <a:endParaRPr lang="en-US" dirty="0"/>
          </a:p>
        </p:txBody>
      </p:sp>
      <p:pic>
        <p:nvPicPr>
          <p:cNvPr id="22532" name="Picture 1">
            <a:extLst>
              <a:ext uri="{FF2B5EF4-FFF2-40B4-BE49-F238E27FC236}">
                <a16:creationId xmlns:a16="http://schemas.microsoft.com/office/drawing/2014/main" id="{51CEB1B0-7EA5-4EEB-B43A-18C1CA6C31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5097463"/>
            <a:ext cx="18319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1BEDCEBC-BD7E-415A-B498-A6728CECB1E5}"/>
              </a:ext>
            </a:extLst>
          </p:cNvPr>
          <p:cNvPicPr>
            <a:picLocks noChangeAspect="1" noChangeArrowheads="1"/>
          </p:cNvPicPr>
          <p:nvPr/>
        </p:nvPicPr>
        <p:blipFill>
          <a:blip r:embed="rId3">
            <a:clrChange>
              <a:clrFrom>
                <a:srgbClr val="FFFBF2"/>
              </a:clrFrom>
              <a:clrTo>
                <a:srgbClr val="FFFBF2">
                  <a:alpha val="0"/>
                </a:srgbClr>
              </a:clrTo>
            </a:clrChange>
            <a:extLst>
              <a:ext uri="{28A0092B-C50C-407E-A947-70E740481C1C}">
                <a14:useLocalDpi xmlns:a14="http://schemas.microsoft.com/office/drawing/2010/main" val="0"/>
              </a:ext>
            </a:extLst>
          </a:blip>
          <a:srcRect/>
          <a:stretch>
            <a:fillRect/>
          </a:stretch>
        </p:blipFill>
        <p:spPr bwMode="auto">
          <a:xfrm>
            <a:off x="1908175" y="5295900"/>
            <a:ext cx="26527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Playing Poker Cards">
            <a:extLst>
              <a:ext uri="{FF2B5EF4-FFF2-40B4-BE49-F238E27FC236}">
                <a16:creationId xmlns:a16="http://schemas.microsoft.com/office/drawing/2014/main" id="{9880DD3F-C423-4797-9A89-EC3178553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5334000"/>
            <a:ext cx="1660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F68619E-9043-45DD-85CC-3BECE1338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08" t="7874" r="63261" b="41714"/>
          <a:stretch>
            <a:fillRect/>
          </a:stretch>
        </p:blipFill>
        <p:spPr bwMode="auto">
          <a:xfrm>
            <a:off x="6704013" y="5360988"/>
            <a:ext cx="127476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
            <a:extLst>
              <a:ext uri="{FF2B5EF4-FFF2-40B4-BE49-F238E27FC236}">
                <a16:creationId xmlns:a16="http://schemas.microsoft.com/office/drawing/2014/main" id="{8F3536D0-C82E-416C-9BE1-1469BD5F18B6}"/>
              </a:ext>
            </a:extLst>
          </p:cNvPr>
          <p:cNvPicPr>
            <a:picLocks noChangeAspect="1"/>
          </p:cNvPicPr>
          <p:nvPr/>
        </p:nvPicPr>
        <p:blipFill>
          <a:blip r:embed="rId6">
            <a:extLst>
              <a:ext uri="{28A0092B-C50C-407E-A947-70E740481C1C}">
                <a14:useLocalDpi xmlns:a14="http://schemas.microsoft.com/office/drawing/2010/main" val="0"/>
              </a:ext>
            </a:extLst>
          </a:blip>
          <a:srcRect l="2733" t="1920" r="52077" b="2086"/>
          <a:stretch>
            <a:fillRect/>
          </a:stretch>
        </p:blipFill>
        <p:spPr bwMode="auto">
          <a:xfrm>
            <a:off x="8221663" y="5295900"/>
            <a:ext cx="7540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0ED73E6-858B-4B5D-8438-888B62ACF0C1}"/>
              </a:ext>
            </a:extLst>
          </p:cNvPr>
          <p:cNvSpPr>
            <a:spLocks noGrp="1" noChangeArrowheads="1"/>
          </p:cNvSpPr>
          <p:nvPr>
            <p:ph type="title"/>
          </p:nvPr>
        </p:nvSpPr>
        <p:spPr>
          <a:xfrm>
            <a:off x="685800" y="60325"/>
            <a:ext cx="7772400" cy="955675"/>
          </a:xfrm>
        </p:spPr>
        <p:txBody>
          <a:bodyPr/>
          <a:lstStyle/>
          <a:p>
            <a:r>
              <a:rPr lang="en-US" altLang="en-US"/>
              <a:t>COVID-19 Statement</a:t>
            </a:r>
          </a:p>
        </p:txBody>
      </p:sp>
      <p:sp>
        <p:nvSpPr>
          <p:cNvPr id="3" name="TextBox 2">
            <a:extLst>
              <a:ext uri="{FF2B5EF4-FFF2-40B4-BE49-F238E27FC236}">
                <a16:creationId xmlns:a16="http://schemas.microsoft.com/office/drawing/2014/main" id="{BB3D7510-61CC-4318-95DE-7BFFE73CD6B2}"/>
              </a:ext>
            </a:extLst>
          </p:cNvPr>
          <p:cNvSpPr txBox="1"/>
          <p:nvPr/>
        </p:nvSpPr>
        <p:spPr>
          <a:xfrm>
            <a:off x="303213" y="1223963"/>
            <a:ext cx="8537575" cy="4462760"/>
          </a:xfrm>
          <a:prstGeom prst="rect">
            <a:avLst/>
          </a:prstGeom>
          <a:noFill/>
        </p:spPr>
        <p:txBody>
          <a:bodyPr>
            <a:spAutoFit/>
          </a:bodyPr>
          <a:lstStyle/>
          <a:p>
            <a:pPr>
              <a:defRPr/>
            </a:pPr>
            <a:r>
              <a:rPr lang="en-US" altLang="en-US" dirty="0">
                <a:cs typeface="Times New Roman" panose="02020603050405020304" pitchFamily="18" charset="0"/>
              </a:rPr>
              <a:t>Welcome back!</a:t>
            </a:r>
          </a:p>
          <a:p>
            <a:pPr>
              <a:defRPr/>
            </a:pPr>
            <a:endParaRPr lang="en-US" altLang="en-US" sz="2000" dirty="0">
              <a:cs typeface="Times New Roman" panose="02020603050405020304" pitchFamily="18" charset="0"/>
            </a:endParaRPr>
          </a:p>
          <a:p>
            <a:pPr>
              <a:defRPr/>
            </a:pPr>
            <a:r>
              <a:rPr lang="en-US" altLang="en-US" dirty="0">
                <a:cs typeface="Times New Roman" panose="02020603050405020304" pitchFamily="18" charset="0"/>
              </a:rPr>
              <a:t>It has been an interesting 18 months…</a:t>
            </a:r>
          </a:p>
          <a:p>
            <a:pPr>
              <a:defRPr/>
            </a:pPr>
            <a:endParaRPr lang="en-US" altLang="en-US" dirty="0">
              <a:cs typeface="Times New Roman" panose="02020603050405020304" pitchFamily="18" charset="0"/>
            </a:endParaRPr>
          </a:p>
          <a:p>
            <a:pPr>
              <a:defRPr/>
            </a:pPr>
            <a:r>
              <a:rPr lang="en-US" altLang="en-US" dirty="0">
                <a:cs typeface="Times New Roman" panose="02020603050405020304" pitchFamily="18" charset="0"/>
              </a:rPr>
              <a:t>I am happy you made it here today.</a:t>
            </a:r>
          </a:p>
          <a:p>
            <a:pPr>
              <a:defRPr/>
            </a:pPr>
            <a:endParaRPr lang="en-US" altLang="en-US" dirty="0">
              <a:cs typeface="Times New Roman" panose="02020603050405020304" pitchFamily="18" charset="0"/>
            </a:endParaRPr>
          </a:p>
          <a:p>
            <a:pPr>
              <a:defRPr/>
            </a:pPr>
            <a:r>
              <a:rPr lang="en-US" altLang="en-US" dirty="0">
                <a:cs typeface="Times New Roman" panose="02020603050405020304" pitchFamily="18" charset="0"/>
              </a:rPr>
              <a:t>Please comply with all UCR covid regulations. </a:t>
            </a:r>
          </a:p>
          <a:p>
            <a:pPr marL="342900" indent="-342900">
              <a:buFont typeface="Arial" panose="020B0604020202020204" pitchFamily="34" charset="0"/>
              <a:buChar char="•"/>
              <a:defRPr/>
            </a:pPr>
            <a:endParaRPr lang="en-US" altLang="en-US" dirty="0">
              <a:cs typeface="Times New Roman" panose="02020603050405020304" pitchFamily="18" charset="0"/>
            </a:endParaRPr>
          </a:p>
          <a:p>
            <a:pPr>
              <a:defRPr/>
            </a:pPr>
            <a:r>
              <a:rPr lang="en-US" altLang="en-US" dirty="0">
                <a:cs typeface="Times New Roman" panose="02020603050405020304" pitchFamily="18" charset="0"/>
              </a:rPr>
              <a:t>I also understand that many of you are having difficulties with this situation, lower bandwidth, less access to peers, financial worries etc. I will try to be understanding, please let me know what you need to succeed.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2FFE1EF-FEDE-4942-AB23-81C4AB1A7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3239"/>
            <a:ext cx="1343579" cy="8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ontent Placeholder 2">
            <a:extLst>
              <a:ext uri="{FF2B5EF4-FFF2-40B4-BE49-F238E27FC236}">
                <a16:creationId xmlns:a16="http://schemas.microsoft.com/office/drawing/2014/main" id="{34A168B2-69AC-4782-80BC-E89F5219EAEF}"/>
              </a:ext>
            </a:extLst>
          </p:cNvPr>
          <p:cNvSpPr>
            <a:spLocks noGrp="1" noChangeArrowheads="1"/>
          </p:cNvSpPr>
          <p:nvPr>
            <p:ph idx="1"/>
          </p:nvPr>
        </p:nvSpPr>
        <p:spPr>
          <a:xfrm>
            <a:off x="73025" y="0"/>
            <a:ext cx="9604375" cy="568325"/>
          </a:xfrm>
        </p:spPr>
        <p:txBody>
          <a:bodyPr/>
          <a:lstStyle/>
          <a:p>
            <a:pPr lvl="1"/>
            <a:r>
              <a:rPr lang="en-US" altLang="en-US" sz="3200" b="1"/>
              <a:t>super-human</a:t>
            </a:r>
            <a:r>
              <a:rPr lang="en-US" altLang="en-US" sz="3200"/>
              <a:t>: performs better than most humans</a:t>
            </a:r>
          </a:p>
          <a:p>
            <a:pPr lvl="1"/>
            <a:endParaRPr lang="en-US" altLang="en-US"/>
          </a:p>
          <a:p>
            <a:endParaRPr lang="en-US" altLang="en-US"/>
          </a:p>
        </p:txBody>
      </p:sp>
      <p:sp>
        <p:nvSpPr>
          <p:cNvPr id="5" name="TextBox 4">
            <a:extLst>
              <a:ext uri="{FF2B5EF4-FFF2-40B4-BE49-F238E27FC236}">
                <a16:creationId xmlns:a16="http://schemas.microsoft.com/office/drawing/2014/main" id="{C3ABF027-131A-4AA7-8CD4-78F9F0542777}"/>
              </a:ext>
            </a:extLst>
          </p:cNvPr>
          <p:cNvSpPr txBox="1"/>
          <p:nvPr/>
        </p:nvSpPr>
        <p:spPr>
          <a:xfrm>
            <a:off x="282575" y="715767"/>
            <a:ext cx="8861425" cy="3785652"/>
          </a:xfrm>
          <a:prstGeom prst="rect">
            <a:avLst/>
          </a:prstGeom>
          <a:noFill/>
        </p:spPr>
        <p:txBody>
          <a:bodyPr>
            <a:spAutoFit/>
          </a:bodyPr>
          <a:lstStyle/>
          <a:p>
            <a:pPr>
              <a:buFont typeface="Arial" pitchFamily="34" charset="0"/>
              <a:buChar char="•"/>
              <a:defRPr/>
            </a:pPr>
            <a:r>
              <a:rPr lang="en-US" dirty="0"/>
              <a:t> Backgammon: </a:t>
            </a:r>
            <a:r>
              <a:rPr lang="en-US" dirty="0">
                <a:solidFill>
                  <a:schemeClr val="bg1">
                    <a:lumMod val="65000"/>
                  </a:schemeClr>
                </a:solidFill>
              </a:rPr>
              <a:t>Since about 1992</a:t>
            </a:r>
          </a:p>
          <a:p>
            <a:pPr>
              <a:buFont typeface="Arial" pitchFamily="34" charset="0"/>
              <a:buChar char="•"/>
              <a:defRPr/>
            </a:pPr>
            <a:r>
              <a:rPr lang="en-US" dirty="0"/>
              <a:t> Chess: </a:t>
            </a:r>
            <a:r>
              <a:rPr lang="en-US" dirty="0">
                <a:solidFill>
                  <a:schemeClr val="bg1">
                    <a:lumMod val="65000"/>
                  </a:schemeClr>
                </a:solidFill>
              </a:rPr>
              <a:t>Since about 1997</a:t>
            </a:r>
          </a:p>
          <a:p>
            <a:pPr>
              <a:buFont typeface="Arial" pitchFamily="34" charset="0"/>
              <a:buChar char="•"/>
              <a:defRPr/>
            </a:pPr>
            <a:r>
              <a:rPr lang="en-US" dirty="0"/>
              <a:t> Go: </a:t>
            </a:r>
            <a:r>
              <a:rPr lang="en-US" dirty="0">
                <a:solidFill>
                  <a:schemeClr val="bg1">
                    <a:lumMod val="65000"/>
                  </a:schemeClr>
                </a:solidFill>
              </a:rPr>
              <a:t>Since about 2017</a:t>
            </a:r>
          </a:p>
          <a:p>
            <a:pPr>
              <a:buFont typeface="Arial" pitchFamily="34" charset="0"/>
              <a:buChar char="•"/>
              <a:defRPr/>
            </a:pPr>
            <a:r>
              <a:rPr lang="en-US" dirty="0"/>
              <a:t> Crosswords:</a:t>
            </a:r>
            <a:endParaRPr lang="en-US" dirty="0">
              <a:solidFill>
                <a:schemeClr val="bg1">
                  <a:lumMod val="65000"/>
                </a:schemeClr>
              </a:solidFill>
            </a:endParaRPr>
          </a:p>
          <a:p>
            <a:pPr>
              <a:buFont typeface="Arial" pitchFamily="34" charset="0"/>
              <a:buChar char="•"/>
              <a:defRPr/>
            </a:pPr>
            <a:r>
              <a:rPr lang="en-US" dirty="0"/>
              <a:t> Jigsaw puzzles:</a:t>
            </a:r>
            <a:endParaRPr lang="en-US" dirty="0">
              <a:solidFill>
                <a:schemeClr val="bg1">
                  <a:lumMod val="65000"/>
                </a:schemeClr>
              </a:solidFill>
            </a:endParaRPr>
          </a:p>
          <a:p>
            <a:pPr>
              <a:buFont typeface="Arial" pitchFamily="34" charset="0"/>
              <a:buChar char="•"/>
              <a:defRPr/>
            </a:pPr>
            <a:r>
              <a:rPr lang="en-US" dirty="0"/>
              <a:t> Scrabble:</a:t>
            </a:r>
            <a:endParaRPr lang="en-US" dirty="0">
              <a:solidFill>
                <a:schemeClr val="bg1">
                  <a:lumMod val="65000"/>
                </a:schemeClr>
              </a:solidFill>
            </a:endParaRPr>
          </a:p>
          <a:p>
            <a:pPr>
              <a:buFont typeface="Arial" pitchFamily="34" charset="0"/>
              <a:buChar char="•"/>
              <a:defRPr/>
            </a:pPr>
            <a:r>
              <a:rPr lang="en-US" dirty="0"/>
              <a:t> Quiz show question answering:</a:t>
            </a:r>
            <a:endParaRPr lang="en-US" dirty="0">
              <a:solidFill>
                <a:schemeClr val="bg1">
                  <a:lumMod val="65000"/>
                </a:schemeClr>
              </a:solidFill>
            </a:endParaRPr>
          </a:p>
          <a:p>
            <a:pPr>
              <a:buFont typeface="Arial" pitchFamily="34" charset="0"/>
              <a:buChar char="•"/>
              <a:defRPr/>
            </a:pPr>
            <a:r>
              <a:rPr lang="en-US" dirty="0"/>
              <a:t> Driving a car: super-human. </a:t>
            </a:r>
            <a:r>
              <a:rPr lang="en-US" dirty="0">
                <a:solidFill>
                  <a:schemeClr val="bg1">
                    <a:lumMod val="65000"/>
                  </a:schemeClr>
                </a:solidFill>
              </a:rPr>
              <a:t>With qualifications</a:t>
            </a:r>
          </a:p>
          <a:p>
            <a:pPr>
              <a:buFont typeface="Arial" pitchFamily="34" charset="0"/>
              <a:buChar char="•"/>
              <a:defRPr/>
            </a:pPr>
            <a:r>
              <a:rPr lang="en-US" dirty="0">
                <a:solidFill>
                  <a:schemeClr val="bg1">
                    <a:lumMod val="65000"/>
                  </a:schemeClr>
                </a:solidFill>
              </a:rPr>
              <a:t> </a:t>
            </a:r>
            <a:endParaRPr lang="en-US" dirty="0"/>
          </a:p>
          <a:p>
            <a:pPr>
              <a:defRPr/>
            </a:pPr>
            <a:endParaRPr lang="en-US" dirty="0"/>
          </a:p>
        </p:txBody>
      </p:sp>
      <p:pic>
        <p:nvPicPr>
          <p:cNvPr id="80898" name="Picture 2">
            <a:extLst>
              <a:ext uri="{FF2B5EF4-FFF2-40B4-BE49-F238E27FC236}">
                <a16:creationId xmlns:a16="http://schemas.microsoft.com/office/drawing/2014/main" id="{0575B1ED-4697-49A9-B3CA-7DABFF53D9D4}"/>
              </a:ext>
            </a:extLst>
          </p:cNvPr>
          <p:cNvPicPr>
            <a:picLocks noChangeAspect="1" noChangeArrowheads="1"/>
          </p:cNvPicPr>
          <p:nvPr/>
        </p:nvPicPr>
        <p:blipFill>
          <a:blip r:embed="rId3" cstate="print"/>
          <a:srcRect/>
          <a:stretch>
            <a:fillRect/>
          </a:stretch>
        </p:blipFill>
        <p:spPr bwMode="auto">
          <a:xfrm>
            <a:off x="5453062" y="904875"/>
            <a:ext cx="3690938" cy="2259239"/>
          </a:xfrm>
          <a:prstGeom prst="rect">
            <a:avLst/>
          </a:prstGeom>
          <a:noFill/>
          <a:ln w="9525">
            <a:noFill/>
            <a:miter lim="800000"/>
            <a:headEnd/>
            <a:tailEnd/>
          </a:ln>
          <a:scene3d>
            <a:camera prst="perspectiveContrastingLeftFacing"/>
            <a:lightRig rig="threePt" dir="t"/>
          </a:scene3d>
        </p:spPr>
      </p:pic>
      <p:pic>
        <p:nvPicPr>
          <p:cNvPr id="23557" name="Picture 5">
            <a:extLst>
              <a:ext uri="{FF2B5EF4-FFF2-40B4-BE49-F238E27FC236}">
                <a16:creationId xmlns:a16="http://schemas.microsoft.com/office/drawing/2014/main" id="{8285BA1A-BFCE-41D2-83CC-FEA4865F151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1710" y="5898297"/>
            <a:ext cx="1420495" cy="9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a:extLst>
              <a:ext uri="{FF2B5EF4-FFF2-40B4-BE49-F238E27FC236}">
                <a16:creationId xmlns:a16="http://schemas.microsoft.com/office/drawing/2014/main" id="{6EB4F9AB-A579-4795-998A-E04486B9F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5736"/>
          <a:stretch>
            <a:fillRect/>
          </a:stretch>
        </p:blipFill>
        <p:spPr bwMode="auto">
          <a:xfrm>
            <a:off x="6075363" y="5716588"/>
            <a:ext cx="3068637"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a:extLst>
              <a:ext uri="{FF2B5EF4-FFF2-40B4-BE49-F238E27FC236}">
                <a16:creationId xmlns:a16="http://schemas.microsoft.com/office/drawing/2014/main" id="{229511D2-E259-4A43-9347-198DDA97B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038" y="5716588"/>
            <a:ext cx="17764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descr="Image result">
            <a:extLst>
              <a:ext uri="{FF2B5EF4-FFF2-40B4-BE49-F238E27FC236}">
                <a16:creationId xmlns:a16="http://schemas.microsoft.com/office/drawing/2014/main" id="{C14417FF-84C3-47CA-86E5-7897114C0C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205" y="5732463"/>
            <a:ext cx="16271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AF631EE-F78E-48FC-8199-1066E087AC22}"/>
              </a:ext>
            </a:extLst>
          </p:cNvPr>
          <p:cNvSpPr/>
          <p:nvPr/>
        </p:nvSpPr>
        <p:spPr>
          <a:xfrm>
            <a:off x="379413" y="4014788"/>
            <a:ext cx="6164262" cy="1323975"/>
          </a:xfrm>
          <a:prstGeom prst="rect">
            <a:avLst/>
          </a:prstGeom>
        </p:spPr>
        <p:txBody>
          <a:bodyPr>
            <a:spAutoFit/>
          </a:bodyPr>
          <a:lstStyle/>
          <a:p>
            <a:pPr>
              <a:defRPr/>
            </a:pPr>
            <a:r>
              <a:rPr lang="en-US" sz="1600" dirty="0">
                <a:solidFill>
                  <a:schemeClr val="bg1">
                    <a:lumMod val="65000"/>
                  </a:schemeClr>
                </a:solidFill>
              </a:rPr>
              <a:t>(Google driverless cars are safer and smoother when steering themselves than when a human takes the wheel. However, most tests have been in good weather, good traffic. Perhaps humans have the edge for now in driving in snow storms, or driving in India https://www.youtube.com/watch?v=RjrEQaG5jPM#t=43)</a:t>
            </a:r>
          </a:p>
        </p:txBody>
      </p:sp>
      <p:pic>
        <p:nvPicPr>
          <p:cNvPr id="23562" name="Picture 11" descr="Image result for google self driving car">
            <a:extLst>
              <a:ext uri="{FF2B5EF4-FFF2-40B4-BE49-F238E27FC236}">
                <a16:creationId xmlns:a16="http://schemas.microsoft.com/office/drawing/2014/main" id="{A93FC6CD-0558-48FD-84CA-80974E6631B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5550" y="3876675"/>
            <a:ext cx="316388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F48F9B5B-2A2D-4C29-8F7F-EA8CB6965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80"/>
          <a:stretch>
            <a:fillRect/>
          </a:stretch>
        </p:blipFill>
        <p:spPr bwMode="auto">
          <a:xfrm>
            <a:off x="0" y="0"/>
            <a:ext cx="91567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a:extLst>
              <a:ext uri="{FF2B5EF4-FFF2-40B4-BE49-F238E27FC236}">
                <a16:creationId xmlns:a16="http://schemas.microsoft.com/office/drawing/2014/main" id="{4BB7E2DA-8A5B-4548-A2F4-CD6CE58E217B}"/>
              </a:ext>
            </a:extLst>
          </p:cNvPr>
          <p:cNvSpPr>
            <a:spLocks noChangeArrowheads="1"/>
          </p:cNvSpPr>
          <p:nvPr/>
        </p:nvSpPr>
        <p:spPr bwMode="auto">
          <a:xfrm>
            <a:off x="2952750" y="5114925"/>
            <a:ext cx="365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Imitation Game (2014)</a:t>
            </a:r>
          </a:p>
        </p:txBody>
      </p:sp>
      <p:sp>
        <p:nvSpPr>
          <p:cNvPr id="6" name="Rectangle 5">
            <a:extLst>
              <a:ext uri="{FF2B5EF4-FFF2-40B4-BE49-F238E27FC236}">
                <a16:creationId xmlns:a16="http://schemas.microsoft.com/office/drawing/2014/main" id="{15AAEFDC-1466-439E-9924-4BA0770F3A4E}"/>
              </a:ext>
            </a:extLst>
          </p:cNvPr>
          <p:cNvSpPr/>
          <p:nvPr/>
        </p:nvSpPr>
        <p:spPr bwMode="auto">
          <a:xfrm>
            <a:off x="0" y="0"/>
            <a:ext cx="7023100" cy="51149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E002C36F-E88E-4F77-B18D-1BEA24AC5FD9}"/>
              </a:ext>
            </a:extLst>
          </p:cNvPr>
          <p:cNvSpPr/>
          <p:nvPr/>
        </p:nvSpPr>
        <p:spPr bwMode="auto">
          <a:xfrm>
            <a:off x="7023100" y="2819400"/>
            <a:ext cx="2120900" cy="22955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C9CE692B-79E4-49E3-A332-3C277A9C584E}"/>
              </a:ext>
            </a:extLst>
          </p:cNvPr>
          <p:cNvSpPr/>
          <p:nvPr/>
        </p:nvSpPr>
        <p:spPr bwMode="auto">
          <a:xfrm>
            <a:off x="7023100" y="0"/>
            <a:ext cx="2120900" cy="6191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24583" name="Content Placeholder 2">
            <a:extLst>
              <a:ext uri="{FF2B5EF4-FFF2-40B4-BE49-F238E27FC236}">
                <a16:creationId xmlns:a16="http://schemas.microsoft.com/office/drawing/2014/main" id="{F1D6F3D6-31C5-4C3B-9564-859A50656BDC}"/>
              </a:ext>
            </a:extLst>
          </p:cNvPr>
          <p:cNvSpPr>
            <a:spLocks noGrp="1" noChangeArrowheads="1"/>
          </p:cNvSpPr>
          <p:nvPr>
            <p:ph idx="1"/>
          </p:nvPr>
        </p:nvSpPr>
        <p:spPr>
          <a:xfrm>
            <a:off x="73025" y="0"/>
            <a:ext cx="9156700" cy="568325"/>
          </a:xfrm>
        </p:spPr>
        <p:txBody>
          <a:bodyPr/>
          <a:lstStyle/>
          <a:p>
            <a:pPr lvl="1"/>
            <a:r>
              <a:rPr lang="en-US" altLang="en-US" sz="3200" b="1"/>
              <a:t>super-human</a:t>
            </a:r>
            <a:r>
              <a:rPr lang="en-US" altLang="en-US" sz="3200"/>
              <a:t>: performs better than most humans</a:t>
            </a:r>
          </a:p>
          <a:p>
            <a:pPr lvl="1"/>
            <a:endParaRPr lang="en-US" altLang="en-US"/>
          </a:p>
          <a:p>
            <a:endParaRPr lang="en-US" altLang="en-US"/>
          </a:p>
        </p:txBody>
      </p:sp>
      <p:sp>
        <p:nvSpPr>
          <p:cNvPr id="11" name="TextBox 10">
            <a:extLst>
              <a:ext uri="{FF2B5EF4-FFF2-40B4-BE49-F238E27FC236}">
                <a16:creationId xmlns:a16="http://schemas.microsoft.com/office/drawing/2014/main" id="{86CD667C-28A9-4AE0-9CD4-5851E2D5C620}"/>
              </a:ext>
            </a:extLst>
          </p:cNvPr>
          <p:cNvSpPr txBox="1"/>
          <p:nvPr/>
        </p:nvSpPr>
        <p:spPr>
          <a:xfrm>
            <a:off x="584200" y="568325"/>
            <a:ext cx="2222500" cy="830263"/>
          </a:xfrm>
          <a:prstGeom prst="rect">
            <a:avLst/>
          </a:prstGeom>
          <a:noFill/>
        </p:spPr>
        <p:txBody>
          <a:bodyPr wrap="none">
            <a:spAutoFit/>
          </a:bodyPr>
          <a:lstStyle/>
          <a:p>
            <a:pPr marL="342900" indent="-342900">
              <a:buFont typeface="Arial" panose="020B0604020202020204" pitchFamily="34" charset="0"/>
              <a:buChar char="•"/>
              <a:defRPr/>
            </a:pPr>
            <a:r>
              <a:rPr lang="en-US" dirty="0"/>
              <a:t>Cryptanalysis</a:t>
            </a:r>
          </a:p>
          <a:p>
            <a:pPr>
              <a:defRPr/>
            </a:pPr>
            <a:r>
              <a:rPr lang="en-US" dirty="0"/>
              <a:t> </a:t>
            </a:r>
          </a:p>
        </p:txBody>
      </p:sp>
      <p:sp>
        <p:nvSpPr>
          <p:cNvPr id="24585" name="TextBox 11">
            <a:extLst>
              <a:ext uri="{FF2B5EF4-FFF2-40B4-BE49-F238E27FC236}">
                <a16:creationId xmlns:a16="http://schemas.microsoft.com/office/drawing/2014/main" id="{73EC4A6E-EA8B-45B4-8FAD-1DECB0F49F0D}"/>
              </a:ext>
            </a:extLst>
          </p:cNvPr>
          <p:cNvSpPr txBox="1">
            <a:spLocks noChangeArrowheads="1"/>
          </p:cNvSpPr>
          <p:nvPr/>
        </p:nvSpPr>
        <p:spPr bwMode="auto">
          <a:xfrm>
            <a:off x="3749675" y="5478296"/>
            <a:ext cx="16446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dirty="0"/>
              <a:t>Joan Clarke</a:t>
            </a:r>
          </a:p>
          <a:p>
            <a:pPr algn="ctr">
              <a:spcBef>
                <a:spcPct val="0"/>
              </a:spcBef>
              <a:buFontTx/>
              <a:buNone/>
            </a:pPr>
            <a:r>
              <a:rPr lang="en-US" altLang="en-US" sz="1400" dirty="0"/>
              <a:t>(1917 to 1996) </a:t>
            </a:r>
          </a:p>
        </p:txBody>
      </p:sp>
      <p:pic>
        <p:nvPicPr>
          <p:cNvPr id="1026" name="Picture 2" descr="Other Examples - Crypto Corner">
            <a:extLst>
              <a:ext uri="{FF2B5EF4-FFF2-40B4-BE49-F238E27FC236}">
                <a16:creationId xmlns:a16="http://schemas.microsoft.com/office/drawing/2014/main" id="{82A87067-19B0-45D5-9FBB-6EF14EB19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0" y="5672288"/>
            <a:ext cx="3298640" cy="1048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6ED24C7-BAFA-4F2C-8917-D766CD0B5F22}"/>
              </a:ext>
            </a:extLst>
          </p:cNvPr>
          <p:cNvPicPr>
            <a:picLocks noChangeAspect="1"/>
          </p:cNvPicPr>
          <p:nvPr/>
        </p:nvPicPr>
        <p:blipFill>
          <a:blip r:embed="rId4"/>
          <a:stretch>
            <a:fillRect/>
          </a:stretch>
        </p:blipFill>
        <p:spPr>
          <a:xfrm>
            <a:off x="5836920" y="5906127"/>
            <a:ext cx="3258820" cy="8575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FE9D3E01-A09C-4CB0-B952-FCA845443483}"/>
              </a:ext>
            </a:extLst>
          </p:cNvPr>
          <p:cNvSpPr>
            <a:spLocks noGrp="1" noChangeArrowheads="1"/>
          </p:cNvSpPr>
          <p:nvPr>
            <p:ph idx="1"/>
          </p:nvPr>
        </p:nvSpPr>
        <p:spPr>
          <a:xfrm>
            <a:off x="169863" y="0"/>
            <a:ext cx="8869362" cy="617538"/>
          </a:xfrm>
        </p:spPr>
        <p:txBody>
          <a:bodyPr/>
          <a:lstStyle/>
          <a:p>
            <a:pPr lvl="1"/>
            <a:r>
              <a:rPr lang="en-US" altLang="en-US" sz="3200" b="1"/>
              <a:t>par-human</a:t>
            </a:r>
            <a:r>
              <a:rPr lang="en-US" altLang="en-US" sz="3200"/>
              <a:t>: performs similarly to most humans</a:t>
            </a:r>
          </a:p>
          <a:p>
            <a:pPr lvl="1">
              <a:buFontTx/>
              <a:buNone/>
            </a:pPr>
            <a:endParaRPr lang="en-US" altLang="en-US"/>
          </a:p>
          <a:p>
            <a:endParaRPr lang="en-US" altLang="en-US"/>
          </a:p>
        </p:txBody>
      </p:sp>
      <p:sp>
        <p:nvSpPr>
          <p:cNvPr id="5" name="TextBox 4">
            <a:extLst>
              <a:ext uri="{FF2B5EF4-FFF2-40B4-BE49-F238E27FC236}">
                <a16:creationId xmlns:a16="http://schemas.microsoft.com/office/drawing/2014/main" id="{DA1074DD-4FEE-4DC9-9C8B-C6BFC6927010}"/>
              </a:ext>
            </a:extLst>
          </p:cNvPr>
          <p:cNvSpPr txBox="1"/>
          <p:nvPr/>
        </p:nvSpPr>
        <p:spPr>
          <a:xfrm>
            <a:off x="176213" y="757238"/>
            <a:ext cx="8720137" cy="1938992"/>
          </a:xfrm>
          <a:prstGeom prst="rect">
            <a:avLst/>
          </a:prstGeom>
          <a:noFill/>
        </p:spPr>
        <p:txBody>
          <a:bodyPr>
            <a:spAutoFit/>
          </a:bodyPr>
          <a:lstStyle/>
          <a:p>
            <a:pPr>
              <a:buFont typeface="Arial" pitchFamily="34" charset="0"/>
              <a:buChar char="•"/>
              <a:defRPr/>
            </a:pPr>
            <a:r>
              <a:rPr lang="en-US" dirty="0"/>
              <a:t> Optical character recognition for certain fonts </a:t>
            </a:r>
            <a:r>
              <a:rPr lang="en-US" dirty="0">
                <a:solidFill>
                  <a:schemeClr val="bg1">
                    <a:lumMod val="65000"/>
                  </a:schemeClr>
                </a:solidFill>
              </a:rPr>
              <a:t>(ISO 1073-1, MICR) </a:t>
            </a:r>
          </a:p>
          <a:p>
            <a:pPr>
              <a:buFont typeface="Arial" pitchFamily="34" charset="0"/>
              <a:buChar char="•"/>
              <a:defRPr/>
            </a:pPr>
            <a:r>
              <a:rPr lang="en-US" dirty="0"/>
              <a:t> Bridge (card game)</a:t>
            </a:r>
          </a:p>
          <a:p>
            <a:pPr>
              <a:buFont typeface="Arial" pitchFamily="34" charset="0"/>
              <a:buChar char="•"/>
              <a:defRPr/>
            </a:pPr>
            <a:r>
              <a:rPr lang="en-US" dirty="0"/>
              <a:t> Many image classification problems</a:t>
            </a:r>
          </a:p>
          <a:p>
            <a:pPr>
              <a:defRPr/>
            </a:pPr>
            <a:endParaRPr lang="en-US" dirty="0"/>
          </a:p>
          <a:p>
            <a:pPr>
              <a:defRPr/>
            </a:pPr>
            <a:endParaRPr lang="en-US" dirty="0"/>
          </a:p>
        </p:txBody>
      </p:sp>
      <p:pic>
        <p:nvPicPr>
          <p:cNvPr id="82947" name="Picture 3">
            <a:extLst>
              <a:ext uri="{FF2B5EF4-FFF2-40B4-BE49-F238E27FC236}">
                <a16:creationId xmlns:a16="http://schemas.microsoft.com/office/drawing/2014/main" id="{8EDCFF28-E286-4372-A32A-6B1E8CBAD3DE}"/>
              </a:ext>
            </a:extLst>
          </p:cNvPr>
          <p:cNvPicPr>
            <a:picLocks noChangeAspect="1" noChangeArrowheads="1"/>
          </p:cNvPicPr>
          <p:nvPr/>
        </p:nvPicPr>
        <p:blipFill>
          <a:blip r:embed="rId2"/>
          <a:srcRect t="41039"/>
          <a:stretch>
            <a:fillRect/>
          </a:stretch>
        </p:blipFill>
        <p:spPr bwMode="auto">
          <a:xfrm>
            <a:off x="47625" y="4775159"/>
            <a:ext cx="3832226" cy="2035215"/>
          </a:xfrm>
          <a:prstGeom prst="rect">
            <a:avLst/>
          </a:prstGeom>
          <a:noFill/>
          <a:ln w="9525">
            <a:solidFill>
              <a:schemeClr val="bg1">
                <a:lumMod val="65000"/>
              </a:schemeClr>
            </a:solidFill>
            <a:miter lim="800000"/>
            <a:headEnd/>
            <a:tailEnd/>
          </a:ln>
        </p:spPr>
      </p:pic>
      <p:pic>
        <p:nvPicPr>
          <p:cNvPr id="25606" name="Picture 5">
            <a:extLst>
              <a:ext uri="{FF2B5EF4-FFF2-40B4-BE49-F238E27FC236}">
                <a16:creationId xmlns:a16="http://schemas.microsoft.com/office/drawing/2014/main" id="{2A63C51C-7020-495C-AF64-83EBF5C5A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70" y="4212153"/>
            <a:ext cx="338455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7" name="Straight Arrow Connector 9">
            <a:extLst>
              <a:ext uri="{FF2B5EF4-FFF2-40B4-BE49-F238E27FC236}">
                <a16:creationId xmlns:a16="http://schemas.microsoft.com/office/drawing/2014/main" id="{5F2F7919-6F8B-4992-B886-DDBA4C6E164D}"/>
              </a:ext>
            </a:extLst>
          </p:cNvPr>
          <p:cNvCxnSpPr>
            <a:cxnSpLocks noChangeShapeType="1"/>
          </p:cNvCxnSpPr>
          <p:nvPr/>
        </p:nvCxnSpPr>
        <p:spPr bwMode="auto">
          <a:xfrm>
            <a:off x="7516495" y="5109090"/>
            <a:ext cx="571500" cy="74295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5608" name="TextBox 11">
            <a:extLst>
              <a:ext uri="{FF2B5EF4-FFF2-40B4-BE49-F238E27FC236}">
                <a16:creationId xmlns:a16="http://schemas.microsoft.com/office/drawing/2014/main" id="{55BC64DA-09EF-445D-A235-7C1899DB309E}"/>
              </a:ext>
            </a:extLst>
          </p:cNvPr>
          <p:cNvSpPr txBox="1">
            <a:spLocks noChangeArrowheads="1"/>
          </p:cNvSpPr>
          <p:nvPr/>
        </p:nvSpPr>
        <p:spPr bwMode="auto">
          <a:xfrm>
            <a:off x="6725920" y="4718565"/>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C00000"/>
                </a:solidFill>
              </a:rPr>
              <a:t>Trained human</a:t>
            </a:r>
          </a:p>
        </p:txBody>
      </p:sp>
      <p:sp>
        <p:nvSpPr>
          <p:cNvPr id="25609" name="Rectangle 12">
            <a:extLst>
              <a:ext uri="{FF2B5EF4-FFF2-40B4-BE49-F238E27FC236}">
                <a16:creationId xmlns:a16="http://schemas.microsoft.com/office/drawing/2014/main" id="{DABF7A61-E347-4AB8-A1F9-36323C26E122}"/>
              </a:ext>
            </a:extLst>
          </p:cNvPr>
          <p:cNvSpPr>
            <a:spLocks noChangeArrowheads="1"/>
          </p:cNvSpPr>
          <p:nvPr/>
        </p:nvSpPr>
        <p:spPr bwMode="auto">
          <a:xfrm>
            <a:off x="5516245" y="6485453"/>
            <a:ext cx="3676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50" dirty="0"/>
              <a:t>Progress on </a:t>
            </a:r>
            <a:r>
              <a:rPr lang="en-US" altLang="en-US" sz="1050" dirty="0" err="1"/>
              <a:t>Imagenet</a:t>
            </a:r>
            <a:r>
              <a:rPr lang="en-US" altLang="en-US" sz="1050" dirty="0"/>
              <a:t> large scale visual recognition  challenge</a:t>
            </a:r>
            <a:r>
              <a:rPr lang="en-US" altLang="en-US" sz="1100" dirty="0"/>
              <a:t>.</a:t>
            </a:r>
          </a:p>
        </p:txBody>
      </p:sp>
      <p:sp>
        <p:nvSpPr>
          <p:cNvPr id="14" name="Rectangle 13">
            <a:extLst>
              <a:ext uri="{FF2B5EF4-FFF2-40B4-BE49-F238E27FC236}">
                <a16:creationId xmlns:a16="http://schemas.microsoft.com/office/drawing/2014/main" id="{29A4AB3A-FAFC-4F62-B496-4A87F38F7D18}"/>
              </a:ext>
            </a:extLst>
          </p:cNvPr>
          <p:cNvSpPr/>
          <p:nvPr/>
        </p:nvSpPr>
        <p:spPr>
          <a:xfrm>
            <a:off x="609600" y="6581775"/>
            <a:ext cx="4572000" cy="276225"/>
          </a:xfrm>
          <a:prstGeom prst="rect">
            <a:avLst/>
          </a:prstGeom>
        </p:spPr>
        <p:txBody>
          <a:bodyPr>
            <a:spAutoFit/>
          </a:bodyPr>
          <a:lstStyle/>
          <a:p>
            <a:pPr>
              <a:defRPr/>
            </a:pPr>
            <a:r>
              <a:rPr lang="en-US" sz="1200" dirty="0">
                <a:solidFill>
                  <a:schemeClr val="bg1">
                    <a:lumMod val="50000"/>
                  </a:schemeClr>
                </a:solidFill>
              </a:rPr>
              <a:t>arxiv.org/</a:t>
            </a:r>
            <a:r>
              <a:rPr lang="en-US" sz="1200" dirty="0" err="1">
                <a:solidFill>
                  <a:schemeClr val="bg1">
                    <a:lumMod val="50000"/>
                  </a:schemeClr>
                </a:solidFill>
              </a:rPr>
              <a:t>pdf</a:t>
            </a:r>
            <a:r>
              <a:rPr lang="en-US" sz="1200" dirty="0">
                <a:solidFill>
                  <a:schemeClr val="bg1">
                    <a:lumMod val="50000"/>
                  </a:schemeClr>
                </a:solidFill>
              </a:rPr>
              <a:t>/1502.01852v1.pdf</a:t>
            </a:r>
          </a:p>
        </p:txBody>
      </p:sp>
      <p:pic>
        <p:nvPicPr>
          <p:cNvPr id="25611" name="Picture 6">
            <a:extLst>
              <a:ext uri="{FF2B5EF4-FFF2-40B4-BE49-F238E27FC236}">
                <a16:creationId xmlns:a16="http://schemas.microsoft.com/office/drawing/2014/main" id="{9BD9DDD9-23FD-459E-8F27-A21F8E926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222" y="1181939"/>
            <a:ext cx="1726565" cy="3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5">
            <a:extLst>
              <a:ext uri="{FF2B5EF4-FFF2-40B4-BE49-F238E27FC236}">
                <a16:creationId xmlns:a16="http://schemas.microsoft.com/office/drawing/2014/main" id="{06B95F9E-945C-44DF-BA58-127EFFCB8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846" t="30684" r="33412" b="30464"/>
          <a:stretch>
            <a:fillRect/>
          </a:stretch>
        </p:blipFill>
        <p:spPr bwMode="auto">
          <a:xfrm>
            <a:off x="176213" y="2294553"/>
            <a:ext cx="2362359" cy="21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F650867-F4E2-480E-9BD8-3E1E1CD2AA5B}"/>
              </a:ext>
            </a:extLst>
          </p:cNvPr>
          <p:cNvSpPr txBox="1"/>
          <p:nvPr/>
        </p:nvSpPr>
        <p:spPr>
          <a:xfrm>
            <a:off x="2635092" y="2311891"/>
            <a:ext cx="6110128" cy="1908215"/>
          </a:xfrm>
          <a:prstGeom prst="rect">
            <a:avLst/>
          </a:prstGeom>
          <a:noFill/>
        </p:spPr>
        <p:txBody>
          <a:bodyPr wrap="square">
            <a:spAutoFit/>
          </a:bodyPr>
          <a:lstStyle/>
          <a:p>
            <a:pPr marL="342900" indent="-342900">
              <a:buFont typeface="Arial" panose="020B0604020202020204" pitchFamily="34" charset="0"/>
              <a:buChar char="•"/>
            </a:pPr>
            <a:r>
              <a:rPr lang="en-US" sz="2000" dirty="0"/>
              <a:t>Is there a face in this image?</a:t>
            </a:r>
          </a:p>
          <a:p>
            <a:pPr marL="342900" indent="-342900">
              <a:buFont typeface="Arial" panose="020B0604020202020204" pitchFamily="34" charset="0"/>
              <a:buChar char="•"/>
            </a:pPr>
            <a:r>
              <a:rPr lang="en-US" sz="2000" dirty="0"/>
              <a:t>What is the sex/age of the person?</a:t>
            </a:r>
          </a:p>
          <a:p>
            <a:pPr marL="342900" indent="-342900">
              <a:buFont typeface="Arial" panose="020B0604020202020204" pitchFamily="34" charset="0"/>
              <a:buChar char="•"/>
            </a:pPr>
            <a:r>
              <a:rPr lang="en-US" sz="2000" dirty="0"/>
              <a:t>Is this person happy/sad/surprised/angry/disgusted?</a:t>
            </a:r>
          </a:p>
          <a:p>
            <a:pPr marL="342900" indent="-342900">
              <a:buFont typeface="Arial" panose="020B0604020202020204" pitchFamily="34" charset="0"/>
              <a:buChar char="•"/>
            </a:pPr>
            <a:r>
              <a:rPr lang="en-US" sz="2000" dirty="0"/>
              <a:t>Is this person Michael Smith? </a:t>
            </a:r>
            <a:r>
              <a:rPr lang="en-US" sz="2000" dirty="0">
                <a:solidFill>
                  <a:schemeClr val="bg1">
                    <a:lumMod val="85000"/>
                  </a:schemeClr>
                </a:solidFill>
              </a:rPr>
              <a:t>(may be superhuman)</a:t>
            </a:r>
          </a:p>
          <a:p>
            <a:pPr marL="342900" indent="-342900">
              <a:buFont typeface="Arial" panose="020B0604020202020204" pitchFamily="34" charset="0"/>
              <a:buChar char="•"/>
            </a:pPr>
            <a:r>
              <a:rPr lang="en-US" sz="2000" dirty="0"/>
              <a:t>Is this person attractive?</a:t>
            </a:r>
          </a:p>
          <a:p>
            <a:pPr marL="342900" indent="-342900">
              <a:buFont typeface="Arial" panose="020B0604020202020204" pitchFamily="34" charset="0"/>
              <a:buChar char="•"/>
            </a:pPr>
            <a:endParaRPr lang="en-US"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3F4EEFEB-DC4C-4DA9-9A74-6BC9DDB4915E}"/>
              </a:ext>
            </a:extLst>
          </p:cNvPr>
          <p:cNvSpPr>
            <a:spLocks noGrp="1" noChangeArrowheads="1"/>
          </p:cNvSpPr>
          <p:nvPr>
            <p:ph idx="1"/>
          </p:nvPr>
        </p:nvSpPr>
        <p:spPr>
          <a:xfrm>
            <a:off x="274638" y="0"/>
            <a:ext cx="8869362" cy="544513"/>
          </a:xfrm>
        </p:spPr>
        <p:txBody>
          <a:bodyPr/>
          <a:lstStyle/>
          <a:p>
            <a:pPr lvl="1"/>
            <a:r>
              <a:rPr lang="en-US" altLang="en-US" sz="3200" b="1"/>
              <a:t>sub-human</a:t>
            </a:r>
            <a:r>
              <a:rPr lang="en-US" altLang="en-US" sz="3200"/>
              <a:t>: performs worse than most humans</a:t>
            </a:r>
            <a:endParaRPr lang="en-US" altLang="en-US" sz="4000"/>
          </a:p>
        </p:txBody>
      </p:sp>
      <p:sp>
        <p:nvSpPr>
          <p:cNvPr id="5" name="TextBox 4">
            <a:extLst>
              <a:ext uri="{FF2B5EF4-FFF2-40B4-BE49-F238E27FC236}">
                <a16:creationId xmlns:a16="http://schemas.microsoft.com/office/drawing/2014/main" id="{62C841C1-7E93-4680-A66B-2E1151785225}"/>
              </a:ext>
            </a:extLst>
          </p:cNvPr>
          <p:cNvSpPr txBox="1"/>
          <p:nvPr/>
        </p:nvSpPr>
        <p:spPr>
          <a:xfrm>
            <a:off x="166688" y="866775"/>
            <a:ext cx="8115300" cy="2677656"/>
          </a:xfrm>
          <a:prstGeom prst="rect">
            <a:avLst/>
          </a:prstGeom>
          <a:noFill/>
        </p:spPr>
        <p:txBody>
          <a:bodyPr>
            <a:spAutoFit/>
          </a:bodyPr>
          <a:lstStyle/>
          <a:p>
            <a:pPr>
              <a:buFont typeface="Arial" pitchFamily="34" charset="0"/>
              <a:buChar char="•"/>
              <a:defRPr/>
            </a:pPr>
            <a:r>
              <a:rPr lang="en-US" sz="1800" dirty="0"/>
              <a:t> Handwriting recognition </a:t>
            </a:r>
            <a:r>
              <a:rPr lang="en-US" sz="1800" dirty="0">
                <a:solidFill>
                  <a:schemeClr val="bg1">
                    <a:lumMod val="50000"/>
                  </a:schemeClr>
                </a:solidFill>
              </a:rPr>
              <a:t>(but closing fast)</a:t>
            </a:r>
          </a:p>
          <a:p>
            <a:pPr>
              <a:buFont typeface="Arial" pitchFamily="34" charset="0"/>
              <a:buChar char="•"/>
              <a:defRPr/>
            </a:pPr>
            <a:endParaRPr lang="en-US" sz="1800" dirty="0">
              <a:solidFill>
                <a:schemeClr val="bg1">
                  <a:lumMod val="50000"/>
                </a:schemeClr>
              </a:solidFill>
            </a:endParaRPr>
          </a:p>
          <a:p>
            <a:pPr>
              <a:buFont typeface="Arial" pitchFamily="34" charset="0"/>
              <a:buChar char="•"/>
              <a:defRPr/>
            </a:pPr>
            <a:endParaRPr lang="en-US" sz="1800" dirty="0"/>
          </a:p>
          <a:p>
            <a:pPr>
              <a:buFont typeface="Arial" pitchFamily="34" charset="0"/>
              <a:buChar char="•"/>
              <a:defRPr/>
            </a:pPr>
            <a:r>
              <a:rPr lang="en-US" sz="1800" dirty="0"/>
              <a:t> Language Translation </a:t>
            </a:r>
            <a:r>
              <a:rPr lang="en-US" sz="1800" dirty="0">
                <a:solidFill>
                  <a:schemeClr val="bg1">
                    <a:lumMod val="50000"/>
                  </a:schemeClr>
                </a:solidFill>
              </a:rPr>
              <a:t>(i.e. English to Chinese)</a:t>
            </a:r>
          </a:p>
          <a:p>
            <a:pPr>
              <a:buFont typeface="Arial" pitchFamily="34" charset="0"/>
              <a:buChar char="•"/>
              <a:defRPr/>
            </a:pPr>
            <a:r>
              <a:rPr lang="en-US" sz="1800" dirty="0"/>
              <a:t> Speech recognition </a:t>
            </a:r>
            <a:r>
              <a:rPr lang="en-US" sz="1800" dirty="0">
                <a:solidFill>
                  <a:schemeClr val="bg1">
                    <a:lumMod val="50000"/>
                  </a:schemeClr>
                </a:solidFill>
              </a:rPr>
              <a:t>(but closing very fast)</a:t>
            </a:r>
            <a:endParaRPr lang="en-US" sz="1800" dirty="0"/>
          </a:p>
          <a:p>
            <a:pPr>
              <a:buFont typeface="Arial" pitchFamily="34" charset="0"/>
              <a:buChar char="•"/>
              <a:defRPr/>
            </a:pPr>
            <a:r>
              <a:rPr lang="en-US" sz="1800" dirty="0"/>
              <a:t> Word-sense disambiguation</a:t>
            </a:r>
          </a:p>
          <a:p>
            <a:pPr>
              <a:buFont typeface="Arial" pitchFamily="34" charset="0"/>
              <a:buChar char="•"/>
              <a:defRPr/>
            </a:pPr>
            <a:r>
              <a:rPr lang="en-US" sz="1800" dirty="0"/>
              <a:t> Natural language processing</a:t>
            </a:r>
          </a:p>
          <a:p>
            <a:pPr>
              <a:buFont typeface="Arial" pitchFamily="34" charset="0"/>
              <a:buChar char="•"/>
              <a:defRPr/>
            </a:pPr>
            <a:r>
              <a:rPr lang="en-US" sz="1800" dirty="0"/>
              <a:t> </a:t>
            </a:r>
            <a:r>
              <a:rPr lang="en-US" sz="1800" dirty="0" err="1"/>
              <a:t>Captcha</a:t>
            </a:r>
            <a:r>
              <a:rPr lang="en-US" sz="1800" dirty="0"/>
              <a:t> (by definition!)</a:t>
            </a:r>
          </a:p>
          <a:p>
            <a:pPr>
              <a:defRPr/>
            </a:pPr>
            <a:endParaRPr lang="en-US" dirty="0"/>
          </a:p>
        </p:txBody>
      </p:sp>
      <p:pic>
        <p:nvPicPr>
          <p:cNvPr id="26628" name="Picture 2" descr="Unreadable Captcha #4">
            <a:extLst>
              <a:ext uri="{FF2B5EF4-FFF2-40B4-BE49-F238E27FC236}">
                <a16:creationId xmlns:a16="http://schemas.microsoft.com/office/drawing/2014/main" id="{14618A29-CAB9-45FA-B0B8-570331D3D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487988"/>
            <a:ext cx="29813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extLst>
              <a:ext uri="{FF2B5EF4-FFF2-40B4-BE49-F238E27FC236}">
                <a16:creationId xmlns:a16="http://schemas.microsoft.com/office/drawing/2014/main" id="{879ACB61-BDFD-4CF4-ADC8-2A4DA5764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481638"/>
            <a:ext cx="3959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193E619B-CC7D-4BEB-9140-B9676976748C}"/>
              </a:ext>
            </a:extLst>
          </p:cNvPr>
          <p:cNvSpPr txBox="1">
            <a:spLocks noChangeArrowheads="1"/>
          </p:cNvSpPr>
          <p:nvPr/>
        </p:nvSpPr>
        <p:spPr bwMode="auto">
          <a:xfrm>
            <a:off x="3362325" y="5534025"/>
            <a:ext cx="17240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AI had sub-human ability on this kind of Captcha just a few years ago, now AI is par-human</a:t>
            </a:r>
          </a:p>
        </p:txBody>
      </p:sp>
      <p:cxnSp>
        <p:nvCxnSpPr>
          <p:cNvPr id="26631" name="Straight Arrow Connector 9">
            <a:extLst>
              <a:ext uri="{FF2B5EF4-FFF2-40B4-BE49-F238E27FC236}">
                <a16:creationId xmlns:a16="http://schemas.microsoft.com/office/drawing/2014/main" id="{EDE9ED69-1770-44E5-803D-ED5A0B464CFB}"/>
              </a:ext>
            </a:extLst>
          </p:cNvPr>
          <p:cNvCxnSpPr>
            <a:cxnSpLocks noChangeShapeType="1"/>
          </p:cNvCxnSpPr>
          <p:nvPr/>
        </p:nvCxnSpPr>
        <p:spPr bwMode="auto">
          <a:xfrm>
            <a:off x="4400550" y="6553200"/>
            <a:ext cx="55245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Rectangle 10">
            <a:extLst>
              <a:ext uri="{FF2B5EF4-FFF2-40B4-BE49-F238E27FC236}">
                <a16:creationId xmlns:a16="http://schemas.microsoft.com/office/drawing/2014/main" id="{B67DE253-CA41-4894-BACC-6493D2571CB2}"/>
              </a:ext>
            </a:extLst>
          </p:cNvPr>
          <p:cNvSpPr/>
          <p:nvPr/>
        </p:nvSpPr>
        <p:spPr>
          <a:xfrm>
            <a:off x="5638800" y="2435225"/>
            <a:ext cx="3505200" cy="2800350"/>
          </a:xfrm>
          <a:prstGeom prst="rect">
            <a:avLst/>
          </a:prstGeom>
        </p:spPr>
        <p:txBody>
          <a:bodyPr>
            <a:spAutoFit/>
          </a:bodyPr>
          <a:lstStyle/>
          <a:p>
            <a:pPr>
              <a:buFont typeface="Arial" pitchFamily="34" charset="0"/>
              <a:buChar char="•"/>
              <a:defRPr/>
            </a:pPr>
            <a:r>
              <a:rPr lang="en-US" sz="1600" dirty="0"/>
              <a:t>The boy leapt from the </a:t>
            </a:r>
            <a:r>
              <a:rPr lang="en-US" sz="1600" i="1" dirty="0">
                <a:solidFill>
                  <a:srgbClr val="C00000"/>
                </a:solidFill>
              </a:rPr>
              <a:t>bank</a:t>
            </a:r>
            <a:r>
              <a:rPr lang="en-US" sz="1600" dirty="0"/>
              <a:t> into the water.</a:t>
            </a:r>
          </a:p>
          <a:p>
            <a:pPr>
              <a:buFont typeface="Arial" pitchFamily="34" charset="0"/>
              <a:buChar char="•"/>
              <a:defRPr/>
            </a:pPr>
            <a:r>
              <a:rPr lang="en-US" sz="1600" dirty="0"/>
              <a:t>The </a:t>
            </a:r>
            <a:r>
              <a:rPr lang="en-US" sz="1600" i="1" dirty="0">
                <a:solidFill>
                  <a:srgbClr val="C00000"/>
                </a:solidFill>
              </a:rPr>
              <a:t>bank</a:t>
            </a:r>
            <a:r>
              <a:rPr lang="en-US" sz="1600" dirty="0"/>
              <a:t> was closed.</a:t>
            </a:r>
          </a:p>
          <a:p>
            <a:pPr>
              <a:defRPr/>
            </a:pPr>
            <a:endParaRPr lang="en-US" sz="1600" dirty="0"/>
          </a:p>
          <a:p>
            <a:pPr>
              <a:defRPr/>
            </a:pPr>
            <a:endParaRPr lang="en-US" sz="1600" dirty="0"/>
          </a:p>
          <a:p>
            <a:pPr marL="91440">
              <a:defRPr/>
            </a:pPr>
            <a:r>
              <a:rPr lang="en-US" sz="1600" i="1" dirty="0"/>
              <a:t>Susan saw a diamond ring in the window of  a department store in New York, and she press her nose against </a:t>
            </a:r>
            <a:r>
              <a:rPr lang="en-US" sz="1600" i="1" dirty="0">
                <a:solidFill>
                  <a:srgbClr val="C00000"/>
                </a:solidFill>
              </a:rPr>
              <a:t>it</a:t>
            </a:r>
            <a:r>
              <a:rPr lang="en-US" sz="1600" i="1" dirty="0"/>
              <a:t>.</a:t>
            </a:r>
          </a:p>
          <a:p>
            <a:pPr>
              <a:defRPr/>
            </a:pPr>
            <a:r>
              <a:rPr lang="en-US" sz="1600" dirty="0"/>
              <a:t>Does the ‘</a:t>
            </a:r>
            <a:r>
              <a:rPr lang="en-US" sz="1600" dirty="0">
                <a:solidFill>
                  <a:srgbClr val="C00000"/>
                </a:solidFill>
              </a:rPr>
              <a:t>it</a:t>
            </a:r>
            <a:r>
              <a:rPr lang="en-US" sz="1600" dirty="0"/>
              <a:t>’ refer to the ring, the window, the department store, or New York?</a:t>
            </a:r>
          </a:p>
        </p:txBody>
      </p:sp>
      <p:sp>
        <p:nvSpPr>
          <p:cNvPr id="9" name="Left Brace 8">
            <a:extLst>
              <a:ext uri="{FF2B5EF4-FFF2-40B4-BE49-F238E27FC236}">
                <a16:creationId xmlns:a16="http://schemas.microsoft.com/office/drawing/2014/main" id="{EC306022-FE4F-4981-804D-40981B0FCEB7}"/>
              </a:ext>
            </a:extLst>
          </p:cNvPr>
          <p:cNvSpPr/>
          <p:nvPr/>
        </p:nvSpPr>
        <p:spPr bwMode="auto">
          <a:xfrm>
            <a:off x="5275263" y="2395538"/>
            <a:ext cx="436562" cy="752475"/>
          </a:xfrm>
          <a:prstGeom prst="leftBrace">
            <a:avLst/>
          </a:prstGeom>
          <a:noFill/>
          <a:ln w="28575"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sp>
        <p:nvSpPr>
          <p:cNvPr id="10" name="Left Brace 9">
            <a:extLst>
              <a:ext uri="{FF2B5EF4-FFF2-40B4-BE49-F238E27FC236}">
                <a16:creationId xmlns:a16="http://schemas.microsoft.com/office/drawing/2014/main" id="{8BAB7135-AEE0-4C2B-8D28-E9618C129C09}"/>
              </a:ext>
            </a:extLst>
          </p:cNvPr>
          <p:cNvSpPr/>
          <p:nvPr/>
        </p:nvSpPr>
        <p:spPr bwMode="auto">
          <a:xfrm>
            <a:off x="5275263" y="3565525"/>
            <a:ext cx="436562" cy="1624013"/>
          </a:xfrm>
          <a:prstGeom prst="leftBrace">
            <a:avLst/>
          </a:prstGeom>
          <a:noFill/>
          <a:ln w="28575"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pic>
        <p:nvPicPr>
          <p:cNvPr id="26635" name="Picture 12">
            <a:extLst>
              <a:ext uri="{FF2B5EF4-FFF2-40B4-BE49-F238E27FC236}">
                <a16:creationId xmlns:a16="http://schemas.microsoft.com/office/drawing/2014/main" id="{0D9278D1-B663-401F-A06A-A047FDA6D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658" b="44942"/>
          <a:stretch>
            <a:fillRect/>
          </a:stretch>
        </p:blipFill>
        <p:spPr bwMode="auto">
          <a:xfrm>
            <a:off x="6229350" y="612775"/>
            <a:ext cx="26892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771D32AD-C0A6-403E-9BBD-D8DF67B82357}"/>
              </a:ext>
            </a:extLst>
          </p:cNvPr>
          <p:cNvGrpSpPr/>
          <p:nvPr/>
        </p:nvGrpSpPr>
        <p:grpSpPr>
          <a:xfrm>
            <a:off x="477309" y="1220505"/>
            <a:ext cx="4890029" cy="538727"/>
            <a:chOff x="274638" y="3549783"/>
            <a:chExt cx="6506706" cy="716834"/>
          </a:xfrm>
        </p:grpSpPr>
        <p:pic>
          <p:nvPicPr>
            <p:cNvPr id="6" name="Picture 5">
              <a:extLst>
                <a:ext uri="{FF2B5EF4-FFF2-40B4-BE49-F238E27FC236}">
                  <a16:creationId xmlns:a16="http://schemas.microsoft.com/office/drawing/2014/main" id="{0EADFBB7-1012-4A5F-86CD-4BB226AA95D7}"/>
                </a:ext>
              </a:extLst>
            </p:cNvPr>
            <p:cNvPicPr>
              <a:picLocks noChangeAspect="1"/>
            </p:cNvPicPr>
            <p:nvPr/>
          </p:nvPicPr>
          <p:blipFill>
            <a:blip r:embed="rId5">
              <a:alphaModFix amt="73000"/>
              <a:biLevel thresh="75000"/>
              <a:extLst>
                <a:ext uri="{BEBA8EAE-BF5A-486C-A8C5-ECC9F3942E4B}">
                  <a14:imgProps xmlns:a14="http://schemas.microsoft.com/office/drawing/2010/main">
                    <a14:imgLayer r:embed="rId6">
                      <a14:imgEffect>
                        <a14:colorTemperature colorTemp="3975"/>
                      </a14:imgEffect>
                      <a14:imgEffect>
                        <a14:saturation sat="173000"/>
                      </a14:imgEffect>
                      <a14:imgEffect>
                        <a14:brightnessContrast bright="20000" contrast="-40000"/>
                      </a14:imgEffect>
                    </a14:imgLayer>
                  </a14:imgProps>
                </a:ext>
              </a:extLst>
            </a:blip>
            <a:stretch>
              <a:fillRect/>
            </a:stretch>
          </p:blipFill>
          <p:spPr>
            <a:xfrm>
              <a:off x="274638" y="3622029"/>
              <a:ext cx="4728369" cy="644588"/>
            </a:xfrm>
            <a:prstGeom prst="rect">
              <a:avLst/>
            </a:prstGeom>
          </p:spPr>
        </p:pic>
        <p:pic>
          <p:nvPicPr>
            <p:cNvPr id="3" name="Picture 2">
              <a:extLst>
                <a:ext uri="{FF2B5EF4-FFF2-40B4-BE49-F238E27FC236}">
                  <a16:creationId xmlns:a16="http://schemas.microsoft.com/office/drawing/2014/main" id="{35384307-9922-4F73-9C54-C8E501487930}"/>
                </a:ext>
              </a:extLst>
            </p:cNvPr>
            <p:cNvPicPr>
              <a:picLocks noChangeAspect="1"/>
            </p:cNvPicPr>
            <p:nvPr/>
          </p:nvPicPr>
          <p:blipFill>
            <a:blip r:embed="rId7">
              <a:biLevel thresh="75000"/>
            </a:blip>
            <a:stretch>
              <a:fillRect/>
            </a:stretch>
          </p:blipFill>
          <p:spPr>
            <a:xfrm>
              <a:off x="4642305" y="3549783"/>
              <a:ext cx="2139039" cy="659782"/>
            </a:xfrm>
            <a:prstGeom prst="rect">
              <a:avLst/>
            </a:prstGeom>
          </p:spPr>
        </p:pic>
      </p:grpSp>
      <p:sp>
        <p:nvSpPr>
          <p:cNvPr id="8" name="Rectangle 7">
            <a:extLst>
              <a:ext uri="{FF2B5EF4-FFF2-40B4-BE49-F238E27FC236}">
                <a16:creationId xmlns:a16="http://schemas.microsoft.com/office/drawing/2014/main" id="{350F60B2-9204-449E-8176-EF761D835B8E}"/>
              </a:ext>
            </a:extLst>
          </p:cNvPr>
          <p:cNvSpPr/>
          <p:nvPr/>
        </p:nvSpPr>
        <p:spPr bwMode="auto">
          <a:xfrm>
            <a:off x="477309" y="1253707"/>
            <a:ext cx="3923241" cy="4958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3F4EEFEB-DC4C-4DA9-9A74-6BC9DDB4915E}"/>
              </a:ext>
            </a:extLst>
          </p:cNvPr>
          <p:cNvSpPr>
            <a:spLocks noGrp="1" noChangeArrowheads="1"/>
          </p:cNvSpPr>
          <p:nvPr>
            <p:ph idx="1"/>
          </p:nvPr>
        </p:nvSpPr>
        <p:spPr>
          <a:xfrm>
            <a:off x="274638" y="0"/>
            <a:ext cx="8869362" cy="544513"/>
          </a:xfrm>
        </p:spPr>
        <p:txBody>
          <a:bodyPr/>
          <a:lstStyle/>
          <a:p>
            <a:pPr lvl="1"/>
            <a:r>
              <a:rPr lang="en-US" altLang="en-US" sz="3200" b="1"/>
              <a:t>sub-human</a:t>
            </a:r>
            <a:r>
              <a:rPr lang="en-US" altLang="en-US" sz="3200"/>
              <a:t>: performs worse than most humans</a:t>
            </a:r>
            <a:endParaRPr lang="en-US" altLang="en-US" sz="4000"/>
          </a:p>
        </p:txBody>
      </p:sp>
      <p:sp>
        <p:nvSpPr>
          <p:cNvPr id="5" name="TextBox 4">
            <a:extLst>
              <a:ext uri="{FF2B5EF4-FFF2-40B4-BE49-F238E27FC236}">
                <a16:creationId xmlns:a16="http://schemas.microsoft.com/office/drawing/2014/main" id="{62C841C1-7E93-4680-A66B-2E1151785225}"/>
              </a:ext>
            </a:extLst>
          </p:cNvPr>
          <p:cNvSpPr txBox="1"/>
          <p:nvPr/>
        </p:nvSpPr>
        <p:spPr>
          <a:xfrm>
            <a:off x="166688" y="866775"/>
            <a:ext cx="8115300" cy="2677656"/>
          </a:xfrm>
          <a:prstGeom prst="rect">
            <a:avLst/>
          </a:prstGeom>
          <a:noFill/>
        </p:spPr>
        <p:txBody>
          <a:bodyPr>
            <a:spAutoFit/>
          </a:bodyPr>
          <a:lstStyle/>
          <a:p>
            <a:pPr>
              <a:buFont typeface="Arial" pitchFamily="34" charset="0"/>
              <a:buChar char="•"/>
              <a:defRPr/>
            </a:pPr>
            <a:r>
              <a:rPr lang="en-US" sz="1800" dirty="0"/>
              <a:t> Handwriting recognition </a:t>
            </a:r>
            <a:r>
              <a:rPr lang="en-US" sz="1800" dirty="0">
                <a:solidFill>
                  <a:schemeClr val="bg1">
                    <a:lumMod val="50000"/>
                  </a:schemeClr>
                </a:solidFill>
              </a:rPr>
              <a:t>(but closing fast)</a:t>
            </a:r>
          </a:p>
          <a:p>
            <a:pPr>
              <a:buFont typeface="Arial" pitchFamily="34" charset="0"/>
              <a:buChar char="•"/>
              <a:defRPr/>
            </a:pPr>
            <a:endParaRPr lang="en-US" sz="1800" dirty="0">
              <a:solidFill>
                <a:schemeClr val="bg1">
                  <a:lumMod val="50000"/>
                </a:schemeClr>
              </a:solidFill>
            </a:endParaRPr>
          </a:p>
          <a:p>
            <a:pPr>
              <a:buFont typeface="Arial" pitchFamily="34" charset="0"/>
              <a:buChar char="•"/>
              <a:defRPr/>
            </a:pPr>
            <a:endParaRPr lang="en-US" sz="1800" dirty="0"/>
          </a:p>
          <a:p>
            <a:pPr>
              <a:buFont typeface="Arial" pitchFamily="34" charset="0"/>
              <a:buChar char="•"/>
              <a:defRPr/>
            </a:pPr>
            <a:r>
              <a:rPr lang="en-US" sz="1800" dirty="0"/>
              <a:t> Language Translation </a:t>
            </a:r>
            <a:r>
              <a:rPr lang="en-US" sz="1800" dirty="0">
                <a:solidFill>
                  <a:schemeClr val="bg1">
                    <a:lumMod val="50000"/>
                  </a:schemeClr>
                </a:solidFill>
              </a:rPr>
              <a:t>(i.e. English to Chinese)</a:t>
            </a:r>
          </a:p>
          <a:p>
            <a:pPr>
              <a:buFont typeface="Arial" pitchFamily="34" charset="0"/>
              <a:buChar char="•"/>
              <a:defRPr/>
            </a:pPr>
            <a:r>
              <a:rPr lang="en-US" sz="1800" dirty="0"/>
              <a:t> Speech recognition </a:t>
            </a:r>
            <a:r>
              <a:rPr lang="en-US" sz="1800" dirty="0">
                <a:solidFill>
                  <a:schemeClr val="bg1">
                    <a:lumMod val="50000"/>
                  </a:schemeClr>
                </a:solidFill>
              </a:rPr>
              <a:t>(but closing very fast)</a:t>
            </a:r>
            <a:endParaRPr lang="en-US" sz="1800" dirty="0"/>
          </a:p>
          <a:p>
            <a:pPr>
              <a:buFont typeface="Arial" pitchFamily="34" charset="0"/>
              <a:buChar char="•"/>
              <a:defRPr/>
            </a:pPr>
            <a:r>
              <a:rPr lang="en-US" sz="1800" dirty="0"/>
              <a:t> Word-sense disambiguation</a:t>
            </a:r>
          </a:p>
          <a:p>
            <a:pPr>
              <a:buFont typeface="Arial" pitchFamily="34" charset="0"/>
              <a:buChar char="•"/>
              <a:defRPr/>
            </a:pPr>
            <a:r>
              <a:rPr lang="en-US" sz="1800" dirty="0"/>
              <a:t> Natural language processing</a:t>
            </a:r>
          </a:p>
          <a:p>
            <a:pPr>
              <a:buFont typeface="Arial" pitchFamily="34" charset="0"/>
              <a:buChar char="•"/>
              <a:defRPr/>
            </a:pPr>
            <a:r>
              <a:rPr lang="en-US" sz="1800" dirty="0"/>
              <a:t> </a:t>
            </a:r>
            <a:r>
              <a:rPr lang="en-US" sz="1800" dirty="0" err="1"/>
              <a:t>Captcha</a:t>
            </a:r>
            <a:r>
              <a:rPr lang="en-US" sz="1800" dirty="0"/>
              <a:t> (by definition!)</a:t>
            </a:r>
          </a:p>
          <a:p>
            <a:pPr>
              <a:defRPr/>
            </a:pPr>
            <a:endParaRPr lang="en-US" dirty="0"/>
          </a:p>
        </p:txBody>
      </p:sp>
      <p:pic>
        <p:nvPicPr>
          <p:cNvPr id="26628" name="Picture 2" descr="Unreadable Captcha #4">
            <a:extLst>
              <a:ext uri="{FF2B5EF4-FFF2-40B4-BE49-F238E27FC236}">
                <a16:creationId xmlns:a16="http://schemas.microsoft.com/office/drawing/2014/main" id="{14618A29-CAB9-45FA-B0B8-570331D3D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487988"/>
            <a:ext cx="29813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extLst>
              <a:ext uri="{FF2B5EF4-FFF2-40B4-BE49-F238E27FC236}">
                <a16:creationId xmlns:a16="http://schemas.microsoft.com/office/drawing/2014/main" id="{879ACB61-BDFD-4CF4-ADC8-2A4DA5764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481638"/>
            <a:ext cx="3959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193E619B-CC7D-4BEB-9140-B9676976748C}"/>
              </a:ext>
            </a:extLst>
          </p:cNvPr>
          <p:cNvSpPr txBox="1">
            <a:spLocks noChangeArrowheads="1"/>
          </p:cNvSpPr>
          <p:nvPr/>
        </p:nvSpPr>
        <p:spPr bwMode="auto">
          <a:xfrm>
            <a:off x="3362325" y="5534025"/>
            <a:ext cx="17240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AI had sub-human ability on this kind of Captcha just a few years ago, now AI is par-human</a:t>
            </a:r>
          </a:p>
        </p:txBody>
      </p:sp>
      <p:cxnSp>
        <p:nvCxnSpPr>
          <p:cNvPr id="26631" name="Straight Arrow Connector 9">
            <a:extLst>
              <a:ext uri="{FF2B5EF4-FFF2-40B4-BE49-F238E27FC236}">
                <a16:creationId xmlns:a16="http://schemas.microsoft.com/office/drawing/2014/main" id="{EDE9ED69-1770-44E5-803D-ED5A0B464CFB}"/>
              </a:ext>
            </a:extLst>
          </p:cNvPr>
          <p:cNvCxnSpPr>
            <a:cxnSpLocks noChangeShapeType="1"/>
          </p:cNvCxnSpPr>
          <p:nvPr/>
        </p:nvCxnSpPr>
        <p:spPr bwMode="auto">
          <a:xfrm>
            <a:off x="4400550" y="6553200"/>
            <a:ext cx="55245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Rectangle 10">
            <a:extLst>
              <a:ext uri="{FF2B5EF4-FFF2-40B4-BE49-F238E27FC236}">
                <a16:creationId xmlns:a16="http://schemas.microsoft.com/office/drawing/2014/main" id="{B67DE253-CA41-4894-BACC-6493D2571CB2}"/>
              </a:ext>
            </a:extLst>
          </p:cNvPr>
          <p:cNvSpPr/>
          <p:nvPr/>
        </p:nvSpPr>
        <p:spPr>
          <a:xfrm>
            <a:off x="5638800" y="2435225"/>
            <a:ext cx="3505200" cy="2800350"/>
          </a:xfrm>
          <a:prstGeom prst="rect">
            <a:avLst/>
          </a:prstGeom>
        </p:spPr>
        <p:txBody>
          <a:bodyPr>
            <a:spAutoFit/>
          </a:bodyPr>
          <a:lstStyle/>
          <a:p>
            <a:pPr>
              <a:buFont typeface="Arial" pitchFamily="34" charset="0"/>
              <a:buChar char="•"/>
              <a:defRPr/>
            </a:pPr>
            <a:r>
              <a:rPr lang="en-US" sz="1600" dirty="0"/>
              <a:t>The boy leapt from the </a:t>
            </a:r>
            <a:r>
              <a:rPr lang="en-US" sz="1600" i="1" dirty="0">
                <a:solidFill>
                  <a:srgbClr val="C00000"/>
                </a:solidFill>
              </a:rPr>
              <a:t>bank</a:t>
            </a:r>
            <a:r>
              <a:rPr lang="en-US" sz="1600" dirty="0"/>
              <a:t> into the water.</a:t>
            </a:r>
          </a:p>
          <a:p>
            <a:pPr>
              <a:buFont typeface="Arial" pitchFamily="34" charset="0"/>
              <a:buChar char="•"/>
              <a:defRPr/>
            </a:pPr>
            <a:r>
              <a:rPr lang="en-US" sz="1600" dirty="0"/>
              <a:t>The </a:t>
            </a:r>
            <a:r>
              <a:rPr lang="en-US" sz="1600" i="1" dirty="0">
                <a:solidFill>
                  <a:srgbClr val="C00000"/>
                </a:solidFill>
              </a:rPr>
              <a:t>bank</a:t>
            </a:r>
            <a:r>
              <a:rPr lang="en-US" sz="1600" dirty="0"/>
              <a:t> was closed.</a:t>
            </a:r>
          </a:p>
          <a:p>
            <a:pPr>
              <a:defRPr/>
            </a:pPr>
            <a:endParaRPr lang="en-US" sz="1600" dirty="0"/>
          </a:p>
          <a:p>
            <a:pPr>
              <a:defRPr/>
            </a:pPr>
            <a:endParaRPr lang="en-US" sz="1600" dirty="0"/>
          </a:p>
          <a:p>
            <a:pPr marL="91440">
              <a:defRPr/>
            </a:pPr>
            <a:r>
              <a:rPr lang="en-US" sz="1600" i="1" dirty="0"/>
              <a:t>Susan saw a diamond ring in the window of  a department store in New York, and she press her nose against </a:t>
            </a:r>
            <a:r>
              <a:rPr lang="en-US" sz="1600" i="1" dirty="0">
                <a:solidFill>
                  <a:srgbClr val="C00000"/>
                </a:solidFill>
              </a:rPr>
              <a:t>it</a:t>
            </a:r>
            <a:r>
              <a:rPr lang="en-US" sz="1600" i="1" dirty="0"/>
              <a:t>.</a:t>
            </a:r>
          </a:p>
          <a:p>
            <a:pPr>
              <a:defRPr/>
            </a:pPr>
            <a:r>
              <a:rPr lang="en-US" sz="1600" dirty="0"/>
              <a:t>Does the ‘</a:t>
            </a:r>
            <a:r>
              <a:rPr lang="en-US" sz="1600" dirty="0">
                <a:solidFill>
                  <a:srgbClr val="C00000"/>
                </a:solidFill>
              </a:rPr>
              <a:t>it</a:t>
            </a:r>
            <a:r>
              <a:rPr lang="en-US" sz="1600" dirty="0"/>
              <a:t>’ refer to the ring, the window, the department store, or New York?</a:t>
            </a:r>
          </a:p>
        </p:txBody>
      </p:sp>
      <p:sp>
        <p:nvSpPr>
          <p:cNvPr id="9" name="Left Brace 8">
            <a:extLst>
              <a:ext uri="{FF2B5EF4-FFF2-40B4-BE49-F238E27FC236}">
                <a16:creationId xmlns:a16="http://schemas.microsoft.com/office/drawing/2014/main" id="{EC306022-FE4F-4981-804D-40981B0FCEB7}"/>
              </a:ext>
            </a:extLst>
          </p:cNvPr>
          <p:cNvSpPr/>
          <p:nvPr/>
        </p:nvSpPr>
        <p:spPr bwMode="auto">
          <a:xfrm>
            <a:off x="5275263" y="2395538"/>
            <a:ext cx="436562" cy="752475"/>
          </a:xfrm>
          <a:prstGeom prst="leftBrace">
            <a:avLst/>
          </a:prstGeom>
          <a:noFill/>
          <a:ln w="28575"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sp>
        <p:nvSpPr>
          <p:cNvPr id="10" name="Left Brace 9">
            <a:extLst>
              <a:ext uri="{FF2B5EF4-FFF2-40B4-BE49-F238E27FC236}">
                <a16:creationId xmlns:a16="http://schemas.microsoft.com/office/drawing/2014/main" id="{8BAB7135-AEE0-4C2B-8D28-E9618C129C09}"/>
              </a:ext>
            </a:extLst>
          </p:cNvPr>
          <p:cNvSpPr/>
          <p:nvPr/>
        </p:nvSpPr>
        <p:spPr bwMode="auto">
          <a:xfrm>
            <a:off x="5275263" y="3565525"/>
            <a:ext cx="436562" cy="1624013"/>
          </a:xfrm>
          <a:prstGeom prst="leftBrace">
            <a:avLst/>
          </a:prstGeom>
          <a:noFill/>
          <a:ln w="28575" cap="flat" cmpd="sng" algn="ctr">
            <a:solidFill>
              <a:schemeClr val="bg1">
                <a:lumMod val="50000"/>
              </a:schemeClr>
            </a:solidFill>
            <a:prstDash val="solid"/>
            <a:round/>
            <a:headEnd type="none" w="med" len="med"/>
            <a:tailEnd type="none" w="med" len="med"/>
          </a:ln>
          <a:effectLst/>
        </p:spPr>
        <p:txBody>
          <a:bodyPr/>
          <a:lstStyle/>
          <a:p>
            <a:pPr>
              <a:defRPr/>
            </a:pPr>
            <a:endParaRPr lang="en-US"/>
          </a:p>
        </p:txBody>
      </p:sp>
      <p:pic>
        <p:nvPicPr>
          <p:cNvPr id="26635" name="Picture 12">
            <a:extLst>
              <a:ext uri="{FF2B5EF4-FFF2-40B4-BE49-F238E27FC236}">
                <a16:creationId xmlns:a16="http://schemas.microsoft.com/office/drawing/2014/main" id="{0D9278D1-B663-401F-A06A-A047FDA6D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658" b="44942"/>
          <a:stretch>
            <a:fillRect/>
          </a:stretch>
        </p:blipFill>
        <p:spPr bwMode="auto">
          <a:xfrm>
            <a:off x="6229350" y="612775"/>
            <a:ext cx="26892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771D32AD-C0A6-403E-9BBD-D8DF67B82357}"/>
              </a:ext>
            </a:extLst>
          </p:cNvPr>
          <p:cNvGrpSpPr/>
          <p:nvPr/>
        </p:nvGrpSpPr>
        <p:grpSpPr>
          <a:xfrm>
            <a:off x="477309" y="1220505"/>
            <a:ext cx="4890029" cy="538727"/>
            <a:chOff x="274638" y="3549783"/>
            <a:chExt cx="6506706" cy="716834"/>
          </a:xfrm>
        </p:grpSpPr>
        <p:pic>
          <p:nvPicPr>
            <p:cNvPr id="6" name="Picture 5">
              <a:extLst>
                <a:ext uri="{FF2B5EF4-FFF2-40B4-BE49-F238E27FC236}">
                  <a16:creationId xmlns:a16="http://schemas.microsoft.com/office/drawing/2014/main" id="{0EADFBB7-1012-4A5F-86CD-4BB226AA95D7}"/>
                </a:ext>
              </a:extLst>
            </p:cNvPr>
            <p:cNvPicPr>
              <a:picLocks noChangeAspect="1"/>
            </p:cNvPicPr>
            <p:nvPr/>
          </p:nvPicPr>
          <p:blipFill>
            <a:blip r:embed="rId5">
              <a:alphaModFix amt="73000"/>
              <a:biLevel thresh="75000"/>
              <a:extLst>
                <a:ext uri="{BEBA8EAE-BF5A-486C-A8C5-ECC9F3942E4B}">
                  <a14:imgProps xmlns:a14="http://schemas.microsoft.com/office/drawing/2010/main">
                    <a14:imgLayer r:embed="rId6">
                      <a14:imgEffect>
                        <a14:colorTemperature colorTemp="3975"/>
                      </a14:imgEffect>
                      <a14:imgEffect>
                        <a14:saturation sat="173000"/>
                      </a14:imgEffect>
                      <a14:imgEffect>
                        <a14:brightnessContrast bright="20000" contrast="-40000"/>
                      </a14:imgEffect>
                    </a14:imgLayer>
                  </a14:imgProps>
                </a:ext>
              </a:extLst>
            </a:blip>
            <a:stretch>
              <a:fillRect/>
            </a:stretch>
          </p:blipFill>
          <p:spPr>
            <a:xfrm>
              <a:off x="274638" y="3622029"/>
              <a:ext cx="4728369" cy="644588"/>
            </a:xfrm>
            <a:prstGeom prst="rect">
              <a:avLst/>
            </a:prstGeom>
          </p:spPr>
        </p:pic>
        <p:pic>
          <p:nvPicPr>
            <p:cNvPr id="3" name="Picture 2">
              <a:extLst>
                <a:ext uri="{FF2B5EF4-FFF2-40B4-BE49-F238E27FC236}">
                  <a16:creationId xmlns:a16="http://schemas.microsoft.com/office/drawing/2014/main" id="{35384307-9922-4F73-9C54-C8E501487930}"/>
                </a:ext>
              </a:extLst>
            </p:cNvPr>
            <p:cNvPicPr>
              <a:picLocks noChangeAspect="1"/>
            </p:cNvPicPr>
            <p:nvPr/>
          </p:nvPicPr>
          <p:blipFill>
            <a:blip r:embed="rId7">
              <a:biLevel thresh="75000"/>
            </a:blip>
            <a:stretch>
              <a:fillRect/>
            </a:stretch>
          </p:blipFill>
          <p:spPr>
            <a:xfrm>
              <a:off x="4642305" y="3549783"/>
              <a:ext cx="2139039" cy="659782"/>
            </a:xfrm>
            <a:prstGeom prst="rect">
              <a:avLst/>
            </a:prstGeom>
          </p:spPr>
        </p:pic>
      </p:grpSp>
    </p:spTree>
    <p:extLst>
      <p:ext uri="{BB962C8B-B14F-4D97-AF65-F5344CB8AC3E}">
        <p14:creationId xmlns:p14="http://schemas.microsoft.com/office/powerpoint/2010/main" val="386985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F1CB"/>
        </a:solidFill>
        <a:effectLst/>
      </p:bgPr>
    </p:bg>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06413796-40AB-4CC5-AC1B-16A7F02C4B64}"/>
              </a:ext>
            </a:extLst>
          </p:cNvPr>
          <p:cNvSpPr>
            <a:spLocks noGrp="1" noChangeArrowheads="1"/>
          </p:cNvSpPr>
          <p:nvPr>
            <p:ph idx="1"/>
          </p:nvPr>
        </p:nvSpPr>
        <p:spPr>
          <a:xfrm>
            <a:off x="104775" y="0"/>
            <a:ext cx="8869363" cy="544513"/>
          </a:xfrm>
        </p:spPr>
        <p:txBody>
          <a:bodyPr/>
          <a:lstStyle/>
          <a:p>
            <a:pPr lvl="1"/>
            <a:r>
              <a:rPr lang="en-US" altLang="en-US" sz="3200" b="1"/>
              <a:t>sub-human</a:t>
            </a:r>
            <a:r>
              <a:rPr lang="en-US" altLang="en-US" sz="3200"/>
              <a:t>: performs worse than most humans</a:t>
            </a:r>
            <a:endParaRPr lang="en-US" altLang="en-US" sz="4000"/>
          </a:p>
        </p:txBody>
      </p:sp>
      <p:sp>
        <p:nvSpPr>
          <p:cNvPr id="27651" name="TextBox 4">
            <a:extLst>
              <a:ext uri="{FF2B5EF4-FFF2-40B4-BE49-F238E27FC236}">
                <a16:creationId xmlns:a16="http://schemas.microsoft.com/office/drawing/2014/main" id="{BBF97663-A0FD-4413-B974-DDB32BB836E1}"/>
              </a:ext>
            </a:extLst>
          </p:cNvPr>
          <p:cNvSpPr txBox="1">
            <a:spLocks noChangeArrowheads="1"/>
          </p:cNvSpPr>
          <p:nvPr/>
        </p:nvSpPr>
        <p:spPr bwMode="auto">
          <a:xfrm>
            <a:off x="190500" y="781050"/>
            <a:ext cx="52292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t> </a:t>
            </a:r>
            <a:r>
              <a:rPr lang="en-US" altLang="en-US" b="1" dirty="0"/>
              <a:t>Common Sense Reasoning</a:t>
            </a:r>
            <a:endParaRPr lang="en-US" altLang="en-US" sz="2400" b="1" dirty="0"/>
          </a:p>
          <a:p>
            <a:pPr>
              <a:spcBef>
                <a:spcPct val="0"/>
              </a:spcBef>
            </a:pPr>
            <a:endParaRPr lang="en-US" altLang="en-US" sz="2400" dirty="0"/>
          </a:p>
          <a:p>
            <a:pPr>
              <a:spcBef>
                <a:spcPct val="0"/>
              </a:spcBef>
              <a:buFontTx/>
              <a:buNone/>
            </a:pPr>
            <a:r>
              <a:rPr lang="en-US" altLang="en-US" sz="2400" dirty="0"/>
              <a:t> Suppose I point to this photo and ask: “</a:t>
            </a:r>
            <a:r>
              <a:rPr lang="en-US" altLang="en-US" sz="2400" i="1" dirty="0"/>
              <a:t>which person in this photo was not a millionaire yesterday?</a:t>
            </a:r>
            <a:r>
              <a:rPr lang="en-US" altLang="en-US" sz="2400" dirty="0"/>
              <a:t>”</a:t>
            </a:r>
          </a:p>
          <a:p>
            <a:pPr>
              <a:spcBef>
                <a:spcPct val="0"/>
              </a:spcBef>
              <a:buFontTx/>
              <a:buNone/>
            </a:pPr>
            <a:endParaRPr lang="en-US" altLang="en-US" sz="2400" dirty="0"/>
          </a:p>
        </p:txBody>
      </p:sp>
      <p:pic>
        <p:nvPicPr>
          <p:cNvPr id="27652" name="Picture 2">
            <a:extLst>
              <a:ext uri="{FF2B5EF4-FFF2-40B4-BE49-F238E27FC236}">
                <a16:creationId xmlns:a16="http://schemas.microsoft.com/office/drawing/2014/main" id="{A46CDAA7-3EB7-4887-857B-9C4482FFA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88" r="9875" b="18378"/>
          <a:stretch>
            <a:fillRect/>
          </a:stretch>
        </p:blipFill>
        <p:spPr bwMode="auto">
          <a:xfrm>
            <a:off x="5478463" y="714375"/>
            <a:ext cx="36655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F1CB"/>
        </a:solidFill>
        <a:effectLst/>
      </p:bgPr>
    </p:bg>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FDA55AFA-75C5-45F3-85C9-76A2F574C169}"/>
              </a:ext>
            </a:extLst>
          </p:cNvPr>
          <p:cNvSpPr>
            <a:spLocks noGrp="1" noChangeArrowheads="1"/>
          </p:cNvSpPr>
          <p:nvPr>
            <p:ph idx="1"/>
          </p:nvPr>
        </p:nvSpPr>
        <p:spPr>
          <a:xfrm>
            <a:off x="104775" y="0"/>
            <a:ext cx="8869363" cy="544513"/>
          </a:xfrm>
        </p:spPr>
        <p:txBody>
          <a:bodyPr/>
          <a:lstStyle/>
          <a:p>
            <a:pPr lvl="1"/>
            <a:r>
              <a:rPr lang="en-US" altLang="en-US" sz="3200" b="1"/>
              <a:t>sub-human</a:t>
            </a:r>
            <a:r>
              <a:rPr lang="en-US" altLang="en-US" sz="3200"/>
              <a:t>: performs worse than most humans</a:t>
            </a:r>
            <a:endParaRPr lang="en-US" altLang="en-US" sz="4000"/>
          </a:p>
        </p:txBody>
      </p:sp>
      <p:sp>
        <p:nvSpPr>
          <p:cNvPr id="28675" name="TextBox 4">
            <a:extLst>
              <a:ext uri="{FF2B5EF4-FFF2-40B4-BE49-F238E27FC236}">
                <a16:creationId xmlns:a16="http://schemas.microsoft.com/office/drawing/2014/main" id="{290035C3-1E49-47FF-9CF7-C8C26BB051B4}"/>
              </a:ext>
            </a:extLst>
          </p:cNvPr>
          <p:cNvSpPr txBox="1">
            <a:spLocks noChangeArrowheads="1"/>
          </p:cNvSpPr>
          <p:nvPr/>
        </p:nvSpPr>
        <p:spPr bwMode="auto">
          <a:xfrm>
            <a:off x="190500" y="781050"/>
            <a:ext cx="5229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t> </a:t>
            </a:r>
            <a:r>
              <a:rPr lang="en-US" altLang="en-US" b="1"/>
              <a:t>Common Sense Reasoning</a:t>
            </a:r>
            <a:endParaRPr lang="en-US" altLang="en-US" sz="2400" b="1"/>
          </a:p>
          <a:p>
            <a:pPr>
              <a:spcBef>
                <a:spcPct val="0"/>
              </a:spcBef>
            </a:pPr>
            <a:endParaRPr lang="en-US" altLang="en-US" sz="2400"/>
          </a:p>
          <a:p>
            <a:pPr>
              <a:spcBef>
                <a:spcPct val="0"/>
              </a:spcBef>
              <a:buFontTx/>
              <a:buNone/>
            </a:pPr>
            <a:r>
              <a:rPr lang="en-US" altLang="en-US" sz="2400"/>
              <a:t> Suppose I point to this photo and say “</a:t>
            </a:r>
            <a:r>
              <a:rPr lang="en-US" altLang="en-US" sz="2400" i="1"/>
              <a:t>can you tell me which person in this photo was not a millionaire yesterday?</a:t>
            </a:r>
            <a:r>
              <a:rPr lang="en-US" altLang="en-US" sz="2400"/>
              <a:t>”</a:t>
            </a:r>
          </a:p>
          <a:p>
            <a:pPr>
              <a:spcBef>
                <a:spcPct val="0"/>
              </a:spcBef>
              <a:buFontTx/>
              <a:buNone/>
            </a:pPr>
            <a:r>
              <a:rPr lang="en-US" altLang="en-US" sz="2400"/>
              <a:t>An AI would have to:</a:t>
            </a:r>
          </a:p>
          <a:p>
            <a:pPr>
              <a:spcBef>
                <a:spcPct val="0"/>
              </a:spcBef>
              <a:buFontTx/>
              <a:buNone/>
            </a:pPr>
            <a:endParaRPr lang="en-US" altLang="en-US" sz="2400"/>
          </a:p>
        </p:txBody>
      </p:sp>
      <p:pic>
        <p:nvPicPr>
          <p:cNvPr id="28676" name="Picture 2">
            <a:extLst>
              <a:ext uri="{FF2B5EF4-FFF2-40B4-BE49-F238E27FC236}">
                <a16:creationId xmlns:a16="http://schemas.microsoft.com/office/drawing/2014/main" id="{577B8A1C-2A80-4B0F-B81D-9D6A978D5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88" r="9875" b="18378"/>
          <a:stretch>
            <a:fillRect/>
          </a:stretch>
        </p:blipFill>
        <p:spPr bwMode="auto">
          <a:xfrm>
            <a:off x="5478463" y="714375"/>
            <a:ext cx="36655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8ABEC09-63CF-43AE-BF7D-B154FCB0BD33}"/>
              </a:ext>
            </a:extLst>
          </p:cNvPr>
          <p:cNvSpPr/>
          <p:nvPr/>
        </p:nvSpPr>
        <p:spPr>
          <a:xfrm>
            <a:off x="219075" y="3238500"/>
            <a:ext cx="8924925" cy="2308225"/>
          </a:xfrm>
          <a:prstGeom prst="rect">
            <a:avLst/>
          </a:prstGeom>
        </p:spPr>
        <p:txBody>
          <a:bodyPr>
            <a:spAutoFit/>
          </a:bodyPr>
          <a:lstStyle/>
          <a:p>
            <a:pPr>
              <a:buFont typeface="Arial" pitchFamily="34" charset="0"/>
              <a:buChar char="•"/>
              <a:defRPr/>
            </a:pPr>
            <a:r>
              <a:rPr lang="en-US" sz="2000" dirty="0"/>
              <a:t> Transcribe my spoken words into ASCII		</a:t>
            </a:r>
            <a:r>
              <a:rPr lang="en-US" sz="2000" i="1" dirty="0">
                <a:solidFill>
                  <a:srgbClr val="C00000"/>
                </a:solidFill>
              </a:rPr>
              <a:t>Pretty Easy</a:t>
            </a:r>
          </a:p>
          <a:p>
            <a:pPr>
              <a:buFont typeface="Arial" pitchFamily="34" charset="0"/>
              <a:buChar char="•"/>
              <a:defRPr/>
            </a:pPr>
            <a:r>
              <a:rPr lang="en-US" sz="2000" dirty="0"/>
              <a:t> </a:t>
            </a:r>
            <a:r>
              <a:rPr lang="en-US" sz="2000" i="1" dirty="0"/>
              <a:t>Understand</a:t>
            </a:r>
            <a:r>
              <a:rPr lang="en-US" sz="2000" dirty="0"/>
              <a:t> what is been asked. </a:t>
            </a:r>
            <a:r>
              <a:rPr lang="en-US" sz="2000" i="1" dirty="0">
                <a:solidFill>
                  <a:srgbClr val="C00000"/>
                </a:solidFill>
              </a:rPr>
              <a:t>Difficult</a:t>
            </a:r>
            <a:r>
              <a:rPr lang="en-US" sz="2000" dirty="0"/>
              <a:t> </a:t>
            </a:r>
          </a:p>
          <a:p>
            <a:pPr>
              <a:buFont typeface="Arial" pitchFamily="34" charset="0"/>
              <a:buChar char="•"/>
              <a:defRPr/>
            </a:pPr>
            <a:r>
              <a:rPr lang="en-US" sz="2000" dirty="0"/>
              <a:t> Find the “persons” in the photo. </a:t>
            </a:r>
            <a:r>
              <a:rPr lang="en-US" sz="2000" i="1" dirty="0">
                <a:solidFill>
                  <a:srgbClr val="C00000"/>
                </a:solidFill>
              </a:rPr>
              <a:t>Pretty Easy</a:t>
            </a:r>
            <a:endParaRPr lang="en-US" sz="2000" dirty="0"/>
          </a:p>
          <a:p>
            <a:pPr>
              <a:buFont typeface="Arial" pitchFamily="34" charset="0"/>
              <a:buChar char="•"/>
              <a:defRPr/>
            </a:pPr>
            <a:r>
              <a:rPr lang="en-US" sz="2000" dirty="0"/>
              <a:t> The AI could extract some more information from the image. It could get both sex and age. </a:t>
            </a:r>
            <a:r>
              <a:rPr lang="en-US" sz="2000" i="1" dirty="0">
                <a:solidFill>
                  <a:srgbClr val="C00000"/>
                </a:solidFill>
              </a:rPr>
              <a:t>Pretty Easy   </a:t>
            </a:r>
            <a:r>
              <a:rPr lang="en-US" sz="2000" dirty="0"/>
              <a:t>It could get emotion/attractiveness </a:t>
            </a:r>
            <a:r>
              <a:rPr lang="en-US" sz="2000" dirty="0">
                <a:solidFill>
                  <a:schemeClr val="bg1">
                    <a:lumMod val="75000"/>
                  </a:schemeClr>
                </a:solidFill>
              </a:rPr>
              <a:t>(not shown) </a:t>
            </a:r>
            <a:r>
              <a:rPr lang="en-US" sz="2000" i="1" dirty="0">
                <a:solidFill>
                  <a:srgbClr val="C00000"/>
                </a:solidFill>
              </a:rPr>
              <a:t>Pretty Easy</a:t>
            </a:r>
            <a:endParaRPr lang="en-US" sz="2000" dirty="0">
              <a:solidFill>
                <a:schemeClr val="bg1">
                  <a:lumMod val="75000"/>
                </a:schemeClr>
              </a:solidFill>
            </a:endParaRPr>
          </a:p>
          <a:p>
            <a:pPr>
              <a:buFont typeface="Arial" pitchFamily="34" charset="0"/>
              <a:buChar char="•"/>
              <a:defRPr/>
            </a:pPr>
            <a:r>
              <a:rPr lang="en-US" sz="2000" dirty="0"/>
              <a:t> The AI </a:t>
            </a:r>
            <a:r>
              <a:rPr lang="en-US" sz="2000" i="1" dirty="0"/>
              <a:t>might</a:t>
            </a:r>
            <a:r>
              <a:rPr lang="en-US" sz="2000" dirty="0"/>
              <a:t> get the concept “wedding”. </a:t>
            </a:r>
            <a:r>
              <a:rPr lang="en-US" sz="2000" i="1" dirty="0">
                <a:solidFill>
                  <a:srgbClr val="C00000"/>
                </a:solidFill>
              </a:rPr>
              <a:t>Difficult</a:t>
            </a:r>
          </a:p>
          <a:p>
            <a:pPr>
              <a:buFont typeface="Arial" pitchFamily="34" charset="0"/>
              <a:buChar char="•"/>
              <a:defRPr/>
            </a:pPr>
            <a:endParaRPr lang="en-US" dirty="0"/>
          </a:p>
        </p:txBody>
      </p:sp>
      <p:pic>
        <p:nvPicPr>
          <p:cNvPr id="28678" name="Picture 3">
            <a:extLst>
              <a:ext uri="{FF2B5EF4-FFF2-40B4-BE49-F238E27FC236}">
                <a16:creationId xmlns:a16="http://schemas.microsoft.com/office/drawing/2014/main" id="{37CF6269-4969-4000-8438-1B73A71EE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278188"/>
            <a:ext cx="10715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a:extLst>
              <a:ext uri="{FF2B5EF4-FFF2-40B4-BE49-F238E27FC236}">
                <a16:creationId xmlns:a16="http://schemas.microsoft.com/office/drawing/2014/main" id="{7260862D-BD9B-4DEC-AE34-634098559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479"/>
          <a:stretch>
            <a:fillRect/>
          </a:stretch>
        </p:blipFill>
        <p:spPr bwMode="auto">
          <a:xfrm>
            <a:off x="6292850" y="4948238"/>
            <a:ext cx="285115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2">
            <a:extLst>
              <a:ext uri="{FF2B5EF4-FFF2-40B4-BE49-F238E27FC236}">
                <a16:creationId xmlns:a16="http://schemas.microsoft.com/office/drawing/2014/main" id="{D6EB0BE7-0849-4970-B446-1A300301025B}"/>
              </a:ext>
            </a:extLst>
          </p:cNvPr>
          <p:cNvSpPr txBox="1">
            <a:spLocks noChangeArrowheads="1"/>
          </p:cNvSpPr>
          <p:nvPr/>
        </p:nvSpPr>
        <p:spPr bwMode="auto">
          <a:xfrm>
            <a:off x="314325" y="5162550"/>
            <a:ext cx="59055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ts val="500"/>
              </a:spcAft>
              <a:buFontTx/>
              <a:buNone/>
            </a:pPr>
            <a:r>
              <a:rPr lang="en-US" altLang="en-US" sz="1400" dirty="0"/>
              <a:t>However, much of the task requires information is not explicit in the image. </a:t>
            </a:r>
          </a:p>
          <a:p>
            <a:pPr>
              <a:spcBef>
                <a:spcPct val="0"/>
              </a:spcBef>
              <a:spcAft>
                <a:spcPts val="200"/>
              </a:spcAft>
            </a:pPr>
            <a:r>
              <a:rPr lang="en-US" altLang="en-US" sz="1200" dirty="0"/>
              <a:t> The average marriage age difference is just 3 or 4 years (in most of the western world).</a:t>
            </a:r>
          </a:p>
          <a:p>
            <a:pPr>
              <a:spcBef>
                <a:spcPct val="0"/>
              </a:spcBef>
              <a:spcAft>
                <a:spcPts val="200"/>
              </a:spcAft>
            </a:pPr>
            <a:r>
              <a:rPr lang="en-US" altLang="en-US" sz="1200" dirty="0"/>
              <a:t> Most people tend to marry someone with about the same “attractiveness” level.</a:t>
            </a:r>
          </a:p>
          <a:p>
            <a:pPr>
              <a:spcBef>
                <a:spcPct val="0"/>
              </a:spcBef>
              <a:spcAft>
                <a:spcPts val="200"/>
              </a:spcAft>
            </a:pPr>
            <a:r>
              <a:rPr lang="en-US" altLang="en-US" sz="1200" dirty="0"/>
              <a:t> In the western world, most married couples share financial resources (and alimony would ensure this in the case of divorce).</a:t>
            </a:r>
          </a:p>
          <a:p>
            <a:pPr>
              <a:spcBef>
                <a:spcPct val="0"/>
              </a:spcBef>
              <a:spcAft>
                <a:spcPts val="200"/>
              </a:spcAft>
            </a:pPr>
            <a:r>
              <a:rPr lang="en-US" altLang="en-US" sz="1200" dirty="0"/>
              <a:t> Of a couple, the man is </a:t>
            </a:r>
            <a:r>
              <a:rPr lang="en-US" altLang="en-US" sz="1200" i="1" dirty="0"/>
              <a:t>much</a:t>
            </a:r>
            <a:r>
              <a:rPr lang="en-US" altLang="en-US" sz="1200" dirty="0"/>
              <a:t> more likely to be a millionaire (sad, but true).</a:t>
            </a:r>
          </a:p>
          <a:p>
            <a:pPr>
              <a:spcBef>
                <a:spcPct val="0"/>
              </a:spcBef>
              <a:spcAft>
                <a:spcPts val="200"/>
              </a:spcAft>
            </a:pPr>
            <a:r>
              <a:rPr lang="en-US" altLang="en-US" sz="1200" dirty="0"/>
              <a:t> Some people may be willing to trade attractiveness of partner for financial security.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FAC6-457D-49F6-BB08-70521E653B60}"/>
              </a:ext>
            </a:extLst>
          </p:cNvPr>
          <p:cNvSpPr>
            <a:spLocks noGrp="1"/>
          </p:cNvSpPr>
          <p:nvPr>
            <p:ph type="title"/>
          </p:nvPr>
        </p:nvSpPr>
        <p:spPr>
          <a:xfrm>
            <a:off x="685800" y="0"/>
            <a:ext cx="7772400" cy="1143000"/>
          </a:xfrm>
        </p:spPr>
        <p:txBody>
          <a:bodyPr/>
          <a:lstStyle/>
          <a:p>
            <a:pPr>
              <a:defRPr/>
            </a:pPr>
            <a:r>
              <a:rPr lang="en-US" dirty="0">
                <a:effectLst>
                  <a:outerShdw blurRad="38100" dist="38100" dir="2700000" algn="tl">
                    <a:srgbClr val="000000">
                      <a:alpha val="43137"/>
                    </a:srgbClr>
                  </a:outerShdw>
                </a:effectLst>
              </a:rPr>
              <a:t>The Ultimate Goal of AI</a:t>
            </a:r>
          </a:p>
        </p:txBody>
      </p:sp>
      <p:sp>
        <p:nvSpPr>
          <p:cNvPr id="28675" name="Content Placeholder 2">
            <a:extLst>
              <a:ext uri="{FF2B5EF4-FFF2-40B4-BE49-F238E27FC236}">
                <a16:creationId xmlns:a16="http://schemas.microsoft.com/office/drawing/2014/main" id="{F51EE626-2483-46FD-B072-7CD7A43B882B}"/>
              </a:ext>
            </a:extLst>
          </p:cNvPr>
          <p:cNvSpPr>
            <a:spLocks noGrp="1"/>
          </p:cNvSpPr>
          <p:nvPr>
            <p:ph idx="1"/>
          </p:nvPr>
        </p:nvSpPr>
        <p:spPr>
          <a:xfrm>
            <a:off x="317500" y="1244600"/>
            <a:ext cx="8470900" cy="4965700"/>
          </a:xfrm>
        </p:spPr>
        <p:txBody>
          <a:bodyPr/>
          <a:lstStyle/>
          <a:p>
            <a:pPr>
              <a:defRPr/>
            </a:pPr>
            <a:r>
              <a:rPr lang="en-US" altLang="en-US" sz="2800" dirty="0"/>
              <a:t>We don’t want to have lots of different programs to solve lots of different problems, </a:t>
            </a:r>
            <a:r>
              <a:rPr lang="en-US" altLang="en-US" sz="2800" i="1" dirty="0"/>
              <a:t>Narrow AI</a:t>
            </a:r>
          </a:p>
          <a:p>
            <a:pPr marL="0" indent="0">
              <a:buFontTx/>
              <a:buNone/>
              <a:defRPr/>
            </a:pPr>
            <a:r>
              <a:rPr lang="en-US" altLang="en-US" sz="1800" dirty="0">
                <a:solidFill>
                  <a:schemeClr val="bg1">
                    <a:lumMod val="75000"/>
                  </a:schemeClr>
                </a:solidFill>
              </a:rPr>
              <a:t>(Imagine if we different sorting algorithms for sorting names, sorting ages, sorting heights, sorting GPAs, sorting dollars, sorting Euros etc.)</a:t>
            </a:r>
          </a:p>
          <a:p>
            <a:pPr>
              <a:defRPr/>
            </a:pPr>
            <a:r>
              <a:rPr lang="en-US" altLang="en-US" sz="2800" dirty="0"/>
              <a:t>We would like a </a:t>
            </a:r>
            <a:r>
              <a:rPr lang="en-US" altLang="en-US" sz="2800" i="1" dirty="0"/>
              <a:t>single</a:t>
            </a:r>
            <a:r>
              <a:rPr lang="en-US" altLang="en-US" sz="2800" dirty="0"/>
              <a:t> program that can do </a:t>
            </a:r>
            <a:r>
              <a:rPr lang="en-US" altLang="en-US" sz="2800" i="1" dirty="0"/>
              <a:t>everything</a:t>
            </a:r>
            <a:r>
              <a:rPr lang="en-US" altLang="en-US" sz="2800" dirty="0"/>
              <a:t>, Artificial General Intelligence (AGI) </a:t>
            </a:r>
          </a:p>
          <a:p>
            <a:pPr>
              <a:defRPr/>
            </a:pPr>
            <a:r>
              <a:rPr lang="en-US" altLang="en-US" sz="2800" dirty="0"/>
              <a:t>AGI is sometimes called </a:t>
            </a:r>
            <a:r>
              <a:rPr lang="en-US" altLang="en-US" sz="2800" i="1" dirty="0"/>
              <a:t>Strong AI </a:t>
            </a:r>
            <a:r>
              <a:rPr lang="en-US" altLang="en-US" sz="2800" dirty="0"/>
              <a:t>or</a:t>
            </a:r>
            <a:r>
              <a:rPr lang="en-US" altLang="en-US" sz="2800" i="1" dirty="0"/>
              <a:t> Full AI </a:t>
            </a:r>
            <a:r>
              <a:rPr lang="en-US" altLang="en-US" sz="2800" dirty="0"/>
              <a:t>or </a:t>
            </a:r>
            <a:r>
              <a:rPr lang="en-US" sz="2800" i="1" dirty="0"/>
              <a:t>High-level machine intelligence (HLMI) </a:t>
            </a:r>
            <a:endParaRPr lang="en-US" altLang="en-US" sz="2800" i="1" dirty="0"/>
          </a:p>
          <a:p>
            <a:pPr>
              <a:defRPr/>
            </a:pPr>
            <a:r>
              <a:rPr lang="en-US" altLang="en-US" sz="2800" dirty="0"/>
              <a:t>How would we know if we ever achieve AGI? That is a surprisingly deep question…</a:t>
            </a:r>
          </a:p>
          <a:p>
            <a:pPr>
              <a:defRPr/>
            </a:pPr>
            <a:r>
              <a:rPr lang="en-US" altLang="en-US" sz="2800" dirty="0"/>
              <a:t>The answer, like many things in CS, comes from…</a:t>
            </a:r>
          </a:p>
          <a:p>
            <a:pPr>
              <a:defRPr/>
            </a:pP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a:extLst>
              <a:ext uri="{FF2B5EF4-FFF2-40B4-BE49-F238E27FC236}">
                <a16:creationId xmlns:a16="http://schemas.microsoft.com/office/drawing/2014/main" id="{A94A9472-72B3-4952-9A5A-78CB5F34B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80"/>
          <a:stretch>
            <a:fillRect/>
          </a:stretch>
        </p:blipFill>
        <p:spPr bwMode="auto">
          <a:xfrm>
            <a:off x="0" y="0"/>
            <a:ext cx="91567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
            <a:extLst>
              <a:ext uri="{FF2B5EF4-FFF2-40B4-BE49-F238E27FC236}">
                <a16:creationId xmlns:a16="http://schemas.microsoft.com/office/drawing/2014/main" id="{F37B08A5-9907-4F30-ADDF-02386269F8CD}"/>
              </a:ext>
            </a:extLst>
          </p:cNvPr>
          <p:cNvSpPr>
            <a:spLocks noChangeArrowheads="1"/>
          </p:cNvSpPr>
          <p:nvPr/>
        </p:nvSpPr>
        <p:spPr bwMode="auto">
          <a:xfrm>
            <a:off x="2952750" y="5114925"/>
            <a:ext cx="365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Imitation Game (2014)</a:t>
            </a:r>
          </a:p>
        </p:txBody>
      </p:sp>
      <p:sp>
        <p:nvSpPr>
          <p:cNvPr id="4" name="Rectangle 3">
            <a:extLst>
              <a:ext uri="{FF2B5EF4-FFF2-40B4-BE49-F238E27FC236}">
                <a16:creationId xmlns:a16="http://schemas.microsoft.com/office/drawing/2014/main" id="{B6851BE2-4C3D-4BEF-8FA1-681BC07EA35D}"/>
              </a:ext>
            </a:extLst>
          </p:cNvPr>
          <p:cNvSpPr/>
          <p:nvPr/>
        </p:nvSpPr>
        <p:spPr bwMode="auto">
          <a:xfrm>
            <a:off x="0" y="0"/>
            <a:ext cx="1028700" cy="51149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7A78CA3C-233B-4D4D-8E61-725955D803AF}"/>
              </a:ext>
            </a:extLst>
          </p:cNvPr>
          <p:cNvSpPr/>
          <p:nvPr/>
        </p:nvSpPr>
        <p:spPr bwMode="auto">
          <a:xfrm>
            <a:off x="3149600" y="0"/>
            <a:ext cx="5994400" cy="51149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1D01A9A9-272C-4159-A004-42F66B189BB2}"/>
              </a:ext>
            </a:extLst>
          </p:cNvPr>
          <p:cNvSpPr/>
          <p:nvPr/>
        </p:nvSpPr>
        <p:spPr bwMode="auto">
          <a:xfrm>
            <a:off x="1028700" y="2819400"/>
            <a:ext cx="2120900" cy="22955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D22C1EBC-0314-4FA9-AF73-7621B0B351C7}"/>
              </a:ext>
            </a:extLst>
          </p:cNvPr>
          <p:cNvSpPr/>
          <p:nvPr/>
        </p:nvSpPr>
        <p:spPr bwMode="auto">
          <a:xfrm>
            <a:off x="1028700" y="0"/>
            <a:ext cx="2120900" cy="6191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TextBox 11">
            <a:extLst>
              <a:ext uri="{FF2B5EF4-FFF2-40B4-BE49-F238E27FC236}">
                <a16:creationId xmlns:a16="http://schemas.microsoft.com/office/drawing/2014/main" id="{B9798483-4D52-4723-AB6A-D791904356F2}"/>
              </a:ext>
            </a:extLst>
          </p:cNvPr>
          <p:cNvSpPr txBox="1">
            <a:spLocks noChangeArrowheads="1"/>
          </p:cNvSpPr>
          <p:nvPr/>
        </p:nvSpPr>
        <p:spPr bwMode="auto">
          <a:xfrm>
            <a:off x="3738409" y="5715363"/>
            <a:ext cx="1679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sz="2400" dirty="0"/>
              <a:t>Alan Turing</a:t>
            </a:r>
          </a:p>
          <a:p>
            <a:pPr algn="ctr">
              <a:spcBef>
                <a:spcPct val="0"/>
              </a:spcBef>
              <a:buFontTx/>
              <a:buNone/>
            </a:pPr>
            <a:r>
              <a:rPr lang="en-US" sz="1400" dirty="0"/>
              <a:t>1912 – 1954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D5ECD363-D540-4F23-AD21-A91BAE3C7353}"/>
              </a:ext>
            </a:extLst>
          </p:cNvPr>
          <p:cNvSpPr>
            <a:spLocks noChangeArrowheads="1"/>
          </p:cNvSpPr>
          <p:nvPr/>
        </p:nvSpPr>
        <p:spPr bwMode="auto">
          <a:xfrm>
            <a:off x="0" y="0"/>
            <a:ext cx="9167813" cy="239871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23" name="Rectangle 2">
            <a:extLst>
              <a:ext uri="{FF2B5EF4-FFF2-40B4-BE49-F238E27FC236}">
                <a16:creationId xmlns:a16="http://schemas.microsoft.com/office/drawing/2014/main" id="{72FEDF29-188D-4B48-923D-6FDD4CF3E3EF}"/>
              </a:ext>
            </a:extLst>
          </p:cNvPr>
          <p:cNvSpPr>
            <a:spLocks noGrp="1" noChangeArrowheads="1"/>
          </p:cNvSpPr>
          <p:nvPr>
            <p:ph type="title"/>
          </p:nvPr>
        </p:nvSpPr>
        <p:spPr>
          <a:xfrm>
            <a:off x="0" y="177800"/>
            <a:ext cx="3519488" cy="1905000"/>
          </a:xfrm>
        </p:spPr>
        <p:txBody>
          <a:bodyPr/>
          <a:lstStyle/>
          <a:p>
            <a:pPr>
              <a:defRPr/>
            </a:pPr>
            <a:r>
              <a:rPr lang="en-US" altLang="en-US" sz="3600" dirty="0">
                <a:effectLst>
                  <a:outerShdw blurRad="38100" dist="38100" dir="2700000" algn="tl">
                    <a:srgbClr val="000000">
                      <a:alpha val="43137"/>
                    </a:srgbClr>
                  </a:outerShdw>
                </a:effectLst>
              </a:rPr>
              <a:t>How do we know if we have succeeded</a:t>
            </a:r>
            <a:r>
              <a:rPr lang="en-US" altLang="en-US" sz="3600" dirty="0"/>
              <a:t>?</a:t>
            </a:r>
            <a:r>
              <a:rPr lang="en-US" altLang="en-US" sz="4000" dirty="0"/>
              <a:t> </a:t>
            </a:r>
          </a:p>
        </p:txBody>
      </p:sp>
      <p:pic>
        <p:nvPicPr>
          <p:cNvPr id="32772" name="Picture 4" descr="mw18791">
            <a:extLst>
              <a:ext uri="{FF2B5EF4-FFF2-40B4-BE49-F238E27FC236}">
                <a16:creationId xmlns:a16="http://schemas.microsoft.com/office/drawing/2014/main" id="{8AB4C516-F433-4F98-ABBA-DFA8CFF70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3"/>
          <a:stretch>
            <a:fillRect/>
          </a:stretch>
        </p:blipFill>
        <p:spPr bwMode="auto">
          <a:xfrm>
            <a:off x="3630613" y="0"/>
            <a:ext cx="14255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4">
            <a:extLst>
              <a:ext uri="{FF2B5EF4-FFF2-40B4-BE49-F238E27FC236}">
                <a16:creationId xmlns:a16="http://schemas.microsoft.com/office/drawing/2014/main" id="{FFEE5C00-60F5-4468-97D5-F771003385AB}"/>
              </a:ext>
            </a:extLst>
          </p:cNvPr>
          <p:cNvSpPr txBox="1">
            <a:spLocks noChangeArrowheads="1"/>
          </p:cNvSpPr>
          <p:nvPr/>
        </p:nvSpPr>
        <p:spPr bwMode="auto">
          <a:xfrm>
            <a:off x="146050" y="2419350"/>
            <a:ext cx="373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Turing Test</a:t>
            </a:r>
          </a:p>
        </p:txBody>
      </p:sp>
      <p:sp>
        <p:nvSpPr>
          <p:cNvPr id="32774" name="Text Box 15">
            <a:extLst>
              <a:ext uri="{FF2B5EF4-FFF2-40B4-BE49-F238E27FC236}">
                <a16:creationId xmlns:a16="http://schemas.microsoft.com/office/drawing/2014/main" id="{2B730D21-AFC5-4403-9CA6-83B69913E270}"/>
              </a:ext>
            </a:extLst>
          </p:cNvPr>
          <p:cNvSpPr txBox="1">
            <a:spLocks noChangeArrowheads="1"/>
          </p:cNvSpPr>
          <p:nvPr/>
        </p:nvSpPr>
        <p:spPr bwMode="auto">
          <a:xfrm>
            <a:off x="3875088" y="1909763"/>
            <a:ext cx="1057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Alan Turing</a:t>
            </a:r>
          </a:p>
          <a:p>
            <a:pPr algn="ctr">
              <a:spcBef>
                <a:spcPct val="0"/>
              </a:spcBef>
              <a:buFontTx/>
              <a:buNone/>
            </a:pPr>
            <a:r>
              <a:rPr lang="en-US" altLang="en-US" sz="1400"/>
              <a:t>1912-54</a:t>
            </a:r>
            <a:endParaRPr lang="en-US" altLang="en-US" sz="1800"/>
          </a:p>
        </p:txBody>
      </p:sp>
      <p:pic>
        <p:nvPicPr>
          <p:cNvPr id="32775" name="Picture 3" descr="mind">
            <a:extLst>
              <a:ext uri="{FF2B5EF4-FFF2-40B4-BE49-F238E27FC236}">
                <a16:creationId xmlns:a16="http://schemas.microsoft.com/office/drawing/2014/main" id="{8C7C0DB3-6C6C-47D7-905A-2B854BBED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6" b="25664"/>
          <a:stretch>
            <a:fillRect/>
          </a:stretch>
        </p:blipFill>
        <p:spPr bwMode="auto">
          <a:xfrm>
            <a:off x="5335588" y="69850"/>
            <a:ext cx="370363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9">
            <a:extLst>
              <a:ext uri="{FF2B5EF4-FFF2-40B4-BE49-F238E27FC236}">
                <a16:creationId xmlns:a16="http://schemas.microsoft.com/office/drawing/2014/main" id="{22098F30-E9D4-4FCD-A0E9-8E2CD42BF8FC}"/>
              </a:ext>
            </a:extLst>
          </p:cNvPr>
          <p:cNvSpPr>
            <a:spLocks noChangeArrowheads="1"/>
          </p:cNvSpPr>
          <p:nvPr/>
        </p:nvSpPr>
        <p:spPr bwMode="auto">
          <a:xfrm>
            <a:off x="146050" y="2641461"/>
            <a:ext cx="357505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endParaRPr lang="en-US" altLang="en-US" sz="1600" dirty="0"/>
          </a:p>
          <a:p>
            <a:pPr>
              <a:spcBef>
                <a:spcPct val="0"/>
              </a:spcBef>
            </a:pPr>
            <a:r>
              <a:rPr lang="en-US" altLang="en-US" sz="1800" dirty="0"/>
              <a:t> The human must try to determine if he is talking to a human or a machine. </a:t>
            </a:r>
          </a:p>
          <a:p>
            <a:pPr>
              <a:spcBef>
                <a:spcPct val="0"/>
              </a:spcBef>
            </a:pPr>
            <a:r>
              <a:rPr lang="en-US" altLang="en-US" sz="1800" dirty="0"/>
              <a:t> The computer can lie!</a:t>
            </a:r>
          </a:p>
          <a:p>
            <a:pPr>
              <a:spcBef>
                <a:spcPct val="0"/>
              </a:spcBef>
            </a:pPr>
            <a:r>
              <a:rPr lang="en-US" altLang="en-US" sz="1800" dirty="0"/>
              <a:t> The test does not check the ability to give </a:t>
            </a:r>
            <a:r>
              <a:rPr lang="en-US" altLang="en-US" sz="1800" i="1" dirty="0"/>
              <a:t>correct</a:t>
            </a:r>
            <a:r>
              <a:rPr lang="en-US" altLang="en-US" sz="1800" dirty="0"/>
              <a:t> answers to questions, only how closely answers resemble those a human would give.</a:t>
            </a:r>
          </a:p>
          <a:p>
            <a:pPr>
              <a:spcBef>
                <a:spcPct val="0"/>
              </a:spcBef>
            </a:pPr>
            <a:r>
              <a:rPr lang="en-US" altLang="en-US" sz="1800" dirty="0"/>
              <a:t> The conversation would be limited to a text-only channel such as a computer keyboard and screens so that the result would not be dependent on the machine's ability to render words as speech.</a:t>
            </a:r>
          </a:p>
        </p:txBody>
      </p:sp>
      <p:pic>
        <p:nvPicPr>
          <p:cNvPr id="3" name="Picture 2">
            <a:extLst>
              <a:ext uri="{FF2B5EF4-FFF2-40B4-BE49-F238E27FC236}">
                <a16:creationId xmlns:a16="http://schemas.microsoft.com/office/drawing/2014/main" id="{CF95C000-A458-4876-A1F6-EA5A563E7C69}"/>
              </a:ext>
            </a:extLst>
          </p:cNvPr>
          <p:cNvPicPr>
            <a:picLocks noChangeAspect="1"/>
          </p:cNvPicPr>
          <p:nvPr/>
        </p:nvPicPr>
        <p:blipFill rotWithShape="1">
          <a:blip r:embed="rId4"/>
          <a:srcRect l="12312" r="9448"/>
          <a:stretch/>
        </p:blipFill>
        <p:spPr>
          <a:xfrm>
            <a:off x="3875088" y="4261784"/>
            <a:ext cx="5262747" cy="25263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012551-D47E-40BF-A626-225EE306AED4}"/>
              </a:ext>
            </a:extLst>
          </p:cNvPr>
          <p:cNvSpPr>
            <a:spLocks noGrp="1" noChangeArrowheads="1"/>
          </p:cNvSpPr>
          <p:nvPr>
            <p:ph type="title"/>
          </p:nvPr>
        </p:nvSpPr>
        <p:spPr>
          <a:xfrm>
            <a:off x="295275" y="147638"/>
            <a:ext cx="8199438" cy="1143000"/>
          </a:xfrm>
        </p:spPr>
        <p:txBody>
          <a:bodyPr/>
          <a:lstStyle/>
          <a:p>
            <a:pPr>
              <a:defRPr/>
            </a:pPr>
            <a:r>
              <a:rPr lang="en-US" dirty="0">
                <a:effectLst>
                  <a:outerShdw blurRad="38100" dist="38100" dir="2700000" algn="tl">
                    <a:srgbClr val="C0C0C0"/>
                  </a:outerShdw>
                </a:effectLst>
              </a:rPr>
              <a:t>Before we begin to learn, the usual administration trivia…</a:t>
            </a:r>
          </a:p>
        </p:txBody>
      </p:sp>
      <p:sp>
        <p:nvSpPr>
          <p:cNvPr id="4099" name="Text Box 3">
            <a:extLst>
              <a:ext uri="{FF2B5EF4-FFF2-40B4-BE49-F238E27FC236}">
                <a16:creationId xmlns:a16="http://schemas.microsoft.com/office/drawing/2014/main" id="{0A63E524-E08F-4A1F-9996-937C5D97C066}"/>
              </a:ext>
            </a:extLst>
          </p:cNvPr>
          <p:cNvSpPr txBox="1">
            <a:spLocks noChangeArrowheads="1"/>
          </p:cNvSpPr>
          <p:nvPr/>
        </p:nvSpPr>
        <p:spPr bwMode="auto">
          <a:xfrm>
            <a:off x="371475" y="2392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100" name="Rectangle 4">
            <a:extLst>
              <a:ext uri="{FF2B5EF4-FFF2-40B4-BE49-F238E27FC236}">
                <a16:creationId xmlns:a16="http://schemas.microsoft.com/office/drawing/2014/main" id="{35FDBBC5-0DF5-48F4-8800-27540BACF1F0}"/>
              </a:ext>
            </a:extLst>
          </p:cNvPr>
          <p:cNvSpPr>
            <a:spLocks noChangeArrowheads="1"/>
          </p:cNvSpPr>
          <p:nvPr/>
        </p:nvSpPr>
        <p:spPr bwMode="auto">
          <a:xfrm>
            <a:off x="136525" y="1766888"/>
            <a:ext cx="887095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cs typeface="Times New Roman" panose="02020603050405020304" pitchFamily="18" charset="0"/>
              </a:rPr>
              <a:t> Most of the slides and materials for the class are online </a:t>
            </a:r>
            <a:r>
              <a:rPr lang="en-US" altLang="en-US" sz="2400" dirty="0">
                <a:solidFill>
                  <a:schemeClr val="bg1">
                    <a:lumMod val="65000"/>
                  </a:schemeClr>
                </a:solidFill>
                <a:cs typeface="Times New Roman" panose="02020603050405020304" pitchFamily="18" charset="0"/>
              </a:rPr>
              <a:t>(or will be soon).</a:t>
            </a:r>
          </a:p>
          <a:p>
            <a:pPr>
              <a:spcBef>
                <a:spcPct val="0"/>
              </a:spcBef>
            </a:pPr>
            <a:r>
              <a:rPr lang="en-US" altLang="en-US" sz="2400" dirty="0">
                <a:cs typeface="Times New Roman" panose="02020603050405020304" pitchFamily="18" charset="0"/>
              </a:rPr>
              <a:t> The canvas splash page for this class has a link to the </a:t>
            </a:r>
            <a:r>
              <a:rPr lang="en-US" altLang="en-US" sz="2400" dirty="0" err="1">
                <a:cs typeface="Times New Roman" panose="02020603050405020304" pitchFamily="18" charset="0"/>
              </a:rPr>
              <a:t>DropBox</a:t>
            </a:r>
            <a:r>
              <a:rPr lang="en-US" altLang="en-US" sz="2400" dirty="0">
                <a:cs typeface="Times New Roman" panose="02020603050405020304" pitchFamily="18" charset="0"/>
              </a:rPr>
              <a:t>, where I host the files </a:t>
            </a:r>
            <a:r>
              <a:rPr lang="en-US" altLang="en-US" sz="2400" dirty="0">
                <a:solidFill>
                  <a:schemeClr val="bg1">
                    <a:lumMod val="65000"/>
                  </a:schemeClr>
                </a:solidFill>
                <a:cs typeface="Times New Roman" panose="02020603050405020304" pitchFamily="18" charset="0"/>
              </a:rPr>
              <a:t>(I am slowly porting to Canvas).</a:t>
            </a:r>
          </a:p>
          <a:p>
            <a:pPr>
              <a:spcBef>
                <a:spcPct val="0"/>
              </a:spcBef>
            </a:pPr>
            <a:r>
              <a:rPr lang="en-US" altLang="en-US" sz="2400" dirty="0">
                <a:cs typeface="Times New Roman" panose="02020603050405020304" pitchFamily="18" charset="0"/>
              </a:rPr>
              <a:t> I often edit and update files, make sure you have the latest version.</a:t>
            </a:r>
          </a:p>
          <a:p>
            <a:pPr>
              <a:spcBef>
                <a:spcPct val="0"/>
              </a:spcBef>
            </a:pPr>
            <a:endParaRPr lang="en-US" altLang="en-US" sz="2400" dirty="0">
              <a:cs typeface="Times New Roman" panose="02020603050405020304" pitchFamily="18" charset="0"/>
            </a:endParaRPr>
          </a:p>
          <a:p>
            <a:pPr>
              <a:spcBef>
                <a:spcPct val="0"/>
              </a:spcBef>
            </a:pPr>
            <a:r>
              <a:rPr lang="en-US" altLang="en-US" sz="2400" dirty="0">
                <a:cs typeface="Times New Roman" panose="02020603050405020304" pitchFamily="18" charset="0"/>
              </a:rPr>
              <a:t>Also online are videos of me teaching this class on zoom this winter.</a:t>
            </a:r>
          </a:p>
          <a:p>
            <a:pPr lvl="1">
              <a:spcBef>
                <a:spcPct val="0"/>
              </a:spcBef>
            </a:pPr>
            <a:r>
              <a:rPr lang="en-US" altLang="en-US" sz="2000" dirty="0">
                <a:cs typeface="Times New Roman" panose="02020603050405020304" pitchFamily="18" charset="0"/>
              </a:rPr>
              <a:t>I would much prefer you attend these lectures than watch these videos.</a:t>
            </a:r>
          </a:p>
          <a:p>
            <a:pPr lvl="1">
              <a:spcBef>
                <a:spcPct val="0"/>
              </a:spcBef>
            </a:pPr>
            <a:r>
              <a:rPr lang="en-US" altLang="en-US" sz="2000" dirty="0">
                <a:cs typeface="Times New Roman" panose="02020603050405020304" pitchFamily="18" charset="0"/>
              </a:rPr>
              <a:t>However, these videos may be a useful resource for a quarantined student.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4">
            <a:extLst>
              <a:ext uri="{FF2B5EF4-FFF2-40B4-BE49-F238E27FC236}">
                <a16:creationId xmlns:a16="http://schemas.microsoft.com/office/drawing/2014/main" id="{243308FF-2121-41A6-AD69-04FF667EAE18}"/>
              </a:ext>
            </a:extLst>
          </p:cNvPr>
          <p:cNvSpPr txBox="1">
            <a:spLocks noChangeArrowheads="1"/>
          </p:cNvSpPr>
          <p:nvPr/>
        </p:nvSpPr>
        <p:spPr bwMode="auto">
          <a:xfrm>
            <a:off x="712788" y="0"/>
            <a:ext cx="7691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t>What questions would you ask in a Turing Test?</a:t>
            </a:r>
          </a:p>
        </p:txBody>
      </p:sp>
      <p:sp>
        <p:nvSpPr>
          <p:cNvPr id="13" name="TextBox 12">
            <a:extLst>
              <a:ext uri="{FF2B5EF4-FFF2-40B4-BE49-F238E27FC236}">
                <a16:creationId xmlns:a16="http://schemas.microsoft.com/office/drawing/2014/main" id="{0614A29A-D4AE-4742-B216-7AA282908E9F}"/>
              </a:ext>
            </a:extLst>
          </p:cNvPr>
          <p:cNvSpPr txBox="1"/>
          <p:nvPr/>
        </p:nvSpPr>
        <p:spPr>
          <a:xfrm>
            <a:off x="156633" y="671513"/>
            <a:ext cx="8605838" cy="4452501"/>
          </a:xfrm>
          <a:prstGeom prst="rect">
            <a:avLst/>
          </a:prstGeom>
          <a:noFill/>
        </p:spPr>
        <p:txBody>
          <a:bodyPr>
            <a:spAutoFit/>
          </a:bodyPr>
          <a:lstStyle/>
          <a:p>
            <a:pPr>
              <a:spcAft>
                <a:spcPts val="400"/>
              </a:spcAft>
              <a:buFont typeface="Arial" pitchFamily="34" charset="0"/>
              <a:buChar char="•"/>
              <a:defRPr/>
            </a:pPr>
            <a:r>
              <a:rPr lang="en-US" sz="1800" dirty="0"/>
              <a:t> What is the cube root of 13?  </a:t>
            </a:r>
            <a:r>
              <a:rPr lang="en-US" sz="1600" dirty="0">
                <a:solidFill>
                  <a:schemeClr val="bg1">
                    <a:lumMod val="75000"/>
                  </a:schemeClr>
                </a:solidFill>
              </a:rPr>
              <a:t>(computer is allowed to pause, and give an approximate answer)</a:t>
            </a:r>
            <a:endParaRPr lang="en-US" sz="1800" dirty="0">
              <a:solidFill>
                <a:schemeClr val="bg1">
                  <a:lumMod val="75000"/>
                </a:schemeClr>
              </a:solidFill>
            </a:endParaRPr>
          </a:p>
          <a:p>
            <a:pPr>
              <a:spcAft>
                <a:spcPts val="400"/>
              </a:spcAft>
              <a:buFont typeface="Arial" pitchFamily="34" charset="0"/>
              <a:buChar char="•"/>
              <a:defRPr/>
            </a:pPr>
            <a:r>
              <a:rPr lang="en-US" sz="1800" dirty="0"/>
              <a:t> My King is on the K1 square, and I have no other pieces. You have only your King on the K6 square and a Rook on the R1 square. Your move. </a:t>
            </a:r>
            <a:r>
              <a:rPr lang="en-US" sz="1800" dirty="0">
                <a:solidFill>
                  <a:schemeClr val="bg1">
                    <a:lumMod val="75000"/>
                  </a:schemeClr>
                </a:solidFill>
              </a:rPr>
              <a:t>(This is in Turing’s paper. In 1950 he realized that chess-playing computers would be inevitable, </a:t>
            </a:r>
            <a:r>
              <a:rPr lang="en-US" sz="1800" i="1" dirty="0">
                <a:solidFill>
                  <a:schemeClr val="bg1">
                    <a:lumMod val="75000"/>
                  </a:schemeClr>
                </a:solidFill>
              </a:rPr>
              <a:t>Rook to R8, checkmate</a:t>
            </a:r>
            <a:r>
              <a:rPr lang="en-US" sz="1800" dirty="0">
                <a:solidFill>
                  <a:schemeClr val="bg1">
                    <a:lumMod val="75000"/>
                  </a:schemeClr>
                </a:solidFill>
              </a:rPr>
              <a:t>)</a:t>
            </a:r>
          </a:p>
          <a:p>
            <a:pPr>
              <a:spcAft>
                <a:spcPts val="400"/>
              </a:spcAft>
              <a:buFont typeface="Arial" pitchFamily="34" charset="0"/>
              <a:buChar char="•"/>
              <a:defRPr/>
            </a:pPr>
            <a:r>
              <a:rPr lang="en-US" sz="1800" dirty="0">
                <a:solidFill>
                  <a:schemeClr val="bg1">
                    <a:lumMod val="75000"/>
                  </a:schemeClr>
                </a:solidFill>
              </a:rPr>
              <a:t> </a:t>
            </a:r>
            <a:r>
              <a:rPr lang="en-US" sz="1800" dirty="0"/>
              <a:t>For which country is the flag a red circle on a white background?</a:t>
            </a:r>
            <a:endParaRPr lang="en-US" sz="1800" dirty="0">
              <a:solidFill>
                <a:schemeClr val="bg1">
                  <a:lumMod val="75000"/>
                </a:schemeClr>
              </a:solidFill>
            </a:endParaRPr>
          </a:p>
          <a:p>
            <a:pPr>
              <a:spcAft>
                <a:spcPts val="400"/>
              </a:spcAft>
              <a:buFont typeface="Arial" pitchFamily="34" charset="0"/>
              <a:buChar char="•"/>
              <a:defRPr/>
            </a:pPr>
            <a:r>
              <a:rPr lang="en-US" sz="1800" dirty="0">
                <a:solidFill>
                  <a:schemeClr val="bg1">
                    <a:lumMod val="75000"/>
                  </a:schemeClr>
                </a:solidFill>
              </a:rPr>
              <a:t> </a:t>
            </a:r>
            <a:r>
              <a:rPr lang="en-US" sz="1800" dirty="0"/>
              <a:t>John is fat and tall and in a very bad mood, his dad David, is illiterate, loves Chinese food and wears ugly clothes, who is older, John or David? </a:t>
            </a:r>
            <a:r>
              <a:rPr lang="en-US" sz="1800" dirty="0">
                <a:solidFill>
                  <a:schemeClr val="bg1">
                    <a:lumMod val="75000"/>
                  </a:schemeClr>
                </a:solidFill>
              </a:rPr>
              <a:t>(I added red herrings)</a:t>
            </a:r>
          </a:p>
          <a:p>
            <a:pPr>
              <a:spcAft>
                <a:spcPts val="400"/>
              </a:spcAft>
              <a:buFont typeface="Arial" pitchFamily="34" charset="0"/>
              <a:buChar char="•"/>
              <a:defRPr/>
            </a:pPr>
            <a:r>
              <a:rPr lang="en-US" sz="1800" dirty="0"/>
              <a:t> What would an “M” look like if you were standing on your head?</a:t>
            </a:r>
          </a:p>
          <a:p>
            <a:pPr>
              <a:spcAft>
                <a:spcPts val="400"/>
              </a:spcAft>
              <a:buFont typeface="Arial" pitchFamily="34" charset="0"/>
              <a:buChar char="•"/>
              <a:defRPr/>
            </a:pPr>
            <a:r>
              <a:rPr lang="en-US" sz="1800" dirty="0"/>
              <a:t> What do you think of Roald Dahl? </a:t>
            </a:r>
            <a:r>
              <a:rPr lang="en-US" sz="1800" dirty="0">
                <a:solidFill>
                  <a:schemeClr val="bg1">
                    <a:lumMod val="75000"/>
                  </a:schemeClr>
                </a:solidFill>
              </a:rPr>
              <a:t>(and probe with follow up questions)</a:t>
            </a:r>
          </a:p>
          <a:p>
            <a:pPr>
              <a:spcAft>
                <a:spcPts val="400"/>
              </a:spcAft>
              <a:buFont typeface="Arial" pitchFamily="34" charset="0"/>
              <a:buChar char="•"/>
              <a:defRPr/>
            </a:pPr>
            <a:r>
              <a:rPr lang="en-US" sz="1800" dirty="0"/>
              <a:t> Bob weighs 12 pounds,  Bob likes to chase mice,  Bob is afraid of dogs, What is Bob?</a:t>
            </a:r>
          </a:p>
          <a:p>
            <a:pPr>
              <a:spcAft>
                <a:spcPts val="400"/>
              </a:spcAft>
              <a:buFont typeface="Arial" pitchFamily="34" charset="0"/>
              <a:buChar char="•"/>
              <a:defRPr/>
            </a:pPr>
            <a:endParaRPr lang="en-US" sz="1800" dirty="0"/>
          </a:p>
          <a:p>
            <a:pPr>
              <a:spcAft>
                <a:spcPts val="400"/>
              </a:spcAft>
              <a:buFont typeface="Arial" pitchFamily="34" charset="0"/>
              <a:buChar char="•"/>
              <a:defRPr/>
            </a:pPr>
            <a:r>
              <a:rPr lang="en-US" sz="1800" dirty="0"/>
              <a:t> Please explain these jokes: </a:t>
            </a:r>
          </a:p>
          <a:p>
            <a:pPr lvl="1">
              <a:spcAft>
                <a:spcPts val="400"/>
              </a:spcAft>
              <a:buFont typeface="Arial" pitchFamily="34" charset="0"/>
              <a:buChar char="•"/>
              <a:defRPr/>
            </a:pPr>
            <a:endParaRPr lang="en-US" sz="1800" dirty="0"/>
          </a:p>
          <a:p>
            <a:pPr>
              <a:buFont typeface="Arial" pitchFamily="34" charset="0"/>
              <a:buChar char="•"/>
              <a:defRPr/>
            </a:pPr>
            <a:endParaRPr lang="en-US" sz="1800" dirty="0"/>
          </a:p>
        </p:txBody>
      </p:sp>
      <p:pic>
        <p:nvPicPr>
          <p:cNvPr id="33796" name="Picture 2">
            <a:extLst>
              <a:ext uri="{FF2B5EF4-FFF2-40B4-BE49-F238E27FC236}">
                <a16:creationId xmlns:a16="http://schemas.microsoft.com/office/drawing/2014/main" id="{4A2CBC00-1207-4091-8824-797298222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5005388"/>
            <a:ext cx="363855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545C56-2C00-4342-94F1-7DCAF35424F0}"/>
              </a:ext>
            </a:extLst>
          </p:cNvPr>
          <p:cNvSpPr txBox="1"/>
          <p:nvPr/>
        </p:nvSpPr>
        <p:spPr>
          <a:xfrm>
            <a:off x="127000" y="4630493"/>
            <a:ext cx="4749800" cy="1918474"/>
          </a:xfrm>
          <a:prstGeom prst="rect">
            <a:avLst/>
          </a:prstGeom>
          <a:noFill/>
        </p:spPr>
        <p:txBody>
          <a:bodyPr wrap="square" rtlCol="0">
            <a:spAutoFit/>
          </a:bodyPr>
          <a:lstStyle/>
          <a:p>
            <a:pPr lvl="1">
              <a:spcAft>
                <a:spcPts val="400"/>
              </a:spcAft>
              <a:buFont typeface="Arial" pitchFamily="34" charset="0"/>
              <a:buChar char="•"/>
              <a:defRPr/>
            </a:pPr>
            <a:r>
              <a:rPr lang="en-US" sz="1600" i="1" dirty="0"/>
              <a:t> I went to the bank the other day and asked the banker to check my balance, so she pushed me!</a:t>
            </a:r>
          </a:p>
          <a:p>
            <a:pPr lvl="1">
              <a:spcAft>
                <a:spcPts val="400"/>
              </a:spcAft>
              <a:buFont typeface="Arial" pitchFamily="34" charset="0"/>
              <a:buChar char="•"/>
              <a:defRPr/>
            </a:pPr>
            <a:r>
              <a:rPr lang="en-US" sz="1600" i="1" dirty="0"/>
              <a:t> The early bird might get the worm, but the second mouse gets the cheese.</a:t>
            </a:r>
          </a:p>
          <a:p>
            <a:pPr lvl="1">
              <a:spcAft>
                <a:spcPts val="400"/>
              </a:spcAft>
              <a:buFont typeface="Arial" pitchFamily="34" charset="0"/>
              <a:buChar char="•"/>
              <a:defRPr/>
            </a:pPr>
            <a:r>
              <a:rPr lang="en-US" sz="1600" i="1" dirty="0"/>
              <a:t> Politicians and diapers have one thing in common. They should both be changed regularly, and for the same reason.</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7B37-2448-47F1-97DD-5175C17B31D7}"/>
              </a:ext>
            </a:extLst>
          </p:cNvPr>
          <p:cNvSpPr>
            <a:spLocks noGrp="1"/>
          </p:cNvSpPr>
          <p:nvPr>
            <p:ph type="title"/>
          </p:nvPr>
        </p:nvSpPr>
        <p:spPr>
          <a:xfrm>
            <a:off x="539750" y="0"/>
            <a:ext cx="7772400" cy="1143000"/>
          </a:xfrm>
        </p:spPr>
        <p:txBody>
          <a:bodyPr/>
          <a:lstStyle/>
          <a:p>
            <a:pPr>
              <a:defRPr/>
            </a:pPr>
            <a:r>
              <a:rPr lang="en-US" dirty="0">
                <a:effectLst>
                  <a:outerShdw blurRad="38100" dist="38100" dir="2700000" algn="tl">
                    <a:srgbClr val="000000">
                      <a:alpha val="43137"/>
                    </a:srgbClr>
                  </a:outerShdw>
                </a:effectLst>
              </a:rPr>
              <a:t>A Stunning Idea</a:t>
            </a:r>
          </a:p>
        </p:txBody>
      </p:sp>
      <p:sp>
        <p:nvSpPr>
          <p:cNvPr id="3" name="TextBox 2">
            <a:extLst>
              <a:ext uri="{FF2B5EF4-FFF2-40B4-BE49-F238E27FC236}">
                <a16:creationId xmlns:a16="http://schemas.microsoft.com/office/drawing/2014/main" id="{C2F8B49B-0C50-4BAB-A88F-6FCAAD26CCE6}"/>
              </a:ext>
            </a:extLst>
          </p:cNvPr>
          <p:cNvSpPr txBox="1"/>
          <p:nvPr/>
        </p:nvSpPr>
        <p:spPr>
          <a:xfrm>
            <a:off x="187325" y="1316038"/>
            <a:ext cx="8477250" cy="4524375"/>
          </a:xfrm>
          <a:prstGeom prst="rect">
            <a:avLst/>
          </a:prstGeom>
          <a:noFill/>
        </p:spPr>
        <p:txBody>
          <a:bodyPr>
            <a:spAutoFit/>
          </a:bodyPr>
          <a:lstStyle/>
          <a:p>
            <a:pPr>
              <a:defRPr/>
            </a:pPr>
            <a:r>
              <a:rPr lang="en-US" dirty="0"/>
              <a:t>If one day we have Artificial General Intelligence, then the next day we will have </a:t>
            </a:r>
            <a:r>
              <a:rPr lang="en-US" i="1" dirty="0" err="1"/>
              <a:t>Superintelligence</a:t>
            </a:r>
            <a:r>
              <a:rPr lang="en-US" dirty="0"/>
              <a:t>!</a:t>
            </a:r>
          </a:p>
          <a:p>
            <a:pPr>
              <a:defRPr/>
            </a:pPr>
            <a:endParaRPr lang="en-US" dirty="0"/>
          </a:p>
          <a:p>
            <a:pPr>
              <a:defRPr/>
            </a:pPr>
            <a:r>
              <a:rPr lang="en-US" dirty="0"/>
              <a:t>This is sometimes called “the singularity”</a:t>
            </a:r>
          </a:p>
          <a:p>
            <a:pPr>
              <a:defRPr/>
            </a:pPr>
            <a:endParaRPr lang="en-US" dirty="0"/>
          </a:p>
          <a:p>
            <a:pPr>
              <a:defRPr/>
            </a:pPr>
            <a:endParaRPr lang="en-US" dirty="0"/>
          </a:p>
          <a:p>
            <a:pPr>
              <a:defRPr/>
            </a:pPr>
            <a:r>
              <a:rPr lang="en-US" dirty="0">
                <a:solidFill>
                  <a:schemeClr val="bg1">
                    <a:lumMod val="65000"/>
                  </a:schemeClr>
                </a:solidFill>
              </a:rPr>
              <a:t>See recent works by</a:t>
            </a:r>
          </a:p>
          <a:p>
            <a:pPr lvl="1">
              <a:buFont typeface="Arial" pitchFamily="34" charset="0"/>
              <a:buChar char="•"/>
              <a:defRPr/>
            </a:pPr>
            <a:r>
              <a:rPr lang="en-US" dirty="0">
                <a:solidFill>
                  <a:schemeClr val="bg1">
                    <a:lumMod val="65000"/>
                  </a:schemeClr>
                </a:solidFill>
              </a:rPr>
              <a:t>Ray </a:t>
            </a:r>
            <a:r>
              <a:rPr lang="en-US" dirty="0" err="1">
                <a:solidFill>
                  <a:schemeClr val="bg1">
                    <a:lumMod val="65000"/>
                  </a:schemeClr>
                </a:solidFill>
              </a:rPr>
              <a:t>Kurzweil</a:t>
            </a:r>
            <a:r>
              <a:rPr lang="en-US" dirty="0">
                <a:solidFill>
                  <a:schemeClr val="bg1">
                    <a:lumMod val="65000"/>
                  </a:schemeClr>
                </a:solidFill>
              </a:rPr>
              <a:t> </a:t>
            </a:r>
          </a:p>
          <a:p>
            <a:pPr lvl="1">
              <a:buFont typeface="Arial" pitchFamily="34" charset="0"/>
              <a:buChar char="•"/>
              <a:defRPr/>
            </a:pPr>
            <a:r>
              <a:rPr lang="en-US" dirty="0">
                <a:solidFill>
                  <a:schemeClr val="bg1">
                    <a:lumMod val="65000"/>
                  </a:schemeClr>
                </a:solidFill>
              </a:rPr>
              <a:t>Nick </a:t>
            </a:r>
            <a:r>
              <a:rPr lang="en-US" dirty="0" err="1">
                <a:solidFill>
                  <a:schemeClr val="bg1">
                    <a:lumMod val="65000"/>
                  </a:schemeClr>
                </a:solidFill>
              </a:rPr>
              <a:t>Bostrom</a:t>
            </a:r>
            <a:endParaRPr lang="en-US" dirty="0">
              <a:solidFill>
                <a:schemeClr val="bg1">
                  <a:lumMod val="65000"/>
                </a:schemeClr>
              </a:solidFill>
            </a:endParaRPr>
          </a:p>
          <a:p>
            <a:pPr>
              <a:defRPr/>
            </a:pPr>
            <a:endParaRPr lang="en-US" dirty="0"/>
          </a:p>
          <a:p>
            <a:pPr>
              <a:defRPr/>
            </a:pPr>
            <a:endParaRPr lang="en-US" dirty="0"/>
          </a:p>
          <a:p>
            <a:pPr>
              <a:defRPr/>
            </a:pPr>
            <a:endParaRPr lang="en-US" dirty="0"/>
          </a:p>
        </p:txBody>
      </p:sp>
      <p:pic>
        <p:nvPicPr>
          <p:cNvPr id="32772" name="Picture 2" descr="https://upload.wikimedia.org/wikipedia/commons/thumb/4/45/Superintelligence.jpg/220px-Superintelligence.jpg">
            <a:extLst>
              <a:ext uri="{FF2B5EF4-FFF2-40B4-BE49-F238E27FC236}">
                <a16:creationId xmlns:a16="http://schemas.microsoft.com/office/drawing/2014/main" id="{54230CB4-1983-44E3-A583-B537BD4541C1}"/>
              </a:ext>
            </a:extLst>
          </p:cNvPr>
          <p:cNvPicPr>
            <a:picLocks noChangeAspect="1" noChangeArrowheads="1"/>
          </p:cNvPicPr>
          <p:nvPr/>
        </p:nvPicPr>
        <p:blipFill>
          <a:blip r:embed="rId2"/>
          <a:srcRect/>
          <a:stretch>
            <a:fillRect/>
          </a:stretch>
        </p:blipFill>
        <p:spPr bwMode="auto">
          <a:xfrm>
            <a:off x="6013450" y="2177545"/>
            <a:ext cx="2865438" cy="4350256"/>
          </a:xfrm>
          <a:prstGeom prst="rect">
            <a:avLst/>
          </a:prstGeom>
          <a:noFill/>
          <a:ln>
            <a:noFill/>
          </a:ln>
          <a:scene3d>
            <a:camera prst="perspectiveContrastingLeftFacing"/>
            <a:lightRig rig="threePt" dir="t"/>
          </a:scene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a:extLst>
              <a:ext uri="{FF2B5EF4-FFF2-40B4-BE49-F238E27FC236}">
                <a16:creationId xmlns:a16="http://schemas.microsoft.com/office/drawing/2014/main" id="{FD949E9F-3C96-4CAF-9A02-88C63065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80"/>
          <a:stretch>
            <a:fillRect/>
          </a:stretch>
        </p:blipFill>
        <p:spPr bwMode="auto">
          <a:xfrm>
            <a:off x="0" y="0"/>
            <a:ext cx="91567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57B9CA2-D989-4CB2-AC4A-0F6A4FFFFA46}"/>
              </a:ext>
            </a:extLst>
          </p:cNvPr>
          <p:cNvSpPr/>
          <p:nvPr/>
        </p:nvSpPr>
        <p:spPr bwMode="auto">
          <a:xfrm>
            <a:off x="0" y="0"/>
            <a:ext cx="3048000" cy="51149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4" name="Rectangle 3">
            <a:extLst>
              <a:ext uri="{FF2B5EF4-FFF2-40B4-BE49-F238E27FC236}">
                <a16:creationId xmlns:a16="http://schemas.microsoft.com/office/drawing/2014/main" id="{34B2938D-EF45-450B-8550-8324E889E8C0}"/>
              </a:ext>
            </a:extLst>
          </p:cNvPr>
          <p:cNvSpPr/>
          <p:nvPr/>
        </p:nvSpPr>
        <p:spPr bwMode="auto">
          <a:xfrm>
            <a:off x="5168900" y="0"/>
            <a:ext cx="3987800" cy="51149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0DC9081F-FD2F-4944-A0CC-36639C5E31C9}"/>
              </a:ext>
            </a:extLst>
          </p:cNvPr>
          <p:cNvSpPr/>
          <p:nvPr/>
        </p:nvSpPr>
        <p:spPr bwMode="auto">
          <a:xfrm>
            <a:off x="3048000" y="2819400"/>
            <a:ext cx="2120900" cy="22955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9A9FE5D4-8049-4524-969E-B4AF02ED4BBA}"/>
              </a:ext>
            </a:extLst>
          </p:cNvPr>
          <p:cNvSpPr/>
          <p:nvPr/>
        </p:nvSpPr>
        <p:spPr bwMode="auto">
          <a:xfrm>
            <a:off x="3048000" y="0"/>
            <a:ext cx="2120900" cy="619125"/>
          </a:xfrm>
          <a:prstGeom prst="rect">
            <a:avLst/>
          </a:prstGeom>
          <a:solidFill>
            <a:schemeClr val="bg1">
              <a:lumMod val="75000"/>
              <a:alpha val="64000"/>
            </a:schemeClr>
          </a:solidFill>
          <a:ln w="9525" cap="flat" cmpd="sng" algn="ctr">
            <a:noFill/>
            <a:prstDash val="solid"/>
            <a:round/>
            <a:headEnd type="none" w="med" len="med"/>
            <a:tailEnd type="none" w="med" len="med"/>
          </a:ln>
          <a:effectLst/>
        </p:spPr>
        <p:txBody>
          <a:bodyPr/>
          <a:lstStyle/>
          <a:p>
            <a:pPr>
              <a:defRPr/>
            </a:pPr>
            <a:endParaRPr lang="en-US"/>
          </a:p>
        </p:txBody>
      </p:sp>
      <p:pic>
        <p:nvPicPr>
          <p:cNvPr id="35847" name="Picture 2">
            <a:extLst>
              <a:ext uri="{FF2B5EF4-FFF2-40B4-BE49-F238E27FC236}">
                <a16:creationId xmlns:a16="http://schemas.microsoft.com/office/drawing/2014/main" id="{716A83D6-4823-4639-9997-0F609D8B8C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5114925"/>
            <a:ext cx="13716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7">
            <a:extLst>
              <a:ext uri="{FF2B5EF4-FFF2-40B4-BE49-F238E27FC236}">
                <a16:creationId xmlns:a16="http://schemas.microsoft.com/office/drawing/2014/main" id="{18496649-E084-4952-B5FD-3A69404261FD}"/>
              </a:ext>
            </a:extLst>
          </p:cNvPr>
          <p:cNvSpPr>
            <a:spLocks noChangeArrowheads="1"/>
          </p:cNvSpPr>
          <p:nvPr/>
        </p:nvSpPr>
        <p:spPr bwMode="auto">
          <a:xfrm>
            <a:off x="1949450" y="516572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Irving John (I. J.) Good</a:t>
            </a:r>
          </a:p>
          <a:p>
            <a:pPr algn="ctr">
              <a:spcBef>
                <a:spcPct val="0"/>
              </a:spcBef>
              <a:buFontTx/>
              <a:buNone/>
            </a:pPr>
            <a:r>
              <a:rPr lang="en-US" altLang="en-US" sz="2400"/>
              <a:t> (1916 –2009)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975BF338-2E90-46FC-8B56-A20D583EC79C}"/>
              </a:ext>
            </a:extLst>
          </p:cNvPr>
          <p:cNvSpPr>
            <a:spLocks noChangeArrowheads="1"/>
          </p:cNvSpPr>
          <p:nvPr/>
        </p:nvSpPr>
        <p:spPr bwMode="auto">
          <a:xfrm>
            <a:off x="80963" y="5038725"/>
            <a:ext cx="8921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Let us imagine for a moment that you could measure intelligence on a linear scale, something like:</a:t>
            </a:r>
          </a:p>
          <a:p>
            <a:pPr>
              <a:spcBef>
                <a:spcPct val="0"/>
              </a:spcBef>
              <a:buFontTx/>
              <a:buNone/>
            </a:pPr>
            <a:endParaRPr lang="en-US" altLang="en-US" sz="1600" dirty="0"/>
          </a:p>
          <a:p>
            <a:pPr>
              <a:spcBef>
                <a:spcPct val="0"/>
              </a:spcBef>
              <a:buFontTx/>
              <a:buNone/>
            </a:pPr>
            <a:r>
              <a:rPr lang="en-US" altLang="en-US" sz="1600" dirty="0"/>
              <a:t>             </a:t>
            </a:r>
            <a:r>
              <a:rPr lang="en-US" altLang="en-US" sz="1600" dirty="0">
                <a:solidFill>
                  <a:srgbClr val="0070C0"/>
                </a:solidFill>
              </a:rPr>
              <a:t>...&lt; bacteria &lt; mouse &lt; monkey &lt; chimp &lt; average human &lt; </a:t>
            </a:r>
            <a:r>
              <a:rPr lang="en-US" altLang="en-US" sz="1600" dirty="0" err="1">
                <a:solidFill>
                  <a:srgbClr val="0070C0"/>
                </a:solidFill>
              </a:rPr>
              <a:t>stephen</a:t>
            </a:r>
            <a:r>
              <a:rPr lang="en-US" altLang="en-US" sz="1600" dirty="0">
                <a:solidFill>
                  <a:srgbClr val="0070C0"/>
                </a:solidFill>
              </a:rPr>
              <a:t> hawking &lt; … </a:t>
            </a:r>
          </a:p>
          <a:p>
            <a:pPr>
              <a:spcBef>
                <a:spcPct val="0"/>
              </a:spcBef>
              <a:buFontTx/>
              <a:buNone/>
            </a:pPr>
            <a:endParaRPr lang="en-US" altLang="en-US" sz="1600" dirty="0"/>
          </a:p>
          <a:p>
            <a:pPr>
              <a:spcBef>
                <a:spcPct val="0"/>
              </a:spcBef>
              <a:buFontTx/>
              <a:buNone/>
            </a:pPr>
            <a:r>
              <a:rPr lang="en-US" altLang="en-US" sz="1600" dirty="0"/>
              <a:t>And let us imagine that we are building smarter and smarter AIs, constantly moving up this hierarchy over time…</a:t>
            </a:r>
            <a:endParaRPr lang="en-US" altLang="en-US" sz="1800" dirty="0"/>
          </a:p>
        </p:txBody>
      </p:sp>
      <p:cxnSp>
        <p:nvCxnSpPr>
          <p:cNvPr id="36867" name="Straight Arrow Connector 10">
            <a:extLst>
              <a:ext uri="{FF2B5EF4-FFF2-40B4-BE49-F238E27FC236}">
                <a16:creationId xmlns:a16="http://schemas.microsoft.com/office/drawing/2014/main" id="{06E0FA24-86BD-4BE8-BC2C-879313D6A694}"/>
              </a:ext>
            </a:extLst>
          </p:cNvPr>
          <p:cNvCxnSpPr>
            <a:cxnSpLocks noChangeShapeType="1"/>
          </p:cNvCxnSpPr>
          <p:nvPr/>
        </p:nvCxnSpPr>
        <p:spPr bwMode="auto">
          <a:xfrm>
            <a:off x="1651000" y="4432300"/>
            <a:ext cx="70231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6868" name="Straight Arrow Connector 12">
            <a:extLst>
              <a:ext uri="{FF2B5EF4-FFF2-40B4-BE49-F238E27FC236}">
                <a16:creationId xmlns:a16="http://schemas.microsoft.com/office/drawing/2014/main" id="{D152A1CA-9C4B-4783-B6BF-F6153CEEE4DA}"/>
              </a:ext>
            </a:extLst>
          </p:cNvPr>
          <p:cNvCxnSpPr>
            <a:cxnSpLocks noChangeShapeType="1"/>
          </p:cNvCxnSpPr>
          <p:nvPr/>
        </p:nvCxnSpPr>
        <p:spPr bwMode="auto">
          <a:xfrm flipV="1">
            <a:off x="1638300" y="228600"/>
            <a:ext cx="0" cy="419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869" name="Rectangle 15">
            <a:extLst>
              <a:ext uri="{FF2B5EF4-FFF2-40B4-BE49-F238E27FC236}">
                <a16:creationId xmlns:a16="http://schemas.microsoft.com/office/drawing/2014/main" id="{FFCBC264-46FD-4E21-B735-C57108E5DBDF}"/>
              </a:ext>
            </a:extLst>
          </p:cNvPr>
          <p:cNvSpPr>
            <a:spLocks noChangeArrowheads="1"/>
          </p:cNvSpPr>
          <p:nvPr/>
        </p:nvSpPr>
        <p:spPr bwMode="auto">
          <a:xfrm>
            <a:off x="185738" y="3440113"/>
            <a:ext cx="812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i="1"/>
              <a:t>human</a:t>
            </a:r>
          </a:p>
          <a:p>
            <a:pPr>
              <a:spcBef>
                <a:spcPct val="0"/>
              </a:spcBef>
              <a:buFontTx/>
              <a:buNone/>
            </a:pPr>
            <a:endParaRPr lang="en-US" altLang="en-US" sz="1600" i="1"/>
          </a:p>
          <a:p>
            <a:pPr>
              <a:spcBef>
                <a:spcPct val="0"/>
              </a:spcBef>
              <a:buFontTx/>
              <a:buNone/>
            </a:pPr>
            <a:r>
              <a:rPr lang="en-US" altLang="en-US" sz="1600" i="1"/>
              <a:t>chimp</a:t>
            </a:r>
          </a:p>
          <a:p>
            <a:pPr>
              <a:spcBef>
                <a:spcPct val="0"/>
              </a:spcBef>
              <a:buFontTx/>
              <a:buNone/>
            </a:pPr>
            <a:r>
              <a:rPr lang="en-US" altLang="en-US" sz="1600" i="1"/>
              <a:t>monkey</a:t>
            </a:r>
          </a:p>
          <a:p>
            <a:pPr>
              <a:spcBef>
                <a:spcPct val="0"/>
              </a:spcBef>
              <a:buFontTx/>
              <a:buNone/>
            </a:pPr>
            <a:r>
              <a:rPr lang="en-US" altLang="en-US" sz="1600" i="1"/>
              <a:t>mouse</a:t>
            </a:r>
            <a:endParaRPr lang="en-US" altLang="en-US" sz="2000"/>
          </a:p>
        </p:txBody>
      </p:sp>
      <p:cxnSp>
        <p:nvCxnSpPr>
          <p:cNvPr id="18" name="Straight Connector 17">
            <a:extLst>
              <a:ext uri="{FF2B5EF4-FFF2-40B4-BE49-F238E27FC236}">
                <a16:creationId xmlns:a16="http://schemas.microsoft.com/office/drawing/2014/main" id="{A887EABC-1DCD-4366-BB06-3390F266F87C}"/>
              </a:ext>
            </a:extLst>
          </p:cNvPr>
          <p:cNvCxnSpPr/>
          <p:nvPr/>
        </p:nvCxnSpPr>
        <p:spPr bwMode="auto">
          <a:xfrm>
            <a:off x="1511300" y="3733800"/>
            <a:ext cx="7112000"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p:spPr>
      </p:cxnSp>
      <p:cxnSp>
        <p:nvCxnSpPr>
          <p:cNvPr id="36871" name="Straight Arrow Connector 21">
            <a:extLst>
              <a:ext uri="{FF2B5EF4-FFF2-40B4-BE49-F238E27FC236}">
                <a16:creationId xmlns:a16="http://schemas.microsoft.com/office/drawing/2014/main" id="{6C418CC7-53F3-4C97-9B48-E7D03D2C19FE}"/>
              </a:ext>
            </a:extLst>
          </p:cNvPr>
          <p:cNvCxnSpPr>
            <a:cxnSpLocks noChangeShapeType="1"/>
          </p:cNvCxnSpPr>
          <p:nvPr/>
        </p:nvCxnSpPr>
        <p:spPr bwMode="auto">
          <a:xfrm>
            <a:off x="942975" y="3629025"/>
            <a:ext cx="485775" cy="85725"/>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36872" name="Straight Arrow Connector 22">
            <a:extLst>
              <a:ext uri="{FF2B5EF4-FFF2-40B4-BE49-F238E27FC236}">
                <a16:creationId xmlns:a16="http://schemas.microsoft.com/office/drawing/2014/main" id="{273AA262-2142-4FC0-9B52-3EB67BC37D5D}"/>
              </a:ext>
            </a:extLst>
          </p:cNvPr>
          <p:cNvCxnSpPr>
            <a:cxnSpLocks noChangeShapeType="1"/>
          </p:cNvCxnSpPr>
          <p:nvPr/>
        </p:nvCxnSpPr>
        <p:spPr bwMode="auto">
          <a:xfrm>
            <a:off x="876300" y="4143375"/>
            <a:ext cx="704850" cy="9525"/>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36873" name="Straight Arrow Connector 24">
            <a:extLst>
              <a:ext uri="{FF2B5EF4-FFF2-40B4-BE49-F238E27FC236}">
                <a16:creationId xmlns:a16="http://schemas.microsoft.com/office/drawing/2014/main" id="{FB93FE2C-B61D-4F79-9788-15D005246CE6}"/>
              </a:ext>
            </a:extLst>
          </p:cNvPr>
          <p:cNvCxnSpPr>
            <a:cxnSpLocks noChangeShapeType="1"/>
          </p:cNvCxnSpPr>
          <p:nvPr/>
        </p:nvCxnSpPr>
        <p:spPr bwMode="auto">
          <a:xfrm flipV="1">
            <a:off x="904875" y="4276725"/>
            <a:ext cx="685800" cy="104775"/>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36874" name="Straight Arrow Connector 27">
            <a:extLst>
              <a:ext uri="{FF2B5EF4-FFF2-40B4-BE49-F238E27FC236}">
                <a16:creationId xmlns:a16="http://schemas.microsoft.com/office/drawing/2014/main" id="{9A0686EC-FEBA-4E4D-9F78-3736CA53B216}"/>
              </a:ext>
            </a:extLst>
          </p:cNvPr>
          <p:cNvCxnSpPr>
            <a:cxnSpLocks noChangeShapeType="1"/>
          </p:cNvCxnSpPr>
          <p:nvPr/>
        </p:nvCxnSpPr>
        <p:spPr bwMode="auto">
          <a:xfrm flipV="1">
            <a:off x="904875" y="4381500"/>
            <a:ext cx="695325" cy="209550"/>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36875" name="Freeform 29">
            <a:extLst>
              <a:ext uri="{FF2B5EF4-FFF2-40B4-BE49-F238E27FC236}">
                <a16:creationId xmlns:a16="http://schemas.microsoft.com/office/drawing/2014/main" id="{37ACE295-EA31-4250-898F-8C9F091ADAB4}"/>
              </a:ext>
            </a:extLst>
          </p:cNvPr>
          <p:cNvSpPr>
            <a:spLocks/>
          </p:cNvSpPr>
          <p:nvPr/>
        </p:nvSpPr>
        <p:spPr bwMode="auto">
          <a:xfrm>
            <a:off x="1866900" y="0"/>
            <a:ext cx="6267450" cy="4410075"/>
          </a:xfrm>
          <a:custGeom>
            <a:avLst/>
            <a:gdLst>
              <a:gd name="T0" fmla="*/ 0 w 6267450"/>
              <a:gd name="T1" fmla="*/ 4410075 h 4410075"/>
              <a:gd name="T2" fmla="*/ 428625 w 6267450"/>
              <a:gd name="T3" fmla="*/ 4352927 h 4410075"/>
              <a:gd name="T4" fmla="*/ 1047750 w 6267450"/>
              <a:gd name="T5" fmla="*/ 4162438 h 4410075"/>
              <a:gd name="T6" fmla="*/ 2057407 w 6267450"/>
              <a:gd name="T7" fmla="*/ 4105288 h 4410075"/>
              <a:gd name="T8" fmla="*/ 3009901 w 6267450"/>
              <a:gd name="T9" fmla="*/ 4029088 h 4410075"/>
              <a:gd name="T10" fmla="*/ 3989071 w 6267450"/>
              <a:gd name="T11" fmla="*/ 3989084 h 4410075"/>
              <a:gd name="T12" fmla="*/ 4933950 w 6267450"/>
              <a:gd name="T13" fmla="*/ 3876688 h 4410075"/>
              <a:gd name="T14" fmla="*/ 5819774 w 6267450"/>
              <a:gd name="T15" fmla="*/ 3848114 h 4410075"/>
              <a:gd name="T16" fmla="*/ 6118862 w 6267450"/>
              <a:gd name="T17" fmla="*/ 3750958 h 4410075"/>
              <a:gd name="T18" fmla="*/ 6225542 w 6267450"/>
              <a:gd name="T19" fmla="*/ 1735462 h 4410075"/>
              <a:gd name="T20" fmla="*/ 6267450 w 6267450"/>
              <a:gd name="T21" fmla="*/ 0 h 4410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67450"/>
              <a:gd name="T34" fmla="*/ 0 h 4410075"/>
              <a:gd name="T35" fmla="*/ 6267450 w 6267450"/>
              <a:gd name="T36" fmla="*/ 4410075 h 44100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67450" h="4410075">
                <a:moveTo>
                  <a:pt x="0" y="4410075"/>
                </a:moveTo>
                <a:cubicBezTo>
                  <a:pt x="127000" y="4402137"/>
                  <a:pt x="254000" y="4394200"/>
                  <a:pt x="428625" y="4352925"/>
                </a:cubicBezTo>
                <a:cubicBezTo>
                  <a:pt x="603250" y="4311650"/>
                  <a:pt x="776288" y="4203700"/>
                  <a:pt x="1047750" y="4162425"/>
                </a:cubicBezTo>
                <a:cubicBezTo>
                  <a:pt x="1319212" y="4121150"/>
                  <a:pt x="1730375" y="4127500"/>
                  <a:pt x="2057400" y="4105275"/>
                </a:cubicBezTo>
                <a:cubicBezTo>
                  <a:pt x="2384425" y="4083050"/>
                  <a:pt x="2687955" y="4048442"/>
                  <a:pt x="3009900" y="4029075"/>
                </a:cubicBezTo>
                <a:cubicBezTo>
                  <a:pt x="3331845" y="4009708"/>
                  <a:pt x="3668395" y="4014470"/>
                  <a:pt x="3989070" y="3989070"/>
                </a:cubicBezTo>
                <a:cubicBezTo>
                  <a:pt x="4309745" y="3963670"/>
                  <a:pt x="4628833" y="3900170"/>
                  <a:pt x="4933950" y="3876675"/>
                </a:cubicBezTo>
                <a:cubicBezTo>
                  <a:pt x="5239067" y="3853180"/>
                  <a:pt x="5622290" y="3869055"/>
                  <a:pt x="5819775" y="3848100"/>
                </a:cubicBezTo>
                <a:cubicBezTo>
                  <a:pt x="6017260" y="3827145"/>
                  <a:pt x="6005513" y="3791902"/>
                  <a:pt x="6118860" y="3750945"/>
                </a:cubicBezTo>
                <a:cubicBezTo>
                  <a:pt x="6201727" y="3588068"/>
                  <a:pt x="6200775" y="2360612"/>
                  <a:pt x="6225540" y="1735455"/>
                </a:cubicBezTo>
                <a:cubicBezTo>
                  <a:pt x="6250305" y="1110298"/>
                  <a:pt x="6229350" y="571500"/>
                  <a:pt x="6267450" y="0"/>
                </a:cubicBezTo>
              </a:path>
            </a:pathLst>
          </a:custGeom>
          <a:noFill/>
          <a:ln w="2857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76" name="TextBox 13">
            <a:extLst>
              <a:ext uri="{FF2B5EF4-FFF2-40B4-BE49-F238E27FC236}">
                <a16:creationId xmlns:a16="http://schemas.microsoft.com/office/drawing/2014/main" id="{F75040B6-24F1-435B-B552-CEB3EC5F56C9}"/>
              </a:ext>
            </a:extLst>
          </p:cNvPr>
          <p:cNvSpPr txBox="1">
            <a:spLocks noChangeArrowheads="1"/>
          </p:cNvSpPr>
          <p:nvPr/>
        </p:nvSpPr>
        <p:spPr bwMode="auto">
          <a:xfrm rot="-5400000">
            <a:off x="247874" y="1822170"/>
            <a:ext cx="21002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t>intelligence</a:t>
            </a:r>
          </a:p>
        </p:txBody>
      </p:sp>
      <p:sp>
        <p:nvSpPr>
          <p:cNvPr id="36877" name="Rectangle 1">
            <a:extLst>
              <a:ext uri="{FF2B5EF4-FFF2-40B4-BE49-F238E27FC236}">
                <a16:creationId xmlns:a16="http://schemas.microsoft.com/office/drawing/2014/main" id="{A40B5A5D-B742-4763-ABE5-DC055D82FD17}"/>
              </a:ext>
            </a:extLst>
          </p:cNvPr>
          <p:cNvSpPr>
            <a:spLocks noChangeArrowheads="1"/>
          </p:cNvSpPr>
          <p:nvPr/>
        </p:nvSpPr>
        <p:spPr bwMode="auto">
          <a:xfrm>
            <a:off x="7854950" y="-25400"/>
            <a:ext cx="623888" cy="37417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36878" name="Straight Arrow Connector 3">
            <a:extLst>
              <a:ext uri="{FF2B5EF4-FFF2-40B4-BE49-F238E27FC236}">
                <a16:creationId xmlns:a16="http://schemas.microsoft.com/office/drawing/2014/main" id="{FBF415EE-00BC-43B8-8F2B-D3971941EC20}"/>
              </a:ext>
            </a:extLst>
          </p:cNvPr>
          <p:cNvCxnSpPr>
            <a:cxnSpLocks/>
          </p:cNvCxnSpPr>
          <p:nvPr/>
        </p:nvCxnSpPr>
        <p:spPr bwMode="auto">
          <a:xfrm flipH="1">
            <a:off x="2230151" y="2881312"/>
            <a:ext cx="615950" cy="83978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79" name="TextBox 4">
            <a:extLst>
              <a:ext uri="{FF2B5EF4-FFF2-40B4-BE49-F238E27FC236}">
                <a16:creationId xmlns:a16="http://schemas.microsoft.com/office/drawing/2014/main" id="{9F874FC9-A03A-4EA2-B907-CAC47B58522B}"/>
              </a:ext>
            </a:extLst>
          </p:cNvPr>
          <p:cNvSpPr txBox="1">
            <a:spLocks noChangeArrowheads="1"/>
          </p:cNvSpPr>
          <p:nvPr/>
        </p:nvSpPr>
        <p:spPr bwMode="auto">
          <a:xfrm>
            <a:off x="2734689" y="2573339"/>
            <a:ext cx="949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Today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0FA972C-5A8A-4F50-9F53-386AC40E00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114925"/>
            <a:ext cx="13716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8">
            <a:extLst>
              <a:ext uri="{FF2B5EF4-FFF2-40B4-BE49-F238E27FC236}">
                <a16:creationId xmlns:a16="http://schemas.microsoft.com/office/drawing/2014/main" id="{D7D22E9C-5EDA-42BE-80E2-F70E62E0070B}"/>
              </a:ext>
            </a:extLst>
          </p:cNvPr>
          <p:cNvSpPr>
            <a:spLocks noChangeArrowheads="1"/>
          </p:cNvSpPr>
          <p:nvPr/>
        </p:nvSpPr>
        <p:spPr bwMode="auto">
          <a:xfrm>
            <a:off x="114300" y="5030788"/>
            <a:ext cx="7645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i="1" dirty="0"/>
              <a:t>Let an </a:t>
            </a:r>
            <a:r>
              <a:rPr lang="en-US" altLang="en-US" sz="1800" i="1" dirty="0" err="1"/>
              <a:t>ultraintelligent</a:t>
            </a:r>
            <a:r>
              <a:rPr lang="en-US" altLang="en-US" sz="1800" i="1" dirty="0"/>
              <a:t> machine be defined as a machine that can far surpass all the intellectual activities of any man however clever. Since the design of machines is one of these intellectual activities, an </a:t>
            </a:r>
            <a:r>
              <a:rPr lang="en-US" altLang="en-US" sz="1800" i="1" dirty="0" err="1"/>
              <a:t>ultraintelligent</a:t>
            </a:r>
            <a:r>
              <a:rPr lang="en-US" altLang="en-US" sz="1800" i="1" dirty="0"/>
              <a:t> machine could design even better machines; there would then unquestionably be an 'intelligence explosion,' and the intelligence of man would be left far behind. Thus the first </a:t>
            </a:r>
            <a:r>
              <a:rPr lang="en-US" altLang="en-US" sz="1800" i="1" dirty="0" err="1"/>
              <a:t>ultraintelligent</a:t>
            </a:r>
            <a:r>
              <a:rPr lang="en-US" altLang="en-US" sz="1800" i="1" dirty="0"/>
              <a:t> machine is the last invention that man need ever make</a:t>
            </a:r>
            <a:r>
              <a:rPr lang="en-US" altLang="en-US" sz="2000" i="1" dirty="0"/>
              <a:t>.</a:t>
            </a:r>
          </a:p>
        </p:txBody>
      </p:sp>
      <p:cxnSp>
        <p:nvCxnSpPr>
          <p:cNvPr id="37892" name="Straight Arrow Connector 10">
            <a:extLst>
              <a:ext uri="{FF2B5EF4-FFF2-40B4-BE49-F238E27FC236}">
                <a16:creationId xmlns:a16="http://schemas.microsoft.com/office/drawing/2014/main" id="{93F818A5-4BC6-491F-BD7B-4AA38F342B89}"/>
              </a:ext>
            </a:extLst>
          </p:cNvPr>
          <p:cNvCxnSpPr>
            <a:cxnSpLocks noChangeShapeType="1"/>
          </p:cNvCxnSpPr>
          <p:nvPr/>
        </p:nvCxnSpPr>
        <p:spPr bwMode="auto">
          <a:xfrm>
            <a:off x="1651000" y="4432300"/>
            <a:ext cx="70231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893" name="Straight Arrow Connector 12">
            <a:extLst>
              <a:ext uri="{FF2B5EF4-FFF2-40B4-BE49-F238E27FC236}">
                <a16:creationId xmlns:a16="http://schemas.microsoft.com/office/drawing/2014/main" id="{CEB0CF5B-0A76-4544-A74F-561232DFD74E}"/>
              </a:ext>
            </a:extLst>
          </p:cNvPr>
          <p:cNvCxnSpPr>
            <a:cxnSpLocks noChangeShapeType="1"/>
          </p:cNvCxnSpPr>
          <p:nvPr/>
        </p:nvCxnSpPr>
        <p:spPr bwMode="auto">
          <a:xfrm flipV="1">
            <a:off x="1638300" y="228600"/>
            <a:ext cx="0" cy="419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894" name="Rectangle 15">
            <a:extLst>
              <a:ext uri="{FF2B5EF4-FFF2-40B4-BE49-F238E27FC236}">
                <a16:creationId xmlns:a16="http://schemas.microsoft.com/office/drawing/2014/main" id="{385FBCC6-EF43-47BA-8F33-75F67C5EBAF2}"/>
              </a:ext>
            </a:extLst>
          </p:cNvPr>
          <p:cNvSpPr>
            <a:spLocks noChangeArrowheads="1"/>
          </p:cNvSpPr>
          <p:nvPr/>
        </p:nvSpPr>
        <p:spPr bwMode="auto">
          <a:xfrm>
            <a:off x="185738" y="3440113"/>
            <a:ext cx="7425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i="1" dirty="0"/>
              <a:t>human</a:t>
            </a:r>
          </a:p>
          <a:p>
            <a:pPr>
              <a:spcBef>
                <a:spcPct val="0"/>
              </a:spcBef>
              <a:buFontTx/>
              <a:buNone/>
            </a:pPr>
            <a:endParaRPr lang="en-US" altLang="en-US" sz="1600" i="1" dirty="0"/>
          </a:p>
        </p:txBody>
      </p:sp>
      <p:cxnSp>
        <p:nvCxnSpPr>
          <p:cNvPr id="18" name="Straight Connector 17">
            <a:extLst>
              <a:ext uri="{FF2B5EF4-FFF2-40B4-BE49-F238E27FC236}">
                <a16:creationId xmlns:a16="http://schemas.microsoft.com/office/drawing/2014/main" id="{E75172C0-E3B3-4D34-AC92-6FF6E064A3C9}"/>
              </a:ext>
            </a:extLst>
          </p:cNvPr>
          <p:cNvCxnSpPr/>
          <p:nvPr/>
        </p:nvCxnSpPr>
        <p:spPr bwMode="auto">
          <a:xfrm>
            <a:off x="1511300" y="3733800"/>
            <a:ext cx="7112000"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p:spPr>
      </p:cxnSp>
      <p:cxnSp>
        <p:nvCxnSpPr>
          <p:cNvPr id="37896" name="Straight Arrow Connector 21">
            <a:extLst>
              <a:ext uri="{FF2B5EF4-FFF2-40B4-BE49-F238E27FC236}">
                <a16:creationId xmlns:a16="http://schemas.microsoft.com/office/drawing/2014/main" id="{29241BA3-02F4-4DF8-9F5D-729D2E93BCDC}"/>
              </a:ext>
            </a:extLst>
          </p:cNvPr>
          <p:cNvCxnSpPr>
            <a:cxnSpLocks noChangeShapeType="1"/>
          </p:cNvCxnSpPr>
          <p:nvPr/>
        </p:nvCxnSpPr>
        <p:spPr bwMode="auto">
          <a:xfrm>
            <a:off x="942975" y="3629025"/>
            <a:ext cx="485775" cy="85725"/>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37900" name="Freeform 29">
            <a:extLst>
              <a:ext uri="{FF2B5EF4-FFF2-40B4-BE49-F238E27FC236}">
                <a16:creationId xmlns:a16="http://schemas.microsoft.com/office/drawing/2014/main" id="{6C5DD1D7-CE5E-49EA-BC87-6FC7339D19DA}"/>
              </a:ext>
            </a:extLst>
          </p:cNvPr>
          <p:cNvSpPr>
            <a:spLocks/>
          </p:cNvSpPr>
          <p:nvPr/>
        </p:nvSpPr>
        <p:spPr bwMode="auto">
          <a:xfrm>
            <a:off x="1866900" y="0"/>
            <a:ext cx="6267450" cy="4410075"/>
          </a:xfrm>
          <a:custGeom>
            <a:avLst/>
            <a:gdLst>
              <a:gd name="T0" fmla="*/ 0 w 6267450"/>
              <a:gd name="T1" fmla="*/ 4410075 h 4410075"/>
              <a:gd name="T2" fmla="*/ 428625 w 6267450"/>
              <a:gd name="T3" fmla="*/ 4352927 h 4410075"/>
              <a:gd name="T4" fmla="*/ 1047750 w 6267450"/>
              <a:gd name="T5" fmla="*/ 4162438 h 4410075"/>
              <a:gd name="T6" fmla="*/ 2057407 w 6267450"/>
              <a:gd name="T7" fmla="*/ 4105288 h 4410075"/>
              <a:gd name="T8" fmla="*/ 3009901 w 6267450"/>
              <a:gd name="T9" fmla="*/ 4029088 h 4410075"/>
              <a:gd name="T10" fmla="*/ 3989071 w 6267450"/>
              <a:gd name="T11" fmla="*/ 3989084 h 4410075"/>
              <a:gd name="T12" fmla="*/ 4933950 w 6267450"/>
              <a:gd name="T13" fmla="*/ 3876688 h 4410075"/>
              <a:gd name="T14" fmla="*/ 5819774 w 6267450"/>
              <a:gd name="T15" fmla="*/ 3848114 h 4410075"/>
              <a:gd name="T16" fmla="*/ 6118862 w 6267450"/>
              <a:gd name="T17" fmla="*/ 3750958 h 4410075"/>
              <a:gd name="T18" fmla="*/ 6225542 w 6267450"/>
              <a:gd name="T19" fmla="*/ 1735462 h 4410075"/>
              <a:gd name="T20" fmla="*/ 6267450 w 6267450"/>
              <a:gd name="T21" fmla="*/ 0 h 4410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67450"/>
              <a:gd name="T34" fmla="*/ 0 h 4410075"/>
              <a:gd name="T35" fmla="*/ 6267450 w 6267450"/>
              <a:gd name="T36" fmla="*/ 4410075 h 44100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67450" h="4410075">
                <a:moveTo>
                  <a:pt x="0" y="4410075"/>
                </a:moveTo>
                <a:cubicBezTo>
                  <a:pt x="127000" y="4402137"/>
                  <a:pt x="254000" y="4394200"/>
                  <a:pt x="428625" y="4352925"/>
                </a:cubicBezTo>
                <a:cubicBezTo>
                  <a:pt x="603250" y="4311650"/>
                  <a:pt x="776288" y="4203700"/>
                  <a:pt x="1047750" y="4162425"/>
                </a:cubicBezTo>
                <a:cubicBezTo>
                  <a:pt x="1319212" y="4121150"/>
                  <a:pt x="1730375" y="4127500"/>
                  <a:pt x="2057400" y="4105275"/>
                </a:cubicBezTo>
                <a:cubicBezTo>
                  <a:pt x="2384425" y="4083050"/>
                  <a:pt x="2687955" y="4048442"/>
                  <a:pt x="3009900" y="4029075"/>
                </a:cubicBezTo>
                <a:cubicBezTo>
                  <a:pt x="3331845" y="4009708"/>
                  <a:pt x="3668395" y="4014470"/>
                  <a:pt x="3989070" y="3989070"/>
                </a:cubicBezTo>
                <a:cubicBezTo>
                  <a:pt x="4309745" y="3963670"/>
                  <a:pt x="4628833" y="3900170"/>
                  <a:pt x="4933950" y="3876675"/>
                </a:cubicBezTo>
                <a:cubicBezTo>
                  <a:pt x="5239067" y="3853180"/>
                  <a:pt x="5622290" y="3869055"/>
                  <a:pt x="5819775" y="3848100"/>
                </a:cubicBezTo>
                <a:cubicBezTo>
                  <a:pt x="6017260" y="3827145"/>
                  <a:pt x="6005513" y="3791902"/>
                  <a:pt x="6118860" y="3750945"/>
                </a:cubicBezTo>
                <a:cubicBezTo>
                  <a:pt x="6201727" y="3588068"/>
                  <a:pt x="6200775" y="2360612"/>
                  <a:pt x="6225540" y="1735455"/>
                </a:cubicBezTo>
                <a:cubicBezTo>
                  <a:pt x="6250305" y="1110298"/>
                  <a:pt x="6229350" y="571500"/>
                  <a:pt x="6267450" y="0"/>
                </a:cubicBezTo>
              </a:path>
            </a:pathLst>
          </a:custGeom>
          <a:noFill/>
          <a:ln w="2857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01" name="Rectangle 30">
            <a:extLst>
              <a:ext uri="{FF2B5EF4-FFF2-40B4-BE49-F238E27FC236}">
                <a16:creationId xmlns:a16="http://schemas.microsoft.com/office/drawing/2014/main" id="{770345CD-EBBC-4E6E-BA86-D3B4AE1D6FD1}"/>
              </a:ext>
            </a:extLst>
          </p:cNvPr>
          <p:cNvSpPr>
            <a:spLocks noChangeArrowheads="1"/>
          </p:cNvSpPr>
          <p:nvPr/>
        </p:nvSpPr>
        <p:spPr bwMode="auto">
          <a:xfrm>
            <a:off x="1735138" y="80963"/>
            <a:ext cx="5927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a:t>…the last invention that man need ever make.</a:t>
            </a:r>
            <a:endParaRPr lang="en-US" altLang="en-US" sz="2400"/>
          </a:p>
        </p:txBody>
      </p:sp>
      <p:sp>
        <p:nvSpPr>
          <p:cNvPr id="37902" name="TextBox 13">
            <a:extLst>
              <a:ext uri="{FF2B5EF4-FFF2-40B4-BE49-F238E27FC236}">
                <a16:creationId xmlns:a16="http://schemas.microsoft.com/office/drawing/2014/main" id="{B209F9A1-D2EB-4D3D-89E8-B6395EFD3C06}"/>
              </a:ext>
            </a:extLst>
          </p:cNvPr>
          <p:cNvSpPr txBox="1">
            <a:spLocks noChangeArrowheads="1"/>
          </p:cNvSpPr>
          <p:nvPr/>
        </p:nvSpPr>
        <p:spPr bwMode="auto">
          <a:xfrm rot="-5400000">
            <a:off x="824706" y="1923257"/>
            <a:ext cx="126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intelligence</a:t>
            </a:r>
          </a:p>
        </p:txBody>
      </p:sp>
      <p:sp>
        <p:nvSpPr>
          <p:cNvPr id="2" name="TextBox 1">
            <a:extLst>
              <a:ext uri="{FF2B5EF4-FFF2-40B4-BE49-F238E27FC236}">
                <a16:creationId xmlns:a16="http://schemas.microsoft.com/office/drawing/2014/main" id="{FE0CBA64-730A-4C8C-A74C-DBE3E7D356D9}"/>
              </a:ext>
            </a:extLst>
          </p:cNvPr>
          <p:cNvSpPr txBox="1"/>
          <p:nvPr/>
        </p:nvSpPr>
        <p:spPr>
          <a:xfrm>
            <a:off x="1765301" y="668894"/>
            <a:ext cx="6303432" cy="2877711"/>
          </a:xfrm>
          <a:prstGeom prst="rect">
            <a:avLst/>
          </a:prstGeom>
          <a:noFill/>
        </p:spPr>
        <p:txBody>
          <a:bodyPr wrap="square" rtlCol="0">
            <a:spAutoFit/>
          </a:bodyPr>
          <a:lstStyle/>
          <a:p>
            <a:r>
              <a:rPr lang="en-US" sz="1600" dirty="0">
                <a:solidFill>
                  <a:schemeClr val="bg1">
                    <a:lumMod val="65000"/>
                  </a:schemeClr>
                </a:solidFill>
              </a:rPr>
              <a:t>Recursive Self-Improvement</a:t>
            </a:r>
          </a:p>
          <a:p>
            <a:endParaRPr lang="en-US" sz="1600" dirty="0">
              <a:solidFill>
                <a:schemeClr val="bg1">
                  <a:lumMod val="65000"/>
                </a:schemeClr>
              </a:solidFill>
            </a:endParaRPr>
          </a:p>
          <a:p>
            <a:r>
              <a:rPr lang="en-US" sz="1600" dirty="0">
                <a:solidFill>
                  <a:schemeClr val="bg1">
                    <a:lumMod val="65000"/>
                  </a:schemeClr>
                </a:solidFill>
              </a:rPr>
              <a:t>Suppose humans can make AI</a:t>
            </a:r>
            <a:r>
              <a:rPr lang="en-US" sz="1600" baseline="-25000" dirty="0">
                <a:solidFill>
                  <a:schemeClr val="bg1">
                    <a:lumMod val="65000"/>
                  </a:schemeClr>
                </a:solidFill>
              </a:rPr>
              <a:t>1</a:t>
            </a:r>
            <a:r>
              <a:rPr lang="en-US" sz="1600" dirty="0">
                <a:solidFill>
                  <a:schemeClr val="bg1">
                    <a:lumMod val="65000"/>
                  </a:schemeClr>
                </a:solidFill>
              </a:rPr>
              <a:t> that can do anything humans can.</a:t>
            </a:r>
          </a:p>
          <a:p>
            <a:r>
              <a:rPr lang="en-US" sz="1600" dirty="0">
                <a:solidFill>
                  <a:schemeClr val="bg1">
                    <a:lumMod val="65000"/>
                  </a:schemeClr>
                </a:solidFill>
              </a:rPr>
              <a:t>That means that AI</a:t>
            </a:r>
            <a:r>
              <a:rPr lang="en-US" sz="1600" baseline="-25000" dirty="0">
                <a:solidFill>
                  <a:schemeClr val="bg1">
                    <a:lumMod val="65000"/>
                  </a:schemeClr>
                </a:solidFill>
              </a:rPr>
              <a:t>1</a:t>
            </a:r>
            <a:r>
              <a:rPr lang="en-US" sz="1600" dirty="0">
                <a:solidFill>
                  <a:schemeClr val="bg1">
                    <a:lumMod val="65000"/>
                  </a:schemeClr>
                </a:solidFill>
              </a:rPr>
              <a:t> can make an AI! </a:t>
            </a:r>
          </a:p>
          <a:p>
            <a:endParaRPr lang="en-US" sz="1200" dirty="0">
              <a:solidFill>
                <a:schemeClr val="bg1">
                  <a:lumMod val="65000"/>
                </a:schemeClr>
              </a:solidFill>
            </a:endParaRPr>
          </a:p>
          <a:p>
            <a:r>
              <a:rPr lang="en-US" sz="1300" dirty="0">
                <a:solidFill>
                  <a:schemeClr val="bg1">
                    <a:lumMod val="65000"/>
                  </a:schemeClr>
                </a:solidFill>
              </a:rPr>
              <a:t>Now assume that AI</a:t>
            </a:r>
            <a:r>
              <a:rPr lang="en-US" sz="1300" baseline="-25000" dirty="0">
                <a:solidFill>
                  <a:schemeClr val="bg1">
                    <a:lumMod val="65000"/>
                  </a:schemeClr>
                </a:solidFill>
              </a:rPr>
              <a:t>1</a:t>
            </a:r>
            <a:r>
              <a:rPr lang="en-US" sz="1300" dirty="0">
                <a:solidFill>
                  <a:schemeClr val="bg1">
                    <a:lumMod val="65000"/>
                  </a:schemeClr>
                </a:solidFill>
              </a:rPr>
              <a:t> can make a new version of itself, AI</a:t>
            </a:r>
            <a:r>
              <a:rPr lang="en-US" sz="1300" baseline="-25000" dirty="0">
                <a:solidFill>
                  <a:schemeClr val="bg1">
                    <a:lumMod val="65000"/>
                  </a:schemeClr>
                </a:solidFill>
              </a:rPr>
              <a:t>2</a:t>
            </a:r>
            <a:r>
              <a:rPr lang="en-US" sz="1300" dirty="0">
                <a:solidFill>
                  <a:schemeClr val="bg1">
                    <a:lumMod val="65000"/>
                  </a:schemeClr>
                </a:solidFill>
              </a:rPr>
              <a:t> that is 10% smarter, in one hour.</a:t>
            </a:r>
          </a:p>
          <a:p>
            <a:r>
              <a:rPr lang="en-US" sz="1300" dirty="0">
                <a:solidFill>
                  <a:schemeClr val="bg1">
                    <a:lumMod val="65000"/>
                  </a:schemeClr>
                </a:solidFill>
              </a:rPr>
              <a:t>And AI</a:t>
            </a:r>
            <a:r>
              <a:rPr lang="en-US" sz="1300" baseline="-25000" dirty="0">
                <a:solidFill>
                  <a:schemeClr val="bg1">
                    <a:lumMod val="65000"/>
                  </a:schemeClr>
                </a:solidFill>
              </a:rPr>
              <a:t>2</a:t>
            </a:r>
            <a:r>
              <a:rPr lang="en-US" sz="1300" dirty="0">
                <a:solidFill>
                  <a:schemeClr val="bg1">
                    <a:lumMod val="65000"/>
                  </a:schemeClr>
                </a:solidFill>
              </a:rPr>
              <a:t> can make a new version of itself, AI</a:t>
            </a:r>
            <a:r>
              <a:rPr lang="en-US" sz="1300" baseline="-25000" dirty="0">
                <a:solidFill>
                  <a:schemeClr val="bg1">
                    <a:lumMod val="65000"/>
                  </a:schemeClr>
                </a:solidFill>
              </a:rPr>
              <a:t>3</a:t>
            </a:r>
            <a:r>
              <a:rPr lang="en-US" sz="1300" dirty="0">
                <a:solidFill>
                  <a:schemeClr val="bg1">
                    <a:lumMod val="65000"/>
                  </a:schemeClr>
                </a:solidFill>
              </a:rPr>
              <a:t> that is 10% smarter, in one hour.</a:t>
            </a:r>
          </a:p>
          <a:p>
            <a:r>
              <a:rPr lang="en-US" sz="1300" dirty="0">
                <a:solidFill>
                  <a:schemeClr val="bg1">
                    <a:lumMod val="65000"/>
                  </a:schemeClr>
                </a:solidFill>
              </a:rPr>
              <a:t>And AI</a:t>
            </a:r>
            <a:r>
              <a:rPr lang="en-US" sz="1300" baseline="-25000" dirty="0">
                <a:solidFill>
                  <a:schemeClr val="bg1">
                    <a:lumMod val="65000"/>
                  </a:schemeClr>
                </a:solidFill>
              </a:rPr>
              <a:t>3</a:t>
            </a:r>
            <a:r>
              <a:rPr lang="en-US" sz="1300" dirty="0">
                <a:solidFill>
                  <a:schemeClr val="bg1">
                    <a:lumMod val="65000"/>
                  </a:schemeClr>
                </a:solidFill>
              </a:rPr>
              <a:t> can make a new version of itself, AI</a:t>
            </a:r>
            <a:r>
              <a:rPr lang="en-US" sz="1300" baseline="-25000" dirty="0">
                <a:solidFill>
                  <a:schemeClr val="bg1">
                    <a:lumMod val="65000"/>
                  </a:schemeClr>
                </a:solidFill>
              </a:rPr>
              <a:t>4</a:t>
            </a:r>
            <a:r>
              <a:rPr lang="en-US" sz="1300" dirty="0">
                <a:solidFill>
                  <a:schemeClr val="bg1">
                    <a:lumMod val="65000"/>
                  </a:schemeClr>
                </a:solidFill>
              </a:rPr>
              <a:t> that is 10% smarter, in one hour.</a:t>
            </a:r>
          </a:p>
          <a:p>
            <a:r>
              <a:rPr lang="en-US" sz="1300" dirty="0">
                <a:solidFill>
                  <a:schemeClr val="bg1">
                    <a:lumMod val="65000"/>
                  </a:schemeClr>
                </a:solidFill>
              </a:rPr>
              <a:t>etc.</a:t>
            </a:r>
          </a:p>
          <a:p>
            <a:endParaRPr lang="en-US" sz="1300" dirty="0">
              <a:solidFill>
                <a:schemeClr val="bg1">
                  <a:lumMod val="65000"/>
                </a:schemeClr>
              </a:solidFill>
            </a:endParaRPr>
          </a:p>
          <a:p>
            <a:r>
              <a:rPr lang="en-US" sz="1300" dirty="0">
                <a:solidFill>
                  <a:schemeClr val="bg1">
                    <a:lumMod val="65000"/>
                  </a:schemeClr>
                </a:solidFill>
              </a:rPr>
              <a:t>Then at the end of day one, the AI</a:t>
            </a:r>
            <a:r>
              <a:rPr lang="en-US" sz="1300" baseline="-25000" dirty="0">
                <a:solidFill>
                  <a:schemeClr val="bg1">
                    <a:lumMod val="65000"/>
                  </a:schemeClr>
                </a:solidFill>
              </a:rPr>
              <a:t>24</a:t>
            </a:r>
            <a:r>
              <a:rPr lang="en-US" sz="1300" dirty="0">
                <a:solidFill>
                  <a:schemeClr val="bg1">
                    <a:lumMod val="65000"/>
                  </a:schemeClr>
                </a:solidFill>
              </a:rPr>
              <a:t> will be 9.8 times smarter than a human</a:t>
            </a:r>
          </a:p>
          <a:p>
            <a:r>
              <a:rPr lang="en-US" sz="1300" dirty="0">
                <a:solidFill>
                  <a:schemeClr val="bg1">
                    <a:lumMod val="65000"/>
                  </a:schemeClr>
                </a:solidFill>
              </a:rPr>
              <a:t>Then at the end of week one, the AI</a:t>
            </a:r>
            <a:r>
              <a:rPr lang="en-US" sz="1300" baseline="-25000" dirty="0">
                <a:solidFill>
                  <a:schemeClr val="bg1">
                    <a:lumMod val="65000"/>
                  </a:schemeClr>
                </a:solidFill>
              </a:rPr>
              <a:t>168</a:t>
            </a:r>
            <a:r>
              <a:rPr lang="en-US" sz="1300" dirty="0">
                <a:solidFill>
                  <a:schemeClr val="bg1">
                    <a:lumMod val="65000"/>
                  </a:schemeClr>
                </a:solidFill>
              </a:rPr>
              <a:t> will be 8.9 million times smarter than a human</a:t>
            </a:r>
          </a:p>
          <a:p>
            <a:endParaRPr lang="en-US"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8">
            <a:extLst>
              <a:ext uri="{FF2B5EF4-FFF2-40B4-BE49-F238E27FC236}">
                <a16:creationId xmlns:a16="http://schemas.microsoft.com/office/drawing/2014/main" id="{BF09E930-775A-4B8A-A4C3-355CB46B148D}"/>
              </a:ext>
            </a:extLst>
          </p:cNvPr>
          <p:cNvSpPr>
            <a:spLocks noChangeArrowheads="1"/>
          </p:cNvSpPr>
          <p:nvPr/>
        </p:nvSpPr>
        <p:spPr bwMode="auto">
          <a:xfrm>
            <a:off x="85732" y="4580157"/>
            <a:ext cx="8969361" cy="2308324"/>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1800" dirty="0"/>
              <a:t>The Library of Congress is the worlds largest library, with 40 million books. However, the ASCII text of all those books can fit into main memory. If the AI can read at CPU throughput speeds, it could read the entire Library of Congress in the first few minutes of its “life”.</a:t>
            </a:r>
          </a:p>
          <a:p>
            <a:pPr>
              <a:spcBef>
                <a:spcPct val="0"/>
              </a:spcBef>
              <a:buFontTx/>
              <a:buNone/>
              <a:defRPr/>
            </a:pPr>
            <a:endParaRPr lang="en-US" altLang="en-US" sz="1800" dirty="0"/>
          </a:p>
          <a:p>
            <a:pPr>
              <a:spcBef>
                <a:spcPct val="0"/>
              </a:spcBef>
              <a:buFontTx/>
              <a:buNone/>
              <a:defRPr/>
            </a:pPr>
            <a:r>
              <a:rPr lang="en-US" altLang="en-US" sz="1800" dirty="0"/>
              <a:t>We can only understand video/audio at normal speed, but the AI could watch videos at 10,000X or 1,000,000X speed. So, ask it a question about the Simpsons…</a:t>
            </a:r>
          </a:p>
          <a:p>
            <a:pPr>
              <a:spcBef>
                <a:spcPct val="0"/>
              </a:spcBef>
              <a:buFontTx/>
              <a:buNone/>
              <a:defRPr/>
            </a:pPr>
            <a:r>
              <a:rPr lang="en-US" altLang="en-US" sz="1800" i="1" dirty="0"/>
              <a:t>                       </a:t>
            </a:r>
            <a:r>
              <a:rPr lang="en-US" altLang="en-US" sz="1800" i="1" dirty="0">
                <a:solidFill>
                  <a:srgbClr val="0070C0"/>
                </a:solidFill>
              </a:rPr>
              <a:t>In the Simpsons TV show, </a:t>
            </a:r>
            <a:r>
              <a:rPr lang="en-US" altLang="en-US" sz="1800" i="1" dirty="0">
                <a:solidFill>
                  <a:schemeClr val="accent6">
                    <a:lumMod val="60000"/>
                    <a:lumOff val="40000"/>
                  </a:schemeClr>
                </a:solidFill>
              </a:rPr>
              <a:t>how many siblings does Homer have?</a:t>
            </a:r>
          </a:p>
          <a:p>
            <a:pPr>
              <a:spcBef>
                <a:spcPct val="0"/>
              </a:spcBef>
              <a:buFontTx/>
              <a:buNone/>
              <a:defRPr/>
            </a:pPr>
            <a:r>
              <a:rPr lang="en-US" altLang="en-US" sz="1800" dirty="0"/>
              <a:t>..and it can watch </a:t>
            </a:r>
            <a:r>
              <a:rPr lang="en-US" altLang="en-US" sz="1800" i="1" dirty="0"/>
              <a:t>every</a:t>
            </a:r>
            <a:r>
              <a:rPr lang="en-US" altLang="en-US" sz="1800" dirty="0"/>
              <a:t> show before you finish your question.</a:t>
            </a:r>
            <a:endParaRPr lang="en-US" altLang="en-US" sz="2000" dirty="0"/>
          </a:p>
        </p:txBody>
      </p:sp>
      <p:cxnSp>
        <p:nvCxnSpPr>
          <p:cNvPr id="38915" name="Straight Arrow Connector 10">
            <a:extLst>
              <a:ext uri="{FF2B5EF4-FFF2-40B4-BE49-F238E27FC236}">
                <a16:creationId xmlns:a16="http://schemas.microsoft.com/office/drawing/2014/main" id="{6AC8C3E7-75D0-4C7D-8D8C-7528676602EE}"/>
              </a:ext>
            </a:extLst>
          </p:cNvPr>
          <p:cNvCxnSpPr>
            <a:cxnSpLocks noChangeShapeType="1"/>
          </p:cNvCxnSpPr>
          <p:nvPr/>
        </p:nvCxnSpPr>
        <p:spPr bwMode="auto">
          <a:xfrm>
            <a:off x="1651000" y="4432300"/>
            <a:ext cx="70231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16" name="Straight Arrow Connector 12">
            <a:extLst>
              <a:ext uri="{FF2B5EF4-FFF2-40B4-BE49-F238E27FC236}">
                <a16:creationId xmlns:a16="http://schemas.microsoft.com/office/drawing/2014/main" id="{3C33EBFB-9E12-440B-AA4C-CC07C2A1A099}"/>
              </a:ext>
            </a:extLst>
          </p:cNvPr>
          <p:cNvCxnSpPr>
            <a:cxnSpLocks noChangeShapeType="1"/>
          </p:cNvCxnSpPr>
          <p:nvPr/>
        </p:nvCxnSpPr>
        <p:spPr bwMode="auto">
          <a:xfrm flipV="1">
            <a:off x="1638300" y="228600"/>
            <a:ext cx="0" cy="419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8917" name="Rectangle 15">
            <a:extLst>
              <a:ext uri="{FF2B5EF4-FFF2-40B4-BE49-F238E27FC236}">
                <a16:creationId xmlns:a16="http://schemas.microsoft.com/office/drawing/2014/main" id="{E86CADA4-F4F4-439F-BF3F-C45AF7963DE4}"/>
              </a:ext>
            </a:extLst>
          </p:cNvPr>
          <p:cNvSpPr>
            <a:spLocks noChangeArrowheads="1"/>
          </p:cNvSpPr>
          <p:nvPr/>
        </p:nvSpPr>
        <p:spPr bwMode="auto">
          <a:xfrm>
            <a:off x="185738" y="3440113"/>
            <a:ext cx="742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i="1"/>
              <a:t>human</a:t>
            </a:r>
          </a:p>
          <a:p>
            <a:pPr>
              <a:spcBef>
                <a:spcPct val="0"/>
              </a:spcBef>
              <a:buFontTx/>
              <a:buNone/>
            </a:pPr>
            <a:endParaRPr lang="en-US" altLang="en-US" sz="1600" i="1"/>
          </a:p>
          <a:p>
            <a:pPr>
              <a:spcBef>
                <a:spcPct val="0"/>
              </a:spcBef>
              <a:buFontTx/>
              <a:buNone/>
            </a:pPr>
            <a:endParaRPr lang="en-US" altLang="en-US" sz="1600" i="1"/>
          </a:p>
          <a:p>
            <a:pPr>
              <a:spcBef>
                <a:spcPct val="0"/>
              </a:spcBef>
              <a:buFontTx/>
              <a:buNone/>
            </a:pPr>
            <a:endParaRPr lang="en-US" altLang="en-US" sz="1600" i="1"/>
          </a:p>
          <a:p>
            <a:pPr>
              <a:spcBef>
                <a:spcPct val="0"/>
              </a:spcBef>
              <a:buFontTx/>
              <a:buNone/>
            </a:pPr>
            <a:endParaRPr lang="en-US" altLang="en-US" sz="2000"/>
          </a:p>
        </p:txBody>
      </p:sp>
      <p:cxnSp>
        <p:nvCxnSpPr>
          <p:cNvPr id="18" name="Straight Connector 17">
            <a:extLst>
              <a:ext uri="{FF2B5EF4-FFF2-40B4-BE49-F238E27FC236}">
                <a16:creationId xmlns:a16="http://schemas.microsoft.com/office/drawing/2014/main" id="{01340C6A-7826-44BE-905C-7F914396FCE5}"/>
              </a:ext>
            </a:extLst>
          </p:cNvPr>
          <p:cNvCxnSpPr/>
          <p:nvPr/>
        </p:nvCxnSpPr>
        <p:spPr bwMode="auto">
          <a:xfrm>
            <a:off x="1511300" y="3733800"/>
            <a:ext cx="7112000"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p:spPr>
      </p:cxnSp>
      <p:cxnSp>
        <p:nvCxnSpPr>
          <p:cNvPr id="38919" name="Straight Arrow Connector 21">
            <a:extLst>
              <a:ext uri="{FF2B5EF4-FFF2-40B4-BE49-F238E27FC236}">
                <a16:creationId xmlns:a16="http://schemas.microsoft.com/office/drawing/2014/main" id="{856BD714-5A12-4ED2-96E8-E5F1A4A6C054}"/>
              </a:ext>
            </a:extLst>
          </p:cNvPr>
          <p:cNvCxnSpPr>
            <a:cxnSpLocks noChangeShapeType="1"/>
          </p:cNvCxnSpPr>
          <p:nvPr/>
        </p:nvCxnSpPr>
        <p:spPr bwMode="auto">
          <a:xfrm>
            <a:off x="942975" y="3629025"/>
            <a:ext cx="485775" cy="85725"/>
          </a:xfrm>
          <a:prstGeom prst="straightConnector1">
            <a:avLst/>
          </a:prstGeom>
          <a:noFill/>
          <a:ln w="9525"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38920" name="Freeform 29">
            <a:extLst>
              <a:ext uri="{FF2B5EF4-FFF2-40B4-BE49-F238E27FC236}">
                <a16:creationId xmlns:a16="http://schemas.microsoft.com/office/drawing/2014/main" id="{2110E0A8-8BB7-4016-B022-17ACB1508895}"/>
              </a:ext>
            </a:extLst>
          </p:cNvPr>
          <p:cNvSpPr>
            <a:spLocks/>
          </p:cNvSpPr>
          <p:nvPr/>
        </p:nvSpPr>
        <p:spPr bwMode="auto">
          <a:xfrm>
            <a:off x="1866900" y="0"/>
            <a:ext cx="6267450" cy="4410075"/>
          </a:xfrm>
          <a:custGeom>
            <a:avLst/>
            <a:gdLst>
              <a:gd name="T0" fmla="*/ 0 w 6267450"/>
              <a:gd name="T1" fmla="*/ 4410075 h 4410075"/>
              <a:gd name="T2" fmla="*/ 428625 w 6267450"/>
              <a:gd name="T3" fmla="*/ 4352927 h 4410075"/>
              <a:gd name="T4" fmla="*/ 1047750 w 6267450"/>
              <a:gd name="T5" fmla="*/ 4162438 h 4410075"/>
              <a:gd name="T6" fmla="*/ 2057407 w 6267450"/>
              <a:gd name="T7" fmla="*/ 4105288 h 4410075"/>
              <a:gd name="T8" fmla="*/ 3009901 w 6267450"/>
              <a:gd name="T9" fmla="*/ 4029088 h 4410075"/>
              <a:gd name="T10" fmla="*/ 3989071 w 6267450"/>
              <a:gd name="T11" fmla="*/ 3989084 h 4410075"/>
              <a:gd name="T12" fmla="*/ 4933950 w 6267450"/>
              <a:gd name="T13" fmla="*/ 3876688 h 4410075"/>
              <a:gd name="T14" fmla="*/ 5819774 w 6267450"/>
              <a:gd name="T15" fmla="*/ 3848114 h 4410075"/>
              <a:gd name="T16" fmla="*/ 6118862 w 6267450"/>
              <a:gd name="T17" fmla="*/ 3750958 h 4410075"/>
              <a:gd name="T18" fmla="*/ 6225542 w 6267450"/>
              <a:gd name="T19" fmla="*/ 1735462 h 4410075"/>
              <a:gd name="T20" fmla="*/ 6267450 w 6267450"/>
              <a:gd name="T21" fmla="*/ 0 h 4410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67450"/>
              <a:gd name="T34" fmla="*/ 0 h 4410075"/>
              <a:gd name="T35" fmla="*/ 6267450 w 6267450"/>
              <a:gd name="T36" fmla="*/ 4410075 h 44100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67450" h="4410075">
                <a:moveTo>
                  <a:pt x="0" y="4410075"/>
                </a:moveTo>
                <a:cubicBezTo>
                  <a:pt x="127000" y="4402137"/>
                  <a:pt x="254000" y="4394200"/>
                  <a:pt x="428625" y="4352925"/>
                </a:cubicBezTo>
                <a:cubicBezTo>
                  <a:pt x="603250" y="4311650"/>
                  <a:pt x="776288" y="4203700"/>
                  <a:pt x="1047750" y="4162425"/>
                </a:cubicBezTo>
                <a:cubicBezTo>
                  <a:pt x="1319212" y="4121150"/>
                  <a:pt x="1730375" y="4127500"/>
                  <a:pt x="2057400" y="4105275"/>
                </a:cubicBezTo>
                <a:cubicBezTo>
                  <a:pt x="2384425" y="4083050"/>
                  <a:pt x="2687955" y="4048442"/>
                  <a:pt x="3009900" y="4029075"/>
                </a:cubicBezTo>
                <a:cubicBezTo>
                  <a:pt x="3331845" y="4009708"/>
                  <a:pt x="3668395" y="4014470"/>
                  <a:pt x="3989070" y="3989070"/>
                </a:cubicBezTo>
                <a:cubicBezTo>
                  <a:pt x="4309745" y="3963670"/>
                  <a:pt x="4628833" y="3900170"/>
                  <a:pt x="4933950" y="3876675"/>
                </a:cubicBezTo>
                <a:cubicBezTo>
                  <a:pt x="5239067" y="3853180"/>
                  <a:pt x="5622290" y="3869055"/>
                  <a:pt x="5819775" y="3848100"/>
                </a:cubicBezTo>
                <a:cubicBezTo>
                  <a:pt x="6017260" y="3827145"/>
                  <a:pt x="6005513" y="3791902"/>
                  <a:pt x="6118860" y="3750945"/>
                </a:cubicBezTo>
                <a:cubicBezTo>
                  <a:pt x="6201727" y="3588068"/>
                  <a:pt x="6200775" y="2360612"/>
                  <a:pt x="6225540" y="1735455"/>
                </a:cubicBezTo>
                <a:cubicBezTo>
                  <a:pt x="6250305" y="1110298"/>
                  <a:pt x="6229350" y="571500"/>
                  <a:pt x="6267450" y="0"/>
                </a:cubicBezTo>
              </a:path>
            </a:pathLst>
          </a:custGeom>
          <a:noFill/>
          <a:ln w="2857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1" name="Rectangle 30">
            <a:extLst>
              <a:ext uri="{FF2B5EF4-FFF2-40B4-BE49-F238E27FC236}">
                <a16:creationId xmlns:a16="http://schemas.microsoft.com/office/drawing/2014/main" id="{984DE071-44C9-4B87-A411-704041004A8D}"/>
              </a:ext>
            </a:extLst>
          </p:cNvPr>
          <p:cNvSpPr>
            <a:spLocks noChangeArrowheads="1"/>
          </p:cNvSpPr>
          <p:nvPr/>
        </p:nvSpPr>
        <p:spPr bwMode="auto">
          <a:xfrm>
            <a:off x="2006602" y="228600"/>
            <a:ext cx="54203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dirty="0"/>
              <a:t>What will it be like to be a human in the presence of an intelligence so much greater than our own?</a:t>
            </a:r>
            <a:endParaRPr lang="en-US" altLang="en-US" sz="2400" dirty="0"/>
          </a:p>
        </p:txBody>
      </p:sp>
      <p:sp>
        <p:nvSpPr>
          <p:cNvPr id="38922" name="TextBox 13">
            <a:extLst>
              <a:ext uri="{FF2B5EF4-FFF2-40B4-BE49-F238E27FC236}">
                <a16:creationId xmlns:a16="http://schemas.microsoft.com/office/drawing/2014/main" id="{7A7ACBE8-913E-457D-874D-34A343E988EE}"/>
              </a:ext>
            </a:extLst>
          </p:cNvPr>
          <p:cNvSpPr txBox="1">
            <a:spLocks noChangeArrowheads="1"/>
          </p:cNvSpPr>
          <p:nvPr/>
        </p:nvSpPr>
        <p:spPr bwMode="auto">
          <a:xfrm rot="-5400000">
            <a:off x="824706" y="1923257"/>
            <a:ext cx="126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intelligence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FB2534BE-0B9A-433C-9362-11B81E2FCD59}"/>
              </a:ext>
            </a:extLst>
          </p:cNvPr>
          <p:cNvSpPr>
            <a:spLocks noChangeArrowheads="1"/>
          </p:cNvSpPr>
          <p:nvPr/>
        </p:nvSpPr>
        <p:spPr bwMode="auto">
          <a:xfrm>
            <a:off x="158750" y="73025"/>
            <a:ext cx="8594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When, if ever, will we have AGI?</a:t>
            </a:r>
          </a:p>
        </p:txBody>
      </p:sp>
      <p:sp>
        <p:nvSpPr>
          <p:cNvPr id="39939" name="Rectangle 1">
            <a:extLst>
              <a:ext uri="{FF2B5EF4-FFF2-40B4-BE49-F238E27FC236}">
                <a16:creationId xmlns:a16="http://schemas.microsoft.com/office/drawing/2014/main" id="{936E0D31-9809-4DAB-B2E9-A3EA2DEF4116}"/>
              </a:ext>
            </a:extLst>
          </p:cNvPr>
          <p:cNvSpPr>
            <a:spLocks noChangeArrowheads="1"/>
          </p:cNvSpPr>
          <p:nvPr/>
        </p:nvSpPr>
        <p:spPr bwMode="auto">
          <a:xfrm>
            <a:off x="322263" y="1389063"/>
            <a:ext cx="829786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80010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Katja Grace asked all researchers who published at the 2015 NIPS and ICML conferences (top AI venues).</a:t>
            </a:r>
          </a:p>
          <a:p>
            <a:pPr>
              <a:spcBef>
                <a:spcPct val="0"/>
              </a:spcBef>
              <a:buFontTx/>
              <a:buNone/>
            </a:pPr>
            <a:endParaRPr lang="en-US" altLang="en-US" sz="2400" dirty="0"/>
          </a:p>
          <a:p>
            <a:pPr>
              <a:spcBef>
                <a:spcPct val="0"/>
              </a:spcBef>
              <a:buFontTx/>
              <a:buNone/>
            </a:pPr>
            <a:r>
              <a:rPr lang="en-US" altLang="en-US" sz="2400" dirty="0"/>
              <a:t>There was huge variation in the responses, including some folk who claim </a:t>
            </a:r>
            <a:r>
              <a:rPr lang="en-US" altLang="en-US" sz="2400" i="1" dirty="0"/>
              <a:t>never</a:t>
            </a:r>
          </a:p>
          <a:p>
            <a:pPr>
              <a:spcBef>
                <a:spcPct val="0"/>
              </a:spcBef>
              <a:buFontTx/>
              <a:buNone/>
            </a:pPr>
            <a:endParaRPr lang="en-US" altLang="en-US" sz="2400" dirty="0"/>
          </a:p>
          <a:p>
            <a:pPr>
              <a:spcBef>
                <a:spcPct val="0"/>
              </a:spcBef>
              <a:spcAft>
                <a:spcPts val="600"/>
              </a:spcAft>
              <a:buFontTx/>
              <a:buNone/>
            </a:pPr>
            <a:r>
              <a:rPr lang="en-US" altLang="en-US" sz="2400" dirty="0"/>
              <a:t>However, the aggregate forecast gave: </a:t>
            </a:r>
          </a:p>
          <a:p>
            <a:pPr lvl="1">
              <a:spcBef>
                <a:spcPct val="0"/>
              </a:spcBef>
              <a:spcAft>
                <a:spcPts val="600"/>
              </a:spcAft>
              <a:buFont typeface="Arial" panose="020B0604020202020204" pitchFamily="34" charset="0"/>
              <a:buChar char="•"/>
            </a:pPr>
            <a:r>
              <a:rPr lang="en-US" altLang="en-US" sz="2400" dirty="0"/>
              <a:t>a 50% chance of HLMI occurring within 45 years </a:t>
            </a:r>
          </a:p>
          <a:p>
            <a:pPr lvl="1">
              <a:spcBef>
                <a:spcPct val="0"/>
              </a:spcBef>
              <a:spcAft>
                <a:spcPts val="600"/>
              </a:spcAft>
              <a:buFont typeface="Arial" panose="020B0604020202020204" pitchFamily="34" charset="0"/>
              <a:buChar char="•"/>
            </a:pPr>
            <a:r>
              <a:rPr lang="en-US" altLang="en-US" sz="2400" dirty="0"/>
              <a:t>a 10% chance of it occurring within 9 years</a:t>
            </a:r>
          </a:p>
          <a:p>
            <a:pPr>
              <a:spcBef>
                <a:spcPct val="0"/>
              </a:spcBef>
              <a:buFontTx/>
              <a:buNone/>
            </a:pPr>
            <a:endParaRPr lang="en-US" altLang="en-US" sz="2400" dirty="0"/>
          </a:p>
        </p:txBody>
      </p:sp>
      <p:sp>
        <p:nvSpPr>
          <p:cNvPr id="39940" name="Rectangle 2">
            <a:extLst>
              <a:ext uri="{FF2B5EF4-FFF2-40B4-BE49-F238E27FC236}">
                <a16:creationId xmlns:a16="http://schemas.microsoft.com/office/drawing/2014/main" id="{9F89FD33-EFBA-48C4-9B91-BF37FE55FC36}"/>
              </a:ext>
            </a:extLst>
          </p:cNvPr>
          <p:cNvSpPr>
            <a:spLocks noChangeArrowheads="1"/>
          </p:cNvSpPr>
          <p:nvPr/>
        </p:nvSpPr>
        <p:spPr bwMode="auto">
          <a:xfrm>
            <a:off x="5905500" y="6519863"/>
            <a:ext cx="3238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https://arxiv.org/pdf/1705.08807.pdf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A62A-D76A-4387-B23B-3241D800C3E4}"/>
              </a:ext>
            </a:extLst>
          </p:cNvPr>
          <p:cNvSpPr>
            <a:spLocks noGrp="1"/>
          </p:cNvSpPr>
          <p:nvPr>
            <p:ph type="title"/>
          </p:nvPr>
        </p:nvSpPr>
        <p:spPr>
          <a:xfrm>
            <a:off x="0" y="0"/>
            <a:ext cx="4249738" cy="1143000"/>
          </a:xfrm>
        </p:spPr>
        <p:txBody>
          <a:bodyPr/>
          <a:lstStyle/>
          <a:p>
            <a:pPr>
              <a:defRPr/>
            </a:pPr>
            <a:r>
              <a:rPr lang="en-US" dirty="0">
                <a:effectLst>
                  <a:outerShdw blurRad="38100" dist="38100" dir="2700000" algn="tl">
                    <a:srgbClr val="000000">
                      <a:alpha val="43137"/>
                    </a:srgbClr>
                  </a:outerShdw>
                </a:effectLst>
              </a:rPr>
              <a:t>The Best Case</a:t>
            </a:r>
          </a:p>
        </p:txBody>
      </p:sp>
      <p:sp>
        <p:nvSpPr>
          <p:cNvPr id="40963" name="Content Placeholder 2">
            <a:extLst>
              <a:ext uri="{FF2B5EF4-FFF2-40B4-BE49-F238E27FC236}">
                <a16:creationId xmlns:a16="http://schemas.microsoft.com/office/drawing/2014/main" id="{113146B2-9EB0-47CA-8806-C36BDF16CC6B}"/>
              </a:ext>
            </a:extLst>
          </p:cNvPr>
          <p:cNvSpPr>
            <a:spLocks noGrp="1" noChangeArrowheads="1"/>
          </p:cNvSpPr>
          <p:nvPr>
            <p:ph idx="1"/>
          </p:nvPr>
        </p:nvSpPr>
        <p:spPr>
          <a:xfrm>
            <a:off x="161925" y="1195388"/>
            <a:ext cx="8723313" cy="5106987"/>
          </a:xfrm>
        </p:spPr>
        <p:txBody>
          <a:bodyPr/>
          <a:lstStyle/>
          <a:p>
            <a:r>
              <a:rPr lang="en-US" altLang="en-US" dirty="0"/>
              <a:t>We obtain strong AI…</a:t>
            </a:r>
          </a:p>
          <a:p>
            <a:endParaRPr lang="en-US" altLang="en-US" dirty="0"/>
          </a:p>
          <a:p>
            <a:r>
              <a:rPr lang="en-US" altLang="en-US" dirty="0"/>
              <a:t>.. now 99.9% of all humans are now unemployed, but that is OK.</a:t>
            </a:r>
          </a:p>
          <a:p>
            <a:endParaRPr lang="en-US" altLang="en-US" dirty="0"/>
          </a:p>
          <a:p>
            <a:r>
              <a:rPr lang="en-US" altLang="en-US" dirty="0"/>
              <a:t>We can control the AI, and we use it to cure cancer, create renewable energy, to explore the universe…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3340D881-2F6B-4296-83BD-89EADCE44D06}"/>
              </a:ext>
            </a:extLst>
          </p:cNvPr>
          <p:cNvSpPr>
            <a:spLocks noChangeArrowheads="1"/>
          </p:cNvSpPr>
          <p:nvPr/>
        </p:nvSpPr>
        <p:spPr bwMode="auto">
          <a:xfrm>
            <a:off x="115888" y="6273800"/>
            <a:ext cx="8932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Stephen Hawking, Bill Gates and Elon Musk have expressed concerns about the possibility that AI could evolve to the point that humans could not control it.</a:t>
            </a:r>
          </a:p>
        </p:txBody>
      </p:sp>
      <p:pic>
        <p:nvPicPr>
          <p:cNvPr id="41987" name="Picture 7">
            <a:extLst>
              <a:ext uri="{FF2B5EF4-FFF2-40B4-BE49-F238E27FC236}">
                <a16:creationId xmlns:a16="http://schemas.microsoft.com/office/drawing/2014/main" id="{02162739-84CF-4285-A50A-FF4C2C5DD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430338"/>
            <a:ext cx="3925887"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40CCA2D-F737-4B38-9243-4BD61BFCF027}"/>
              </a:ext>
            </a:extLst>
          </p:cNvPr>
          <p:cNvSpPr>
            <a:spLocks noGrp="1"/>
          </p:cNvSpPr>
          <p:nvPr>
            <p:ph type="title"/>
          </p:nvPr>
        </p:nvSpPr>
        <p:spPr>
          <a:xfrm>
            <a:off x="0" y="0"/>
            <a:ext cx="4281488" cy="1143000"/>
          </a:xfrm>
        </p:spPr>
        <p:txBody>
          <a:bodyPr/>
          <a:lstStyle/>
          <a:p>
            <a:pPr>
              <a:defRPr/>
            </a:pPr>
            <a:r>
              <a:rPr lang="en-US" dirty="0">
                <a:effectLst>
                  <a:outerShdw blurRad="38100" dist="38100" dir="2700000" algn="tl">
                    <a:srgbClr val="000000">
                      <a:alpha val="43137"/>
                    </a:srgbClr>
                  </a:outerShdw>
                </a:effectLst>
              </a:rPr>
              <a:t>The Worst Case</a:t>
            </a:r>
          </a:p>
        </p:txBody>
      </p:sp>
      <p:sp>
        <p:nvSpPr>
          <p:cNvPr id="41989" name="Rounded Rectangular Callout 6">
            <a:extLst>
              <a:ext uri="{FF2B5EF4-FFF2-40B4-BE49-F238E27FC236}">
                <a16:creationId xmlns:a16="http://schemas.microsoft.com/office/drawing/2014/main" id="{67FCA697-6173-44E4-A244-AE026536B8D9}"/>
              </a:ext>
            </a:extLst>
          </p:cNvPr>
          <p:cNvSpPr>
            <a:spLocks noChangeArrowheads="1"/>
          </p:cNvSpPr>
          <p:nvPr/>
        </p:nvSpPr>
        <p:spPr bwMode="auto">
          <a:xfrm>
            <a:off x="4257675" y="539750"/>
            <a:ext cx="4370388" cy="2106613"/>
          </a:xfrm>
          <a:prstGeom prst="wedgeRoundRectCallout">
            <a:avLst>
              <a:gd name="adj1" fmla="val -73847"/>
              <a:gd name="adj2" fmla="val 27389"/>
              <a:gd name="adj3"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a:t>Success in creating AI would be the biggest event in human history. Unfortunately, it might also be the last, unless we learn how to avoid the risks</a:t>
            </a:r>
          </a:p>
          <a:p>
            <a:pPr>
              <a:spcBef>
                <a:spcPct val="0"/>
              </a:spcBef>
              <a:buFontTx/>
              <a:buNone/>
            </a:pPr>
            <a:endParaRPr lang="en-US" altLang="en-US" sz="2400"/>
          </a:p>
        </p:txBody>
      </p:sp>
      <p:sp>
        <p:nvSpPr>
          <p:cNvPr id="41990" name="Content Placeholder 2">
            <a:extLst>
              <a:ext uri="{FF2B5EF4-FFF2-40B4-BE49-F238E27FC236}">
                <a16:creationId xmlns:a16="http://schemas.microsoft.com/office/drawing/2014/main" id="{3A8E08EF-5357-4900-BC04-AB597735A2F0}"/>
              </a:ext>
            </a:extLst>
          </p:cNvPr>
          <p:cNvSpPr>
            <a:spLocks noGrp="1" noChangeArrowheads="1"/>
          </p:cNvSpPr>
          <p:nvPr>
            <p:ph idx="1"/>
          </p:nvPr>
        </p:nvSpPr>
        <p:spPr>
          <a:xfrm>
            <a:off x="4313238" y="3217863"/>
            <a:ext cx="4572000" cy="2419350"/>
          </a:xfrm>
        </p:spPr>
        <p:txBody>
          <a:bodyPr/>
          <a:lstStyle/>
          <a:p>
            <a:r>
              <a:rPr lang="en-US" altLang="en-US" sz="2800" dirty="0"/>
              <a:t>We obtain strong AI</a:t>
            </a:r>
          </a:p>
          <a:p>
            <a:r>
              <a:rPr lang="en-US" altLang="en-US" sz="2800" dirty="0"/>
              <a:t>The AI kills us all</a:t>
            </a:r>
          </a:p>
          <a:p>
            <a:pPr>
              <a:buFontTx/>
              <a:buNone/>
            </a:pPr>
            <a:r>
              <a:rPr lang="en-US" altLang="en-US" sz="2800" dirty="0"/>
              <a:t>Or</a:t>
            </a:r>
          </a:p>
          <a:p>
            <a:r>
              <a:rPr lang="en-US" altLang="en-US" sz="2800" dirty="0"/>
              <a:t>Humans weaponize the AI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E79778D6-A8D6-4B7F-9B2B-6091553B8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5" y="3044591"/>
            <a:ext cx="9115835" cy="286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A68D6D-0920-46CF-BF27-75704A9F55BC}"/>
              </a:ext>
            </a:extLst>
          </p:cNvPr>
          <p:cNvSpPr txBox="1"/>
          <p:nvPr/>
        </p:nvSpPr>
        <p:spPr>
          <a:xfrm>
            <a:off x="371007" y="333531"/>
            <a:ext cx="5327099" cy="646331"/>
          </a:xfrm>
          <a:prstGeom prst="rect">
            <a:avLst/>
          </a:prstGeom>
          <a:noFill/>
        </p:spPr>
        <p:txBody>
          <a:bodyPr wrap="none" rtlCol="0">
            <a:spAutoFit/>
          </a:bodyPr>
          <a:lstStyle/>
          <a:p>
            <a:r>
              <a:rPr lang="en-US" sz="3600" dirty="0"/>
              <a:t>Obligatory Dilbert Cartoon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5">
            <a:extLst>
              <a:ext uri="{FF2B5EF4-FFF2-40B4-BE49-F238E27FC236}">
                <a16:creationId xmlns:a16="http://schemas.microsoft.com/office/drawing/2014/main" id="{9B0B2D31-0F99-4EE5-9BA8-7991BA0F0F8F}"/>
              </a:ext>
            </a:extLst>
          </p:cNvPr>
          <p:cNvSpPr txBox="1">
            <a:spLocks noChangeArrowheads="1"/>
          </p:cNvSpPr>
          <p:nvPr/>
        </p:nvSpPr>
        <p:spPr bwMode="auto">
          <a:xfrm>
            <a:off x="481012" y="604838"/>
            <a:ext cx="452035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cs typeface="Times New Roman" panose="02020603050405020304" pitchFamily="18" charset="0"/>
              </a:rPr>
              <a:t>This is the approximate order of the slides </a:t>
            </a:r>
          </a:p>
          <a:p>
            <a:pPr>
              <a:spcBef>
                <a:spcPct val="0"/>
              </a:spcBef>
              <a:buFontTx/>
              <a:buNone/>
            </a:pPr>
            <a:endParaRPr lang="en-US" altLang="en-US" dirty="0">
              <a:cs typeface="Times New Roman" panose="02020603050405020304" pitchFamily="18" charset="0"/>
            </a:endParaRPr>
          </a:p>
          <a:p>
            <a:pPr>
              <a:spcBef>
                <a:spcPct val="0"/>
              </a:spcBef>
              <a:buFontTx/>
              <a:buNone/>
            </a:pPr>
            <a:r>
              <a:rPr lang="en-US" altLang="en-US" dirty="0">
                <a:cs typeface="Times New Roman" panose="02020603050405020304" pitchFamily="18" charset="0"/>
              </a:rPr>
              <a:t>However, I will be augmenting these with many shorter slide decks, in order to be determined. </a:t>
            </a:r>
            <a:endParaRPr lang="en-US" altLang="en-US" dirty="0"/>
          </a:p>
        </p:txBody>
      </p:sp>
      <p:pic>
        <p:nvPicPr>
          <p:cNvPr id="3" name="Picture 2">
            <a:extLst>
              <a:ext uri="{FF2B5EF4-FFF2-40B4-BE49-F238E27FC236}">
                <a16:creationId xmlns:a16="http://schemas.microsoft.com/office/drawing/2014/main" id="{E8D4327C-E0AB-41E1-99BA-A783DDC83D64}"/>
              </a:ext>
            </a:extLst>
          </p:cNvPr>
          <p:cNvPicPr>
            <a:picLocks noChangeAspect="1"/>
          </p:cNvPicPr>
          <p:nvPr/>
        </p:nvPicPr>
        <p:blipFill>
          <a:blip r:embed="rId2"/>
          <a:stretch>
            <a:fillRect/>
          </a:stretch>
        </p:blipFill>
        <p:spPr>
          <a:xfrm>
            <a:off x="5430520" y="0"/>
            <a:ext cx="3666715" cy="5284383"/>
          </a:xfrm>
          <a:prstGeom prst="rect">
            <a:avLst/>
          </a:prstGeom>
        </p:spPr>
      </p:pic>
      <p:pic>
        <p:nvPicPr>
          <p:cNvPr id="5" name="Picture 4">
            <a:extLst>
              <a:ext uri="{FF2B5EF4-FFF2-40B4-BE49-F238E27FC236}">
                <a16:creationId xmlns:a16="http://schemas.microsoft.com/office/drawing/2014/main" id="{EF984932-5CB3-4C1E-BBD1-60EDBC1F794A}"/>
              </a:ext>
            </a:extLst>
          </p:cNvPr>
          <p:cNvPicPr>
            <a:picLocks noChangeAspect="1"/>
          </p:cNvPicPr>
          <p:nvPr/>
        </p:nvPicPr>
        <p:blipFill>
          <a:blip r:embed="rId3"/>
          <a:stretch>
            <a:fillRect/>
          </a:stretch>
        </p:blipFill>
        <p:spPr>
          <a:xfrm>
            <a:off x="268406" y="4770119"/>
            <a:ext cx="2180159" cy="194780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E3C191-AA92-49CF-8226-4290AEAFBD9D}"/>
              </a:ext>
            </a:extLst>
          </p:cNvPr>
          <p:cNvSpPr>
            <a:spLocks noGrp="1"/>
          </p:cNvSpPr>
          <p:nvPr>
            <p:ph type="title"/>
          </p:nvPr>
        </p:nvSpPr>
        <p:spPr>
          <a:xfrm>
            <a:off x="26988" y="0"/>
            <a:ext cx="4281487" cy="1143000"/>
          </a:xfrm>
        </p:spPr>
        <p:txBody>
          <a:bodyPr/>
          <a:lstStyle/>
          <a:p>
            <a:pPr>
              <a:defRPr/>
            </a:pPr>
            <a:r>
              <a:rPr lang="en-US" dirty="0">
                <a:effectLst>
                  <a:outerShdw blurRad="38100" dist="38100" dir="2700000" algn="tl">
                    <a:srgbClr val="000000">
                      <a:alpha val="43137"/>
                    </a:srgbClr>
                  </a:outerShdw>
                </a:effectLst>
              </a:rPr>
              <a:t>Checkpoint</a:t>
            </a:r>
          </a:p>
        </p:txBody>
      </p:sp>
      <p:sp>
        <p:nvSpPr>
          <p:cNvPr id="44035" name="Content Placeholder 2">
            <a:extLst>
              <a:ext uri="{FF2B5EF4-FFF2-40B4-BE49-F238E27FC236}">
                <a16:creationId xmlns:a16="http://schemas.microsoft.com/office/drawing/2014/main" id="{4ECB900D-980F-4793-92B5-85B34AE85E97}"/>
              </a:ext>
            </a:extLst>
          </p:cNvPr>
          <p:cNvSpPr>
            <a:spLocks noGrp="1" noChangeArrowheads="1"/>
          </p:cNvSpPr>
          <p:nvPr>
            <p:ph idx="1"/>
          </p:nvPr>
        </p:nvSpPr>
        <p:spPr>
          <a:xfrm>
            <a:off x="273050" y="1381125"/>
            <a:ext cx="8534400" cy="2286000"/>
          </a:xfrm>
        </p:spPr>
        <p:txBody>
          <a:bodyPr/>
          <a:lstStyle/>
          <a:p>
            <a:r>
              <a:rPr lang="en-US" altLang="en-US" sz="2800"/>
              <a:t>This is not a class on the </a:t>
            </a:r>
            <a:r>
              <a:rPr lang="en-US" altLang="en-US" sz="2800" i="1"/>
              <a:t>philosophy</a:t>
            </a:r>
            <a:r>
              <a:rPr lang="en-US" altLang="en-US" sz="2800"/>
              <a:t> of AI</a:t>
            </a:r>
          </a:p>
          <a:p>
            <a:r>
              <a:rPr lang="en-US" altLang="en-US" sz="2800"/>
              <a:t>The is a pragmatic class on </a:t>
            </a:r>
            <a:r>
              <a:rPr lang="en-US" altLang="en-US" sz="2800" i="1"/>
              <a:t>doing</a:t>
            </a:r>
            <a:r>
              <a:rPr lang="en-US" altLang="en-US" sz="2800"/>
              <a:t> AI</a:t>
            </a:r>
          </a:p>
          <a:p>
            <a:r>
              <a:rPr lang="en-US" altLang="en-US" sz="2800"/>
              <a:t>If you are interested, I recommend the following books</a:t>
            </a:r>
          </a:p>
        </p:txBody>
      </p:sp>
      <p:pic>
        <p:nvPicPr>
          <p:cNvPr id="44036" name="Picture 2">
            <a:extLst>
              <a:ext uri="{FF2B5EF4-FFF2-40B4-BE49-F238E27FC236}">
                <a16:creationId xmlns:a16="http://schemas.microsoft.com/office/drawing/2014/main" id="{1D98E556-5EFF-4CEA-8B76-0879A34D8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3838575"/>
            <a:ext cx="18319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a:extLst>
              <a:ext uri="{FF2B5EF4-FFF2-40B4-BE49-F238E27FC236}">
                <a16:creationId xmlns:a16="http://schemas.microsoft.com/office/drawing/2014/main" id="{024D2961-6F55-43FD-AC8D-7A318C000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3838575"/>
            <a:ext cx="1857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a:extLst>
              <a:ext uri="{FF2B5EF4-FFF2-40B4-BE49-F238E27FC236}">
                <a16:creationId xmlns:a16="http://schemas.microsoft.com/office/drawing/2014/main" id="{6C9CD8DD-6F79-4DB1-B536-89D60CB6C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3838575"/>
            <a:ext cx="183356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a:extLst>
              <a:ext uri="{FF2B5EF4-FFF2-40B4-BE49-F238E27FC236}">
                <a16:creationId xmlns:a16="http://schemas.microsoft.com/office/drawing/2014/main" id="{2640804A-EFFA-47B4-9187-13CA74F89EC7}"/>
              </a:ext>
            </a:extLst>
          </p:cNvPr>
          <p:cNvSpPr txBox="1">
            <a:spLocks noChangeArrowheads="1"/>
          </p:cNvSpPr>
          <p:nvPr/>
        </p:nvSpPr>
        <p:spPr bwMode="auto">
          <a:xfrm>
            <a:off x="288925" y="296863"/>
            <a:ext cx="84232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a:t>The plan for the quarter</a:t>
            </a:r>
            <a:r>
              <a:rPr lang="en-US" altLang="en-US"/>
              <a:t> (subject to change)</a:t>
            </a:r>
          </a:p>
          <a:p>
            <a:pPr>
              <a:spcBef>
                <a:spcPct val="0"/>
              </a:spcBef>
              <a:buFontTx/>
              <a:buNone/>
            </a:pPr>
            <a:endParaRPr lang="en-US" altLang="en-US" sz="2800"/>
          </a:p>
          <a:p>
            <a:pPr>
              <a:spcBef>
                <a:spcPct val="0"/>
              </a:spcBef>
              <a:spcAft>
                <a:spcPts val="1200"/>
              </a:spcAft>
            </a:pPr>
            <a:r>
              <a:rPr lang="en-US" altLang="en-US" sz="2800"/>
              <a:t> Three weeks studying </a:t>
            </a:r>
            <a:r>
              <a:rPr lang="en-US" altLang="en-US" sz="2800" b="1"/>
              <a:t>search</a:t>
            </a:r>
            <a:r>
              <a:rPr lang="en-US" altLang="en-US" sz="2800"/>
              <a:t> (exhaustive search, uninformed search, informed search, adversarial search).</a:t>
            </a:r>
          </a:p>
          <a:p>
            <a:pPr>
              <a:spcBef>
                <a:spcPct val="0"/>
              </a:spcBef>
              <a:spcAft>
                <a:spcPts val="1200"/>
              </a:spcAft>
            </a:pPr>
            <a:r>
              <a:rPr lang="en-US" altLang="en-US" sz="2800"/>
              <a:t> Three weeks studying </a:t>
            </a:r>
            <a:r>
              <a:rPr lang="en-US" altLang="en-US" sz="2800" b="1"/>
              <a:t>machine learning</a:t>
            </a:r>
            <a:r>
              <a:rPr lang="en-US" altLang="en-US" sz="2800"/>
              <a:t> (nearest neighbor and decision trees classification, neural networks and clustering).</a:t>
            </a:r>
          </a:p>
          <a:p>
            <a:pPr>
              <a:spcBef>
                <a:spcPct val="0"/>
              </a:spcBef>
              <a:spcAft>
                <a:spcPts val="1200"/>
              </a:spcAft>
            </a:pPr>
            <a:r>
              <a:rPr lang="en-US" altLang="en-US" sz="2800"/>
              <a:t>  Two weeks studying </a:t>
            </a:r>
            <a:r>
              <a:rPr lang="en-US" altLang="en-US" sz="2800" b="1"/>
              <a:t>logic systems</a:t>
            </a:r>
            <a:r>
              <a:rPr lang="en-US" altLang="en-US" sz="2800"/>
              <a:t> (propositional logic, first order logic, resolution).</a:t>
            </a:r>
          </a:p>
          <a:p>
            <a:pPr>
              <a:spcBef>
                <a:spcPct val="0"/>
              </a:spcBef>
              <a:spcAft>
                <a:spcPts val="1200"/>
              </a:spcAft>
            </a:pPr>
            <a:r>
              <a:rPr lang="en-US" altLang="en-US" sz="2800"/>
              <a:t> A week of advanced topics (possible topics: genetic algorithms, bayesian networks, similarity, biometrics...).</a:t>
            </a:r>
          </a:p>
          <a:p>
            <a:pPr>
              <a:spcBef>
                <a:spcPct val="0"/>
              </a:spcBef>
            </a:pPr>
            <a:endParaRPr lang="en-US" altLang="en-US" sz="2800"/>
          </a:p>
          <a:p>
            <a:pPr>
              <a:spcBef>
                <a:spcPct val="0"/>
              </a:spcBef>
              <a:buFontTx/>
              <a:buNone/>
            </a:pPr>
            <a:endParaRPr lang="en-US" altLang="en-US"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16C02982-EA7C-4BA9-9C94-3F441AF1E6C6}"/>
              </a:ext>
            </a:extLst>
          </p:cNvPr>
          <p:cNvSpPr txBox="1">
            <a:spLocks noChangeArrowheads="1"/>
          </p:cNvSpPr>
          <p:nvPr/>
        </p:nvSpPr>
        <p:spPr bwMode="auto">
          <a:xfrm>
            <a:off x="4632325" y="1022350"/>
            <a:ext cx="4394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2286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0000"/>
              </a:lnSpc>
              <a:spcBef>
                <a:spcPts val="500"/>
              </a:spcBef>
              <a:spcAft>
                <a:spcPts val="500"/>
              </a:spcAft>
              <a:buFontTx/>
              <a:buNone/>
            </a:pPr>
            <a:r>
              <a:rPr lang="en-US" altLang="en-US" sz="1800"/>
              <a:t>Farmer, Wolf, Goat, Cabbage</a:t>
            </a:r>
          </a:p>
          <a:p>
            <a:pPr>
              <a:lnSpc>
                <a:spcPct val="70000"/>
              </a:lnSpc>
              <a:spcBef>
                <a:spcPts val="500"/>
              </a:spcBef>
              <a:spcAft>
                <a:spcPts val="500"/>
              </a:spcAft>
              <a:buFontTx/>
              <a:buNone/>
            </a:pPr>
            <a:r>
              <a:rPr lang="en-US" altLang="en-US" sz="1800"/>
              <a:t>Farmer, Fox, Chicken, Corn</a:t>
            </a:r>
          </a:p>
          <a:p>
            <a:pPr>
              <a:lnSpc>
                <a:spcPct val="70000"/>
              </a:lnSpc>
              <a:spcBef>
                <a:spcPts val="500"/>
              </a:spcBef>
              <a:spcAft>
                <a:spcPts val="500"/>
              </a:spcAft>
              <a:buFontTx/>
              <a:buNone/>
            </a:pPr>
            <a:r>
              <a:rPr lang="en-US" altLang="en-US" sz="1800"/>
              <a:t>Farmer Dog, Rabbit, Lettuce</a:t>
            </a:r>
          </a:p>
          <a:p>
            <a:pPr>
              <a:lnSpc>
                <a:spcPct val="70000"/>
              </a:lnSpc>
              <a:spcBef>
                <a:spcPts val="500"/>
              </a:spcBef>
              <a:spcAft>
                <a:spcPts val="500"/>
              </a:spcAft>
              <a:buFontTx/>
              <a:buNone/>
            </a:pPr>
            <a:r>
              <a:rPr lang="en-US" altLang="en-US" sz="1800"/>
              <a:t>Homer, Maggie, poison, Santa’s Little Helper</a:t>
            </a:r>
          </a:p>
        </p:txBody>
      </p:sp>
      <p:sp>
        <p:nvSpPr>
          <p:cNvPr id="12291" name="Text Box 3">
            <a:extLst>
              <a:ext uri="{FF2B5EF4-FFF2-40B4-BE49-F238E27FC236}">
                <a16:creationId xmlns:a16="http://schemas.microsoft.com/office/drawing/2014/main" id="{11458F84-0F09-425E-974E-6B146293FD69}"/>
              </a:ext>
            </a:extLst>
          </p:cNvPr>
          <p:cNvSpPr txBox="1">
            <a:spLocks noChangeArrowheads="1"/>
          </p:cNvSpPr>
          <p:nvPr/>
        </p:nvSpPr>
        <p:spPr bwMode="auto">
          <a:xfrm>
            <a:off x="469900" y="254000"/>
            <a:ext cx="8058150" cy="641350"/>
          </a:xfrm>
          <a:prstGeom prst="rect">
            <a:avLst/>
          </a:prstGeom>
          <a:noFill/>
          <a:ln w="9525">
            <a:noFill/>
            <a:miter lim="800000"/>
            <a:headEnd/>
            <a:tailEnd/>
          </a:ln>
          <a:effectLst/>
        </p:spPr>
        <p:txBody>
          <a:bodyPr wrap="none">
            <a:spAutoFit/>
          </a:bodyPr>
          <a:lstStyle/>
          <a:p>
            <a:pPr>
              <a:defRPr/>
            </a:pPr>
            <a:r>
              <a:rPr lang="en-US" sz="3600" b="1" dirty="0">
                <a:effectLst>
                  <a:outerShdw blurRad="38100" dist="38100" dir="2700000" algn="tl">
                    <a:srgbClr val="C0C0C0"/>
                  </a:outerShdw>
                </a:effectLst>
              </a:rPr>
              <a:t>The Farmer, Wolf, Duck, Corn Problem</a:t>
            </a:r>
            <a:endParaRPr lang="en-US" dirty="0">
              <a:effectLst>
                <a:outerShdw blurRad="38100" dist="38100" dir="2700000" algn="tl">
                  <a:srgbClr val="C0C0C0"/>
                </a:outerShdw>
              </a:effectLst>
            </a:endParaRPr>
          </a:p>
        </p:txBody>
      </p:sp>
      <p:sp>
        <p:nvSpPr>
          <p:cNvPr id="46084" name="Text Box 6">
            <a:extLst>
              <a:ext uri="{FF2B5EF4-FFF2-40B4-BE49-F238E27FC236}">
                <a16:creationId xmlns:a16="http://schemas.microsoft.com/office/drawing/2014/main" id="{CC83A38B-1FE1-470E-A529-F2B29A3EDD4D}"/>
              </a:ext>
            </a:extLst>
          </p:cNvPr>
          <p:cNvSpPr txBox="1">
            <a:spLocks noChangeArrowheads="1"/>
          </p:cNvSpPr>
          <p:nvPr/>
        </p:nvSpPr>
        <p:spPr bwMode="auto">
          <a:xfrm>
            <a:off x="206375" y="3746500"/>
            <a:ext cx="86868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400" dirty="0"/>
              <a:t>A farmer with his wolf, duck and bag of corn come to the east side of a river they wish to cross. There is a boat at the rivers edge, but of course only the farmer can row. The boat can only hold two things (including the rower) at any one time. If the wolf is ever left alone with the duck, the wolf will eat it. Similarly, if the duck is ever left alone with the corn, the duck will eat it. How can the farmer get across the river so that all four arrive safely on the other side?</a:t>
            </a:r>
          </a:p>
          <a:p>
            <a:pPr>
              <a:spcBef>
                <a:spcPct val="0"/>
              </a:spcBef>
              <a:buFontTx/>
              <a:buNone/>
            </a:pPr>
            <a:endParaRPr lang="en-US" altLang="en-US" sz="2400" dirty="0"/>
          </a:p>
        </p:txBody>
      </p:sp>
      <p:sp>
        <p:nvSpPr>
          <p:cNvPr id="46085" name="Text Box 7">
            <a:extLst>
              <a:ext uri="{FF2B5EF4-FFF2-40B4-BE49-F238E27FC236}">
                <a16:creationId xmlns:a16="http://schemas.microsoft.com/office/drawing/2014/main" id="{09081353-0A13-4A53-B710-B59D5DC5CA9D}"/>
              </a:ext>
            </a:extLst>
          </p:cNvPr>
          <p:cNvSpPr txBox="1">
            <a:spLocks noChangeArrowheads="1"/>
          </p:cNvSpPr>
          <p:nvPr/>
        </p:nvSpPr>
        <p:spPr bwMode="auto">
          <a:xfrm>
            <a:off x="0" y="63341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1400">
                <a:solidFill>
                  <a:schemeClr val="bg2"/>
                </a:solidFill>
              </a:rPr>
              <a:t>The Farmer, Wolf, Duck, Corm problem dates back to the eighth century and the writings of Alcuin, a poet, educator, cleric, and friend of Charlemagne.</a:t>
            </a:r>
            <a:endParaRPr lang="en-US" altLang="en-US" sz="1600"/>
          </a:p>
        </p:txBody>
      </p:sp>
      <p:sp>
        <p:nvSpPr>
          <p:cNvPr id="46086" name="AutoShape 8">
            <a:extLst>
              <a:ext uri="{FF2B5EF4-FFF2-40B4-BE49-F238E27FC236}">
                <a16:creationId xmlns:a16="http://schemas.microsoft.com/office/drawing/2014/main" id="{A1BBF420-DC34-444F-98DC-0FFAC0C83FC4}"/>
              </a:ext>
            </a:extLst>
          </p:cNvPr>
          <p:cNvSpPr>
            <a:spLocks noChangeArrowheads="1"/>
          </p:cNvSpPr>
          <p:nvPr/>
        </p:nvSpPr>
        <p:spPr bwMode="auto">
          <a:xfrm>
            <a:off x="4527550" y="1176338"/>
            <a:ext cx="4616450" cy="1219200"/>
          </a:xfrm>
          <a:prstGeom prst="bracePair">
            <a:avLst>
              <a:gd name="adj" fmla="val 83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46087" name="Picture 8">
            <a:extLst>
              <a:ext uri="{FF2B5EF4-FFF2-40B4-BE49-F238E27FC236}">
                <a16:creationId xmlns:a16="http://schemas.microsoft.com/office/drawing/2014/main" id="{F191E2B9-E00D-4EEB-9956-DC3C2093F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185863"/>
            <a:ext cx="4102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455">
            <a:extLst>
              <a:ext uri="{FF2B5EF4-FFF2-40B4-BE49-F238E27FC236}">
                <a16:creationId xmlns:a16="http://schemas.microsoft.com/office/drawing/2014/main" id="{BB302CAC-6C49-4950-A608-84EFF9C740AA}"/>
              </a:ext>
            </a:extLst>
          </p:cNvPr>
          <p:cNvGrpSpPr>
            <a:grpSpLocks/>
          </p:cNvGrpSpPr>
          <p:nvPr/>
        </p:nvGrpSpPr>
        <p:grpSpPr bwMode="auto">
          <a:xfrm>
            <a:off x="5768975" y="1308100"/>
            <a:ext cx="2032000" cy="701675"/>
            <a:chOff x="2186" y="1055"/>
            <a:chExt cx="1280" cy="442"/>
          </a:xfrm>
        </p:grpSpPr>
        <p:sp>
          <p:nvSpPr>
            <p:cNvPr id="47113" name="Text Box 449">
              <a:extLst>
                <a:ext uri="{FF2B5EF4-FFF2-40B4-BE49-F238E27FC236}">
                  <a16:creationId xmlns:a16="http://schemas.microsoft.com/office/drawing/2014/main" id="{A46BFFD6-C400-4DA3-8BED-94F13D6B3EDC}"/>
                </a:ext>
              </a:extLst>
            </p:cNvPr>
            <p:cNvSpPr txBox="1">
              <a:spLocks noChangeArrowheads="1"/>
            </p:cNvSpPr>
            <p:nvPr/>
          </p:nvSpPr>
          <p:spPr bwMode="auto">
            <a:xfrm>
              <a:off x="2186" y="1055"/>
              <a:ext cx="128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F W D C</a:t>
              </a:r>
            </a:p>
          </p:txBody>
        </p:sp>
        <p:sp>
          <p:nvSpPr>
            <p:cNvPr id="47114" name="Line 452">
              <a:extLst>
                <a:ext uri="{FF2B5EF4-FFF2-40B4-BE49-F238E27FC236}">
                  <a16:creationId xmlns:a16="http://schemas.microsoft.com/office/drawing/2014/main" id="{4BCA6E4C-6D84-4284-9B33-A0E963700E09}"/>
                </a:ext>
              </a:extLst>
            </p:cNvPr>
            <p:cNvSpPr>
              <a:spLocks noChangeShapeType="1"/>
            </p:cNvSpPr>
            <p:nvPr/>
          </p:nvSpPr>
          <p:spPr bwMode="auto">
            <a:xfrm>
              <a:off x="2234" y="1458"/>
              <a:ext cx="1162" cy="0"/>
            </a:xfrm>
            <a:prstGeom prst="line">
              <a:avLst/>
            </a:prstGeom>
            <a:noFill/>
            <a:ln w="476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7107" name="Group 454">
            <a:extLst>
              <a:ext uri="{FF2B5EF4-FFF2-40B4-BE49-F238E27FC236}">
                <a16:creationId xmlns:a16="http://schemas.microsoft.com/office/drawing/2014/main" id="{3D321858-AED5-4433-B5E8-71840BCEC8B2}"/>
              </a:ext>
            </a:extLst>
          </p:cNvPr>
          <p:cNvGrpSpPr>
            <a:grpSpLocks/>
          </p:cNvGrpSpPr>
          <p:nvPr/>
        </p:nvGrpSpPr>
        <p:grpSpPr bwMode="auto">
          <a:xfrm>
            <a:off x="5965825" y="4800600"/>
            <a:ext cx="1844675" cy="1331913"/>
            <a:chOff x="2200" y="2343"/>
            <a:chExt cx="1162" cy="839"/>
          </a:xfrm>
        </p:grpSpPr>
        <p:sp>
          <p:nvSpPr>
            <p:cNvPr id="47110" name="Text Box 450">
              <a:extLst>
                <a:ext uri="{FF2B5EF4-FFF2-40B4-BE49-F238E27FC236}">
                  <a16:creationId xmlns:a16="http://schemas.microsoft.com/office/drawing/2014/main" id="{A57A616A-EA41-4B6A-A15D-B693A4966D17}"/>
                </a:ext>
              </a:extLst>
            </p:cNvPr>
            <p:cNvSpPr txBox="1">
              <a:spLocks noChangeArrowheads="1"/>
            </p:cNvSpPr>
            <p:nvPr/>
          </p:nvSpPr>
          <p:spPr bwMode="auto">
            <a:xfrm>
              <a:off x="2212" y="2343"/>
              <a:ext cx="113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F    D C</a:t>
              </a:r>
            </a:p>
          </p:txBody>
        </p:sp>
        <p:sp>
          <p:nvSpPr>
            <p:cNvPr id="47111" name="Text Box 451">
              <a:extLst>
                <a:ext uri="{FF2B5EF4-FFF2-40B4-BE49-F238E27FC236}">
                  <a16:creationId xmlns:a16="http://schemas.microsoft.com/office/drawing/2014/main" id="{BE3116B4-D81F-4DDE-857B-91AEDDA45BAB}"/>
                </a:ext>
              </a:extLst>
            </p:cNvPr>
            <p:cNvSpPr txBox="1">
              <a:spLocks noChangeArrowheads="1"/>
            </p:cNvSpPr>
            <p:nvPr/>
          </p:nvSpPr>
          <p:spPr bwMode="auto">
            <a:xfrm>
              <a:off x="2399" y="2740"/>
              <a:ext cx="4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W</a:t>
              </a:r>
            </a:p>
          </p:txBody>
        </p:sp>
        <p:sp>
          <p:nvSpPr>
            <p:cNvPr id="47112" name="Line 453">
              <a:extLst>
                <a:ext uri="{FF2B5EF4-FFF2-40B4-BE49-F238E27FC236}">
                  <a16:creationId xmlns:a16="http://schemas.microsoft.com/office/drawing/2014/main" id="{86A1B752-537B-4E59-8B12-0F5C938D0891}"/>
                </a:ext>
              </a:extLst>
            </p:cNvPr>
            <p:cNvSpPr>
              <a:spLocks noChangeShapeType="1"/>
            </p:cNvSpPr>
            <p:nvPr/>
          </p:nvSpPr>
          <p:spPr bwMode="auto">
            <a:xfrm>
              <a:off x="2200" y="2761"/>
              <a:ext cx="1162" cy="0"/>
            </a:xfrm>
            <a:prstGeom prst="line">
              <a:avLst/>
            </a:prstGeom>
            <a:noFill/>
            <a:ln w="476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08" name="Text Box 456">
            <a:extLst>
              <a:ext uri="{FF2B5EF4-FFF2-40B4-BE49-F238E27FC236}">
                <a16:creationId xmlns:a16="http://schemas.microsoft.com/office/drawing/2014/main" id="{822DD638-4D8D-4F1C-B42C-BC4997321B38}"/>
              </a:ext>
            </a:extLst>
          </p:cNvPr>
          <p:cNvSpPr txBox="1">
            <a:spLocks noChangeArrowheads="1"/>
          </p:cNvSpPr>
          <p:nvPr/>
        </p:nvSpPr>
        <p:spPr bwMode="auto">
          <a:xfrm>
            <a:off x="306388" y="893763"/>
            <a:ext cx="34210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This means that everybody/everything is on the same side of the river.</a:t>
            </a:r>
          </a:p>
        </p:txBody>
      </p:sp>
      <p:sp>
        <p:nvSpPr>
          <p:cNvPr id="47109" name="Text Box 457">
            <a:extLst>
              <a:ext uri="{FF2B5EF4-FFF2-40B4-BE49-F238E27FC236}">
                <a16:creationId xmlns:a16="http://schemas.microsoft.com/office/drawing/2014/main" id="{1CA026F8-9C53-4A7D-9EE2-69180D9AA7D5}"/>
              </a:ext>
            </a:extLst>
          </p:cNvPr>
          <p:cNvSpPr txBox="1">
            <a:spLocks noChangeArrowheads="1"/>
          </p:cNvSpPr>
          <p:nvPr/>
        </p:nvSpPr>
        <p:spPr bwMode="auto">
          <a:xfrm>
            <a:off x="322263" y="4760913"/>
            <a:ext cx="34210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This means that we somehow got the Wolf to the other side.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C2AF40E-852F-4BBC-8FEF-C3D1FACAA1CD}"/>
              </a:ext>
            </a:extLst>
          </p:cNvPr>
          <p:cNvSpPr>
            <a:spLocks noChangeArrowheads="1"/>
          </p:cNvSpPr>
          <p:nvPr/>
        </p:nvSpPr>
        <p:spPr bwMode="auto">
          <a:xfrm>
            <a:off x="0" y="6084888"/>
            <a:ext cx="9144000" cy="773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48131" name="Group 3">
            <a:extLst>
              <a:ext uri="{FF2B5EF4-FFF2-40B4-BE49-F238E27FC236}">
                <a16:creationId xmlns:a16="http://schemas.microsoft.com/office/drawing/2014/main" id="{69923C33-47F3-4CF2-A68E-6AAC7BD0F08D}"/>
              </a:ext>
            </a:extLst>
          </p:cNvPr>
          <p:cNvGrpSpPr>
            <a:grpSpLocks/>
          </p:cNvGrpSpPr>
          <p:nvPr/>
        </p:nvGrpSpPr>
        <p:grpSpPr bwMode="auto">
          <a:xfrm>
            <a:off x="4076700" y="119063"/>
            <a:ext cx="574675" cy="536575"/>
            <a:chOff x="1152" y="432"/>
            <a:chExt cx="384" cy="301"/>
          </a:xfrm>
        </p:grpSpPr>
        <p:grpSp>
          <p:nvGrpSpPr>
            <p:cNvPr id="48191" name="Group 4">
              <a:extLst>
                <a:ext uri="{FF2B5EF4-FFF2-40B4-BE49-F238E27FC236}">
                  <a16:creationId xmlns:a16="http://schemas.microsoft.com/office/drawing/2014/main" id="{F50152EB-8F4A-4B4B-A86B-5E73E1CF6802}"/>
                </a:ext>
              </a:extLst>
            </p:cNvPr>
            <p:cNvGrpSpPr>
              <a:grpSpLocks/>
            </p:cNvGrpSpPr>
            <p:nvPr/>
          </p:nvGrpSpPr>
          <p:grpSpPr bwMode="auto">
            <a:xfrm>
              <a:off x="1152" y="432"/>
              <a:ext cx="384" cy="85"/>
              <a:chOff x="1152" y="432"/>
              <a:chExt cx="384" cy="85"/>
            </a:xfrm>
          </p:grpSpPr>
          <p:sp>
            <p:nvSpPr>
              <p:cNvPr id="48198" name="Text Box 5">
                <a:extLst>
                  <a:ext uri="{FF2B5EF4-FFF2-40B4-BE49-F238E27FC236}">
                    <a16:creationId xmlns:a16="http://schemas.microsoft.com/office/drawing/2014/main" id="{A5936E49-346C-4834-A72F-4B54D92094F0}"/>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8199" name="Text Box 6">
                <a:extLst>
                  <a:ext uri="{FF2B5EF4-FFF2-40B4-BE49-F238E27FC236}">
                    <a16:creationId xmlns:a16="http://schemas.microsoft.com/office/drawing/2014/main" id="{DFCCE1E2-A7FA-4643-B13E-6877E64D2D02}"/>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8200" name="Text Box 7">
                <a:extLst>
                  <a:ext uri="{FF2B5EF4-FFF2-40B4-BE49-F238E27FC236}">
                    <a16:creationId xmlns:a16="http://schemas.microsoft.com/office/drawing/2014/main" id="{1A77F07D-754C-4052-A0AD-535B46A5242C}"/>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8201" name="Text Box 8">
                <a:extLst>
                  <a:ext uri="{FF2B5EF4-FFF2-40B4-BE49-F238E27FC236}">
                    <a16:creationId xmlns:a16="http://schemas.microsoft.com/office/drawing/2014/main" id="{92BB5A63-9B6E-4F5D-BB01-DF0A98FFCA16}"/>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8192" name="Group 9">
              <a:extLst>
                <a:ext uri="{FF2B5EF4-FFF2-40B4-BE49-F238E27FC236}">
                  <a16:creationId xmlns:a16="http://schemas.microsoft.com/office/drawing/2014/main" id="{F24941DD-E601-462C-9469-A9D7B845D06D}"/>
                </a:ext>
              </a:extLst>
            </p:cNvPr>
            <p:cNvGrpSpPr>
              <a:grpSpLocks/>
            </p:cNvGrpSpPr>
            <p:nvPr/>
          </p:nvGrpSpPr>
          <p:grpSpPr bwMode="auto">
            <a:xfrm>
              <a:off x="1152" y="528"/>
              <a:ext cx="384" cy="205"/>
              <a:chOff x="1152" y="432"/>
              <a:chExt cx="384" cy="205"/>
            </a:xfrm>
          </p:grpSpPr>
          <p:sp>
            <p:nvSpPr>
              <p:cNvPr id="48194" name="Text Box 10">
                <a:extLst>
                  <a:ext uri="{FF2B5EF4-FFF2-40B4-BE49-F238E27FC236}">
                    <a16:creationId xmlns:a16="http://schemas.microsoft.com/office/drawing/2014/main" id="{9D3DDE1C-B5AE-45C6-9562-810816CAC18A}"/>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95" name="Text Box 11">
                <a:extLst>
                  <a:ext uri="{FF2B5EF4-FFF2-40B4-BE49-F238E27FC236}">
                    <a16:creationId xmlns:a16="http://schemas.microsoft.com/office/drawing/2014/main" id="{ABD88AA6-BDD0-4C98-8BD3-FE626406FA92}"/>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96" name="Text Box 12">
                <a:extLst>
                  <a:ext uri="{FF2B5EF4-FFF2-40B4-BE49-F238E27FC236}">
                    <a16:creationId xmlns:a16="http://schemas.microsoft.com/office/drawing/2014/main" id="{2D6BD3C1-8D63-4D44-AFF4-488CA48D2D79}"/>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97" name="Text Box 13">
                <a:extLst>
                  <a:ext uri="{FF2B5EF4-FFF2-40B4-BE49-F238E27FC236}">
                    <a16:creationId xmlns:a16="http://schemas.microsoft.com/office/drawing/2014/main" id="{D7636B41-7D31-43F3-B352-5A30A6A59B53}"/>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8193" name="Line 14">
              <a:extLst>
                <a:ext uri="{FF2B5EF4-FFF2-40B4-BE49-F238E27FC236}">
                  <a16:creationId xmlns:a16="http://schemas.microsoft.com/office/drawing/2014/main" id="{41FE1F22-300F-446C-807C-90AA87166CC6}"/>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2" name="Group 15">
            <a:extLst>
              <a:ext uri="{FF2B5EF4-FFF2-40B4-BE49-F238E27FC236}">
                <a16:creationId xmlns:a16="http://schemas.microsoft.com/office/drawing/2014/main" id="{8B856F15-7947-44AF-B27F-7ED8FA96FBEA}"/>
              </a:ext>
            </a:extLst>
          </p:cNvPr>
          <p:cNvGrpSpPr>
            <a:grpSpLocks/>
          </p:cNvGrpSpPr>
          <p:nvPr/>
        </p:nvGrpSpPr>
        <p:grpSpPr bwMode="auto">
          <a:xfrm>
            <a:off x="407988" y="889000"/>
            <a:ext cx="574675" cy="534988"/>
            <a:chOff x="1152" y="432"/>
            <a:chExt cx="384" cy="300"/>
          </a:xfrm>
        </p:grpSpPr>
        <p:grpSp>
          <p:nvGrpSpPr>
            <p:cNvPr id="48180" name="Group 16">
              <a:extLst>
                <a:ext uri="{FF2B5EF4-FFF2-40B4-BE49-F238E27FC236}">
                  <a16:creationId xmlns:a16="http://schemas.microsoft.com/office/drawing/2014/main" id="{9773DD6D-4541-4CFF-8191-4429B45DD0E8}"/>
                </a:ext>
              </a:extLst>
            </p:cNvPr>
            <p:cNvGrpSpPr>
              <a:grpSpLocks/>
            </p:cNvGrpSpPr>
            <p:nvPr/>
          </p:nvGrpSpPr>
          <p:grpSpPr bwMode="auto">
            <a:xfrm>
              <a:off x="1152" y="432"/>
              <a:ext cx="384" cy="204"/>
              <a:chOff x="1152" y="432"/>
              <a:chExt cx="384" cy="204"/>
            </a:xfrm>
          </p:grpSpPr>
          <p:sp>
            <p:nvSpPr>
              <p:cNvPr id="48187" name="Text Box 17">
                <a:extLst>
                  <a:ext uri="{FF2B5EF4-FFF2-40B4-BE49-F238E27FC236}">
                    <a16:creationId xmlns:a16="http://schemas.microsoft.com/office/drawing/2014/main" id="{67DBB587-EB01-4E00-AD4D-9ADBE566E1E1}"/>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88" name="Text Box 18">
                <a:extLst>
                  <a:ext uri="{FF2B5EF4-FFF2-40B4-BE49-F238E27FC236}">
                    <a16:creationId xmlns:a16="http://schemas.microsoft.com/office/drawing/2014/main" id="{EF4E4A5D-6986-430C-8C11-0492B611B6D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8189" name="Text Box 19">
                <a:extLst>
                  <a:ext uri="{FF2B5EF4-FFF2-40B4-BE49-F238E27FC236}">
                    <a16:creationId xmlns:a16="http://schemas.microsoft.com/office/drawing/2014/main" id="{6439F4ED-F591-44F6-BB82-F9B76D183718}"/>
                  </a:ext>
                </a:extLst>
              </p:cNvPr>
              <p:cNvSpPr txBox="1">
                <a:spLocks noChangeArrowheads="1"/>
              </p:cNvSpPr>
              <p:nvPr/>
            </p:nvSpPr>
            <p:spPr bwMode="auto">
              <a:xfrm>
                <a:off x="1344"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8190" name="Text Box 20">
                <a:extLst>
                  <a:ext uri="{FF2B5EF4-FFF2-40B4-BE49-F238E27FC236}">
                    <a16:creationId xmlns:a16="http://schemas.microsoft.com/office/drawing/2014/main" id="{85FD0ED9-BE97-44E0-9EAD-495E053A8324}"/>
                  </a:ext>
                </a:extLst>
              </p:cNvPr>
              <p:cNvSpPr txBox="1">
                <a:spLocks noChangeArrowheads="1"/>
              </p:cNvSpPr>
              <p:nvPr/>
            </p:nvSpPr>
            <p:spPr bwMode="auto">
              <a:xfrm>
                <a:off x="1441"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8181" name="Group 21">
              <a:extLst>
                <a:ext uri="{FF2B5EF4-FFF2-40B4-BE49-F238E27FC236}">
                  <a16:creationId xmlns:a16="http://schemas.microsoft.com/office/drawing/2014/main" id="{344A4470-E56A-485C-A36D-1D370091AA50}"/>
                </a:ext>
              </a:extLst>
            </p:cNvPr>
            <p:cNvGrpSpPr>
              <a:grpSpLocks/>
            </p:cNvGrpSpPr>
            <p:nvPr/>
          </p:nvGrpSpPr>
          <p:grpSpPr bwMode="auto">
            <a:xfrm>
              <a:off x="1152" y="528"/>
              <a:ext cx="384" cy="204"/>
              <a:chOff x="1152" y="432"/>
              <a:chExt cx="384" cy="204"/>
            </a:xfrm>
          </p:grpSpPr>
          <p:sp>
            <p:nvSpPr>
              <p:cNvPr id="48183" name="Text Box 22">
                <a:extLst>
                  <a:ext uri="{FF2B5EF4-FFF2-40B4-BE49-F238E27FC236}">
                    <a16:creationId xmlns:a16="http://schemas.microsoft.com/office/drawing/2014/main" id="{9BD6639E-0F1D-4BE0-81C9-443C08DF1B0D}"/>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8184" name="Text Box 23">
                <a:extLst>
                  <a:ext uri="{FF2B5EF4-FFF2-40B4-BE49-F238E27FC236}">
                    <a16:creationId xmlns:a16="http://schemas.microsoft.com/office/drawing/2014/main" id="{39D4511C-D928-46D4-894D-D539F5D8616D}"/>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85" name="Text Box 24">
                <a:extLst>
                  <a:ext uri="{FF2B5EF4-FFF2-40B4-BE49-F238E27FC236}">
                    <a16:creationId xmlns:a16="http://schemas.microsoft.com/office/drawing/2014/main" id="{04CDFA4C-7574-44C9-95B1-CFE86D56C9EC}"/>
                  </a:ext>
                </a:extLst>
              </p:cNvPr>
              <p:cNvSpPr txBox="1">
                <a:spLocks noChangeArrowheads="1"/>
              </p:cNvSpPr>
              <p:nvPr/>
            </p:nvSpPr>
            <p:spPr bwMode="auto">
              <a:xfrm>
                <a:off x="1344"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86" name="Text Box 25">
                <a:extLst>
                  <a:ext uri="{FF2B5EF4-FFF2-40B4-BE49-F238E27FC236}">
                    <a16:creationId xmlns:a16="http://schemas.microsoft.com/office/drawing/2014/main" id="{34203B61-90A3-4938-B106-B9E96B1AC13E}"/>
                  </a:ext>
                </a:extLst>
              </p:cNvPr>
              <p:cNvSpPr txBox="1">
                <a:spLocks noChangeArrowheads="1"/>
              </p:cNvSpPr>
              <p:nvPr/>
            </p:nvSpPr>
            <p:spPr bwMode="auto">
              <a:xfrm>
                <a:off x="1441"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8182" name="Line 26">
              <a:extLst>
                <a:ext uri="{FF2B5EF4-FFF2-40B4-BE49-F238E27FC236}">
                  <a16:creationId xmlns:a16="http://schemas.microsoft.com/office/drawing/2014/main" id="{CFEDD271-90C3-4F57-9545-2873FEA2960F}"/>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3" name="Group 27">
            <a:extLst>
              <a:ext uri="{FF2B5EF4-FFF2-40B4-BE49-F238E27FC236}">
                <a16:creationId xmlns:a16="http://schemas.microsoft.com/office/drawing/2014/main" id="{B5283CD4-DD9D-4056-BF6D-062D192DBE1C}"/>
              </a:ext>
            </a:extLst>
          </p:cNvPr>
          <p:cNvGrpSpPr>
            <a:grpSpLocks/>
          </p:cNvGrpSpPr>
          <p:nvPr/>
        </p:nvGrpSpPr>
        <p:grpSpPr bwMode="auto">
          <a:xfrm>
            <a:off x="2925763" y="889000"/>
            <a:ext cx="574675" cy="534988"/>
            <a:chOff x="1152" y="432"/>
            <a:chExt cx="384" cy="300"/>
          </a:xfrm>
        </p:grpSpPr>
        <p:grpSp>
          <p:nvGrpSpPr>
            <p:cNvPr id="48169" name="Group 28">
              <a:extLst>
                <a:ext uri="{FF2B5EF4-FFF2-40B4-BE49-F238E27FC236}">
                  <a16:creationId xmlns:a16="http://schemas.microsoft.com/office/drawing/2014/main" id="{BA17351D-EDB1-455A-92E2-927BB38F0055}"/>
                </a:ext>
              </a:extLst>
            </p:cNvPr>
            <p:cNvGrpSpPr>
              <a:grpSpLocks/>
            </p:cNvGrpSpPr>
            <p:nvPr/>
          </p:nvGrpSpPr>
          <p:grpSpPr bwMode="auto">
            <a:xfrm>
              <a:off x="1152" y="432"/>
              <a:ext cx="384" cy="204"/>
              <a:chOff x="1152" y="432"/>
              <a:chExt cx="384" cy="204"/>
            </a:xfrm>
          </p:grpSpPr>
          <p:sp>
            <p:nvSpPr>
              <p:cNvPr id="48176" name="Text Box 29">
                <a:extLst>
                  <a:ext uri="{FF2B5EF4-FFF2-40B4-BE49-F238E27FC236}">
                    <a16:creationId xmlns:a16="http://schemas.microsoft.com/office/drawing/2014/main" id="{64C4BDBD-A9B6-40C5-AB3D-74705CBD5999}"/>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77" name="Text Box 30">
                <a:extLst>
                  <a:ext uri="{FF2B5EF4-FFF2-40B4-BE49-F238E27FC236}">
                    <a16:creationId xmlns:a16="http://schemas.microsoft.com/office/drawing/2014/main" id="{E9EAED79-D7D6-4EA2-B694-ADB345BADD73}"/>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78" name="Text Box 31">
                <a:extLst>
                  <a:ext uri="{FF2B5EF4-FFF2-40B4-BE49-F238E27FC236}">
                    <a16:creationId xmlns:a16="http://schemas.microsoft.com/office/drawing/2014/main" id="{6FE13D7C-302A-489C-80E9-D332C14DBAF6}"/>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8179" name="Text Box 32">
                <a:extLst>
                  <a:ext uri="{FF2B5EF4-FFF2-40B4-BE49-F238E27FC236}">
                    <a16:creationId xmlns:a16="http://schemas.microsoft.com/office/drawing/2014/main" id="{2EB774B8-9765-4CD4-B920-1BA860840D29}"/>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8170" name="Group 33">
              <a:extLst>
                <a:ext uri="{FF2B5EF4-FFF2-40B4-BE49-F238E27FC236}">
                  <a16:creationId xmlns:a16="http://schemas.microsoft.com/office/drawing/2014/main" id="{FDE6E571-6257-43F0-A6DB-E560EECC9484}"/>
                </a:ext>
              </a:extLst>
            </p:cNvPr>
            <p:cNvGrpSpPr>
              <a:grpSpLocks/>
            </p:cNvGrpSpPr>
            <p:nvPr/>
          </p:nvGrpSpPr>
          <p:grpSpPr bwMode="auto">
            <a:xfrm>
              <a:off x="1152" y="528"/>
              <a:ext cx="384" cy="204"/>
              <a:chOff x="1152" y="432"/>
              <a:chExt cx="384" cy="204"/>
            </a:xfrm>
          </p:grpSpPr>
          <p:sp>
            <p:nvSpPr>
              <p:cNvPr id="48172" name="Text Box 34">
                <a:extLst>
                  <a:ext uri="{FF2B5EF4-FFF2-40B4-BE49-F238E27FC236}">
                    <a16:creationId xmlns:a16="http://schemas.microsoft.com/office/drawing/2014/main" id="{23DB5E31-6AA1-437F-8617-76343D12B930}"/>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8173" name="Text Box 35">
                <a:extLst>
                  <a:ext uri="{FF2B5EF4-FFF2-40B4-BE49-F238E27FC236}">
                    <a16:creationId xmlns:a16="http://schemas.microsoft.com/office/drawing/2014/main" id="{4DA9E641-0149-4743-B6DC-1F45A087DFCE}"/>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8174" name="Text Box 36">
                <a:extLst>
                  <a:ext uri="{FF2B5EF4-FFF2-40B4-BE49-F238E27FC236}">
                    <a16:creationId xmlns:a16="http://schemas.microsoft.com/office/drawing/2014/main" id="{9FE5B790-0228-431D-98C7-2C6562F28DC4}"/>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75" name="Text Box 37">
                <a:extLst>
                  <a:ext uri="{FF2B5EF4-FFF2-40B4-BE49-F238E27FC236}">
                    <a16:creationId xmlns:a16="http://schemas.microsoft.com/office/drawing/2014/main" id="{8C1C9556-ED2A-4C16-A9A1-C6CFBB397841}"/>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8171" name="Line 38">
              <a:extLst>
                <a:ext uri="{FF2B5EF4-FFF2-40B4-BE49-F238E27FC236}">
                  <a16:creationId xmlns:a16="http://schemas.microsoft.com/office/drawing/2014/main" id="{B3A55E72-1D66-474D-A2CB-4B18FEDA147E}"/>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4" name="Group 39">
            <a:extLst>
              <a:ext uri="{FF2B5EF4-FFF2-40B4-BE49-F238E27FC236}">
                <a16:creationId xmlns:a16="http://schemas.microsoft.com/office/drawing/2014/main" id="{A068F75A-27C6-4775-A865-DC498E0F806F}"/>
              </a:ext>
            </a:extLst>
          </p:cNvPr>
          <p:cNvGrpSpPr>
            <a:grpSpLocks/>
          </p:cNvGrpSpPr>
          <p:nvPr/>
        </p:nvGrpSpPr>
        <p:grpSpPr bwMode="auto">
          <a:xfrm>
            <a:off x="5443538" y="889000"/>
            <a:ext cx="574675" cy="534988"/>
            <a:chOff x="1152" y="432"/>
            <a:chExt cx="384" cy="300"/>
          </a:xfrm>
        </p:grpSpPr>
        <p:grpSp>
          <p:nvGrpSpPr>
            <p:cNvPr id="48158" name="Group 40">
              <a:extLst>
                <a:ext uri="{FF2B5EF4-FFF2-40B4-BE49-F238E27FC236}">
                  <a16:creationId xmlns:a16="http://schemas.microsoft.com/office/drawing/2014/main" id="{FC1C1F06-A509-495D-8207-371C27337C05}"/>
                </a:ext>
              </a:extLst>
            </p:cNvPr>
            <p:cNvGrpSpPr>
              <a:grpSpLocks/>
            </p:cNvGrpSpPr>
            <p:nvPr/>
          </p:nvGrpSpPr>
          <p:grpSpPr bwMode="auto">
            <a:xfrm>
              <a:off x="1152" y="432"/>
              <a:ext cx="384" cy="204"/>
              <a:chOff x="1152" y="432"/>
              <a:chExt cx="384" cy="204"/>
            </a:xfrm>
          </p:grpSpPr>
          <p:sp>
            <p:nvSpPr>
              <p:cNvPr id="48165" name="Text Box 41">
                <a:extLst>
                  <a:ext uri="{FF2B5EF4-FFF2-40B4-BE49-F238E27FC236}">
                    <a16:creationId xmlns:a16="http://schemas.microsoft.com/office/drawing/2014/main" id="{38E1F1A4-38F8-4A66-B52F-AC549115EC9F}"/>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66" name="Text Box 42">
                <a:extLst>
                  <a:ext uri="{FF2B5EF4-FFF2-40B4-BE49-F238E27FC236}">
                    <a16:creationId xmlns:a16="http://schemas.microsoft.com/office/drawing/2014/main" id="{1F385163-C5D9-4FA4-85FA-69D7CC9FAE01}"/>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8167" name="Text Box 43">
                <a:extLst>
                  <a:ext uri="{FF2B5EF4-FFF2-40B4-BE49-F238E27FC236}">
                    <a16:creationId xmlns:a16="http://schemas.microsoft.com/office/drawing/2014/main" id="{1DDF157B-2CBC-4086-8BEF-186A3B5EC120}"/>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68" name="Text Box 44">
                <a:extLst>
                  <a:ext uri="{FF2B5EF4-FFF2-40B4-BE49-F238E27FC236}">
                    <a16:creationId xmlns:a16="http://schemas.microsoft.com/office/drawing/2014/main" id="{54C160A1-4216-4BBB-8F83-3B4A775A5616}"/>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8159" name="Group 45">
              <a:extLst>
                <a:ext uri="{FF2B5EF4-FFF2-40B4-BE49-F238E27FC236}">
                  <a16:creationId xmlns:a16="http://schemas.microsoft.com/office/drawing/2014/main" id="{E6003099-ED15-4918-9E54-67262B08AE75}"/>
                </a:ext>
              </a:extLst>
            </p:cNvPr>
            <p:cNvGrpSpPr>
              <a:grpSpLocks/>
            </p:cNvGrpSpPr>
            <p:nvPr/>
          </p:nvGrpSpPr>
          <p:grpSpPr bwMode="auto">
            <a:xfrm>
              <a:off x="1152" y="528"/>
              <a:ext cx="384" cy="204"/>
              <a:chOff x="1152" y="432"/>
              <a:chExt cx="384" cy="204"/>
            </a:xfrm>
          </p:grpSpPr>
          <p:sp>
            <p:nvSpPr>
              <p:cNvPr id="48161" name="Text Box 46">
                <a:extLst>
                  <a:ext uri="{FF2B5EF4-FFF2-40B4-BE49-F238E27FC236}">
                    <a16:creationId xmlns:a16="http://schemas.microsoft.com/office/drawing/2014/main" id="{17AE3EFF-E225-4C73-9D16-C658C061D51E}"/>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8162" name="Text Box 47">
                <a:extLst>
                  <a:ext uri="{FF2B5EF4-FFF2-40B4-BE49-F238E27FC236}">
                    <a16:creationId xmlns:a16="http://schemas.microsoft.com/office/drawing/2014/main" id="{03F8616B-6054-4A27-99B2-16A02E469D90}"/>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63" name="Text Box 48">
                <a:extLst>
                  <a:ext uri="{FF2B5EF4-FFF2-40B4-BE49-F238E27FC236}">
                    <a16:creationId xmlns:a16="http://schemas.microsoft.com/office/drawing/2014/main" id="{5E2EF54B-0A8A-4017-9F84-1C71E3127180}"/>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8164" name="Text Box 49">
                <a:extLst>
                  <a:ext uri="{FF2B5EF4-FFF2-40B4-BE49-F238E27FC236}">
                    <a16:creationId xmlns:a16="http://schemas.microsoft.com/office/drawing/2014/main" id="{926C9CE7-C2F3-41A5-AF15-675BA0B5238B}"/>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8160" name="Line 50">
              <a:extLst>
                <a:ext uri="{FF2B5EF4-FFF2-40B4-BE49-F238E27FC236}">
                  <a16:creationId xmlns:a16="http://schemas.microsoft.com/office/drawing/2014/main" id="{4BAF1FBD-B8A0-4E4D-B59F-D4087CAEC086}"/>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5" name="Group 51">
            <a:extLst>
              <a:ext uri="{FF2B5EF4-FFF2-40B4-BE49-F238E27FC236}">
                <a16:creationId xmlns:a16="http://schemas.microsoft.com/office/drawing/2014/main" id="{C1A4446E-09EB-4AD3-AEAF-F33D83985B9D}"/>
              </a:ext>
            </a:extLst>
          </p:cNvPr>
          <p:cNvGrpSpPr>
            <a:grpSpLocks/>
          </p:cNvGrpSpPr>
          <p:nvPr/>
        </p:nvGrpSpPr>
        <p:grpSpPr bwMode="auto">
          <a:xfrm>
            <a:off x="7961313" y="889000"/>
            <a:ext cx="574675" cy="534988"/>
            <a:chOff x="1152" y="432"/>
            <a:chExt cx="384" cy="300"/>
          </a:xfrm>
        </p:grpSpPr>
        <p:grpSp>
          <p:nvGrpSpPr>
            <p:cNvPr id="48147" name="Group 52">
              <a:extLst>
                <a:ext uri="{FF2B5EF4-FFF2-40B4-BE49-F238E27FC236}">
                  <a16:creationId xmlns:a16="http://schemas.microsoft.com/office/drawing/2014/main" id="{E325F009-1ED9-4461-B4B6-F90F58EE3530}"/>
                </a:ext>
              </a:extLst>
            </p:cNvPr>
            <p:cNvGrpSpPr>
              <a:grpSpLocks/>
            </p:cNvGrpSpPr>
            <p:nvPr/>
          </p:nvGrpSpPr>
          <p:grpSpPr bwMode="auto">
            <a:xfrm>
              <a:off x="1152" y="432"/>
              <a:ext cx="384" cy="204"/>
              <a:chOff x="1152" y="432"/>
              <a:chExt cx="384" cy="204"/>
            </a:xfrm>
          </p:grpSpPr>
          <p:sp>
            <p:nvSpPr>
              <p:cNvPr id="48154" name="Text Box 53">
                <a:extLst>
                  <a:ext uri="{FF2B5EF4-FFF2-40B4-BE49-F238E27FC236}">
                    <a16:creationId xmlns:a16="http://schemas.microsoft.com/office/drawing/2014/main" id="{A87428BE-B58A-4EA5-8DEA-AE38E9757B6A}"/>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55" name="Text Box 54">
                <a:extLst>
                  <a:ext uri="{FF2B5EF4-FFF2-40B4-BE49-F238E27FC236}">
                    <a16:creationId xmlns:a16="http://schemas.microsoft.com/office/drawing/2014/main" id="{37CD784C-1DC4-4FB3-982B-9D224223BC8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8156" name="Text Box 55">
                <a:extLst>
                  <a:ext uri="{FF2B5EF4-FFF2-40B4-BE49-F238E27FC236}">
                    <a16:creationId xmlns:a16="http://schemas.microsoft.com/office/drawing/2014/main" id="{2F7587AB-3C40-495F-AEEE-4D9F3FF15994}"/>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8157" name="Text Box 56">
                <a:extLst>
                  <a:ext uri="{FF2B5EF4-FFF2-40B4-BE49-F238E27FC236}">
                    <a16:creationId xmlns:a16="http://schemas.microsoft.com/office/drawing/2014/main" id="{30998E1B-C7B6-42C1-AC9A-944B4E291990}"/>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nvGrpSpPr>
            <p:cNvPr id="48148" name="Group 57">
              <a:extLst>
                <a:ext uri="{FF2B5EF4-FFF2-40B4-BE49-F238E27FC236}">
                  <a16:creationId xmlns:a16="http://schemas.microsoft.com/office/drawing/2014/main" id="{BB389737-8247-4C67-9253-13A02DD6565B}"/>
                </a:ext>
              </a:extLst>
            </p:cNvPr>
            <p:cNvGrpSpPr>
              <a:grpSpLocks/>
            </p:cNvGrpSpPr>
            <p:nvPr/>
          </p:nvGrpSpPr>
          <p:grpSpPr bwMode="auto">
            <a:xfrm>
              <a:off x="1152" y="528"/>
              <a:ext cx="384" cy="204"/>
              <a:chOff x="1152" y="432"/>
              <a:chExt cx="384" cy="204"/>
            </a:xfrm>
          </p:grpSpPr>
          <p:sp>
            <p:nvSpPr>
              <p:cNvPr id="48150" name="Text Box 58">
                <a:extLst>
                  <a:ext uri="{FF2B5EF4-FFF2-40B4-BE49-F238E27FC236}">
                    <a16:creationId xmlns:a16="http://schemas.microsoft.com/office/drawing/2014/main" id="{48A229E0-CE31-4418-999A-79A1D8F7417B}"/>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8151" name="Text Box 59">
                <a:extLst>
                  <a:ext uri="{FF2B5EF4-FFF2-40B4-BE49-F238E27FC236}">
                    <a16:creationId xmlns:a16="http://schemas.microsoft.com/office/drawing/2014/main" id="{2AA8C8D2-ED64-40CF-BD4B-2C8EBE47B453}"/>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52" name="Text Box 60">
                <a:extLst>
                  <a:ext uri="{FF2B5EF4-FFF2-40B4-BE49-F238E27FC236}">
                    <a16:creationId xmlns:a16="http://schemas.microsoft.com/office/drawing/2014/main" id="{BDC62FE1-E1D0-49AC-B77B-EBEA59319C4F}"/>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8153" name="Text Box 61">
                <a:extLst>
                  <a:ext uri="{FF2B5EF4-FFF2-40B4-BE49-F238E27FC236}">
                    <a16:creationId xmlns:a16="http://schemas.microsoft.com/office/drawing/2014/main" id="{A9332EB3-648E-4665-B150-F4186D47E710}"/>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48149" name="Line 62">
              <a:extLst>
                <a:ext uri="{FF2B5EF4-FFF2-40B4-BE49-F238E27FC236}">
                  <a16:creationId xmlns:a16="http://schemas.microsoft.com/office/drawing/2014/main" id="{DE8C789A-EE64-4FB7-B954-989780C308D3}"/>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136" name="Line 63">
            <a:extLst>
              <a:ext uri="{FF2B5EF4-FFF2-40B4-BE49-F238E27FC236}">
                <a16:creationId xmlns:a16="http://schemas.microsoft.com/office/drawing/2014/main" id="{39BB2923-9140-4EED-A095-ACD345898C13}"/>
              </a:ext>
            </a:extLst>
          </p:cNvPr>
          <p:cNvSpPr>
            <a:spLocks noChangeShapeType="1"/>
          </p:cNvSpPr>
          <p:nvPr/>
        </p:nvSpPr>
        <p:spPr bwMode="auto">
          <a:xfrm flipH="1">
            <a:off x="1212850" y="461963"/>
            <a:ext cx="293528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7" name="Line 64">
            <a:extLst>
              <a:ext uri="{FF2B5EF4-FFF2-40B4-BE49-F238E27FC236}">
                <a16:creationId xmlns:a16="http://schemas.microsoft.com/office/drawing/2014/main" id="{F43475A5-C16B-4F1C-8B54-0B9BDED9DF80}"/>
              </a:ext>
            </a:extLst>
          </p:cNvPr>
          <p:cNvSpPr>
            <a:spLocks noChangeShapeType="1"/>
          </p:cNvSpPr>
          <p:nvPr/>
        </p:nvSpPr>
        <p:spPr bwMode="auto">
          <a:xfrm>
            <a:off x="4579938" y="461963"/>
            <a:ext cx="3021012" cy="512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8138" name="Group 65">
            <a:extLst>
              <a:ext uri="{FF2B5EF4-FFF2-40B4-BE49-F238E27FC236}">
                <a16:creationId xmlns:a16="http://schemas.microsoft.com/office/drawing/2014/main" id="{B896F031-4FC4-406B-8AB4-843C5EB9CF49}"/>
              </a:ext>
            </a:extLst>
          </p:cNvPr>
          <p:cNvGrpSpPr>
            <a:grpSpLocks/>
          </p:cNvGrpSpPr>
          <p:nvPr/>
        </p:nvGrpSpPr>
        <p:grpSpPr bwMode="auto">
          <a:xfrm>
            <a:off x="3500438" y="461963"/>
            <a:ext cx="1727200" cy="427037"/>
            <a:chOff x="2208" y="288"/>
            <a:chExt cx="1152" cy="240"/>
          </a:xfrm>
        </p:grpSpPr>
        <p:sp>
          <p:nvSpPr>
            <p:cNvPr id="48145" name="Line 66">
              <a:extLst>
                <a:ext uri="{FF2B5EF4-FFF2-40B4-BE49-F238E27FC236}">
                  <a16:creationId xmlns:a16="http://schemas.microsoft.com/office/drawing/2014/main" id="{62F04137-37C4-4CF2-B404-18527F849C32}"/>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6" name="Line 67">
              <a:extLst>
                <a:ext uri="{FF2B5EF4-FFF2-40B4-BE49-F238E27FC236}">
                  <a16:creationId xmlns:a16="http://schemas.microsoft.com/office/drawing/2014/main" id="{CA6942C3-1856-42D5-86A2-D6D424C1E6C2}"/>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8139" name="Oval 68">
            <a:extLst>
              <a:ext uri="{FF2B5EF4-FFF2-40B4-BE49-F238E27FC236}">
                <a16:creationId xmlns:a16="http://schemas.microsoft.com/office/drawing/2014/main" id="{BDBE88DC-90E1-495D-8FD5-A894D74DF551}"/>
              </a:ext>
            </a:extLst>
          </p:cNvPr>
          <p:cNvSpPr>
            <a:spLocks noChangeArrowheads="1"/>
          </p:cNvSpPr>
          <p:nvPr/>
        </p:nvSpPr>
        <p:spPr bwMode="auto">
          <a:xfrm>
            <a:off x="287338" y="803275"/>
            <a:ext cx="901700"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8140" name="Oval 69">
            <a:extLst>
              <a:ext uri="{FF2B5EF4-FFF2-40B4-BE49-F238E27FC236}">
                <a16:creationId xmlns:a16="http://schemas.microsoft.com/office/drawing/2014/main" id="{8668C316-3092-4935-9A6E-22BCA9BC9025}"/>
              </a:ext>
            </a:extLst>
          </p:cNvPr>
          <p:cNvSpPr>
            <a:spLocks noChangeArrowheads="1"/>
          </p:cNvSpPr>
          <p:nvPr/>
        </p:nvSpPr>
        <p:spPr bwMode="auto">
          <a:xfrm>
            <a:off x="7745413" y="803275"/>
            <a:ext cx="935037"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8141" name="Oval 70">
            <a:extLst>
              <a:ext uri="{FF2B5EF4-FFF2-40B4-BE49-F238E27FC236}">
                <a16:creationId xmlns:a16="http://schemas.microsoft.com/office/drawing/2014/main" id="{DF0D9047-339E-44B8-8B44-38148B278DA2}"/>
              </a:ext>
            </a:extLst>
          </p:cNvPr>
          <p:cNvSpPr>
            <a:spLocks noChangeArrowheads="1"/>
          </p:cNvSpPr>
          <p:nvPr/>
        </p:nvSpPr>
        <p:spPr bwMode="auto">
          <a:xfrm>
            <a:off x="2636838" y="803275"/>
            <a:ext cx="935037"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8142" name="Oval 71">
            <a:extLst>
              <a:ext uri="{FF2B5EF4-FFF2-40B4-BE49-F238E27FC236}">
                <a16:creationId xmlns:a16="http://schemas.microsoft.com/office/drawing/2014/main" id="{77F797BC-8898-4CDE-99B2-15F830E3209F}"/>
              </a:ext>
            </a:extLst>
          </p:cNvPr>
          <p:cNvSpPr>
            <a:spLocks noChangeArrowheads="1"/>
          </p:cNvSpPr>
          <p:nvPr/>
        </p:nvSpPr>
        <p:spPr bwMode="auto">
          <a:xfrm>
            <a:off x="4310063" y="6140450"/>
            <a:ext cx="1470025" cy="5921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8143" name="Text Box 72">
            <a:extLst>
              <a:ext uri="{FF2B5EF4-FFF2-40B4-BE49-F238E27FC236}">
                <a16:creationId xmlns:a16="http://schemas.microsoft.com/office/drawing/2014/main" id="{227EC58A-BEFE-446D-B318-1FEF05324F2E}"/>
              </a:ext>
            </a:extLst>
          </p:cNvPr>
          <p:cNvSpPr txBox="1">
            <a:spLocks noChangeArrowheads="1"/>
          </p:cNvSpPr>
          <p:nvPr/>
        </p:nvSpPr>
        <p:spPr bwMode="auto">
          <a:xfrm>
            <a:off x="4383088" y="6253163"/>
            <a:ext cx="128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Illegal State</a:t>
            </a:r>
            <a:endParaRPr lang="en-US" altLang="en-US" sz="2400"/>
          </a:p>
        </p:txBody>
      </p:sp>
      <p:sp>
        <p:nvSpPr>
          <p:cNvPr id="48144" name="Text Box 73">
            <a:extLst>
              <a:ext uri="{FF2B5EF4-FFF2-40B4-BE49-F238E27FC236}">
                <a16:creationId xmlns:a16="http://schemas.microsoft.com/office/drawing/2014/main" id="{1BB0E488-F323-4DDC-A89D-1FB3B8C8B71F}"/>
              </a:ext>
            </a:extLst>
          </p:cNvPr>
          <p:cNvSpPr txBox="1">
            <a:spLocks noChangeArrowheads="1"/>
          </p:cNvSpPr>
          <p:nvPr/>
        </p:nvSpPr>
        <p:spPr bwMode="auto">
          <a:xfrm>
            <a:off x="153988" y="6178550"/>
            <a:ext cx="3960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Search Tree for “Farmer, Wolf, Duck, Corn”</a:t>
            </a:r>
            <a:endParaRPr lang="en-US" altLang="en-US" sz="24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C2884C8-86F6-431C-A78C-368DA27909A8}"/>
              </a:ext>
            </a:extLst>
          </p:cNvPr>
          <p:cNvSpPr>
            <a:spLocks noChangeArrowheads="1"/>
          </p:cNvSpPr>
          <p:nvPr/>
        </p:nvSpPr>
        <p:spPr bwMode="auto">
          <a:xfrm>
            <a:off x="0" y="6084888"/>
            <a:ext cx="9144000" cy="773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49155" name="Group 4">
            <a:extLst>
              <a:ext uri="{FF2B5EF4-FFF2-40B4-BE49-F238E27FC236}">
                <a16:creationId xmlns:a16="http://schemas.microsoft.com/office/drawing/2014/main" id="{0F3B92E8-2938-4423-AE1B-5902ABD51FDA}"/>
              </a:ext>
            </a:extLst>
          </p:cNvPr>
          <p:cNvGrpSpPr>
            <a:grpSpLocks/>
          </p:cNvGrpSpPr>
          <p:nvPr/>
        </p:nvGrpSpPr>
        <p:grpSpPr bwMode="auto">
          <a:xfrm>
            <a:off x="4076700" y="119063"/>
            <a:ext cx="574675" cy="536575"/>
            <a:chOff x="1152" y="432"/>
            <a:chExt cx="384" cy="301"/>
          </a:xfrm>
        </p:grpSpPr>
        <p:grpSp>
          <p:nvGrpSpPr>
            <p:cNvPr id="49245" name="Group 5">
              <a:extLst>
                <a:ext uri="{FF2B5EF4-FFF2-40B4-BE49-F238E27FC236}">
                  <a16:creationId xmlns:a16="http://schemas.microsoft.com/office/drawing/2014/main" id="{9A48AFE1-3812-4F4A-BEDC-DAABECAA6408}"/>
                </a:ext>
              </a:extLst>
            </p:cNvPr>
            <p:cNvGrpSpPr>
              <a:grpSpLocks/>
            </p:cNvGrpSpPr>
            <p:nvPr/>
          </p:nvGrpSpPr>
          <p:grpSpPr bwMode="auto">
            <a:xfrm>
              <a:off x="1152" y="432"/>
              <a:ext cx="384" cy="85"/>
              <a:chOff x="1152" y="432"/>
              <a:chExt cx="384" cy="85"/>
            </a:xfrm>
          </p:grpSpPr>
          <p:sp>
            <p:nvSpPr>
              <p:cNvPr id="49252" name="Text Box 6">
                <a:extLst>
                  <a:ext uri="{FF2B5EF4-FFF2-40B4-BE49-F238E27FC236}">
                    <a16:creationId xmlns:a16="http://schemas.microsoft.com/office/drawing/2014/main" id="{F8F39DCB-F784-4F83-AB96-F2D2B1B85038}"/>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253" name="Text Box 7">
                <a:extLst>
                  <a:ext uri="{FF2B5EF4-FFF2-40B4-BE49-F238E27FC236}">
                    <a16:creationId xmlns:a16="http://schemas.microsoft.com/office/drawing/2014/main" id="{30EE668E-BB0E-4D9B-9610-53B935383A8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254" name="Text Box 8">
                <a:extLst>
                  <a:ext uri="{FF2B5EF4-FFF2-40B4-BE49-F238E27FC236}">
                    <a16:creationId xmlns:a16="http://schemas.microsoft.com/office/drawing/2014/main" id="{2199CD2E-8432-45B8-8E5E-AADCA3DC1B3D}"/>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255" name="Text Box 9">
                <a:extLst>
                  <a:ext uri="{FF2B5EF4-FFF2-40B4-BE49-F238E27FC236}">
                    <a16:creationId xmlns:a16="http://schemas.microsoft.com/office/drawing/2014/main" id="{E1D888AA-4875-41C3-B856-A956FB3104C0}"/>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9246" name="Group 10">
              <a:extLst>
                <a:ext uri="{FF2B5EF4-FFF2-40B4-BE49-F238E27FC236}">
                  <a16:creationId xmlns:a16="http://schemas.microsoft.com/office/drawing/2014/main" id="{76AA0E24-DE2E-43C7-BF99-6FC9C3F3EF24}"/>
                </a:ext>
              </a:extLst>
            </p:cNvPr>
            <p:cNvGrpSpPr>
              <a:grpSpLocks/>
            </p:cNvGrpSpPr>
            <p:nvPr/>
          </p:nvGrpSpPr>
          <p:grpSpPr bwMode="auto">
            <a:xfrm>
              <a:off x="1152" y="528"/>
              <a:ext cx="384" cy="205"/>
              <a:chOff x="1152" y="432"/>
              <a:chExt cx="384" cy="205"/>
            </a:xfrm>
          </p:grpSpPr>
          <p:sp>
            <p:nvSpPr>
              <p:cNvPr id="49248" name="Text Box 11">
                <a:extLst>
                  <a:ext uri="{FF2B5EF4-FFF2-40B4-BE49-F238E27FC236}">
                    <a16:creationId xmlns:a16="http://schemas.microsoft.com/office/drawing/2014/main" id="{5B39C1D3-B42D-4AAB-BCF5-806734DA4FCE}"/>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49" name="Text Box 12">
                <a:extLst>
                  <a:ext uri="{FF2B5EF4-FFF2-40B4-BE49-F238E27FC236}">
                    <a16:creationId xmlns:a16="http://schemas.microsoft.com/office/drawing/2014/main" id="{0D695942-D985-4EED-A5FC-81203A27F44C}"/>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50" name="Text Box 13">
                <a:extLst>
                  <a:ext uri="{FF2B5EF4-FFF2-40B4-BE49-F238E27FC236}">
                    <a16:creationId xmlns:a16="http://schemas.microsoft.com/office/drawing/2014/main" id="{8FB5B56E-5DD6-4BE8-988F-B647F3FA21C1}"/>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51" name="Text Box 14">
                <a:extLst>
                  <a:ext uri="{FF2B5EF4-FFF2-40B4-BE49-F238E27FC236}">
                    <a16:creationId xmlns:a16="http://schemas.microsoft.com/office/drawing/2014/main" id="{89A292CD-D73A-4B0D-8564-E9A7443E8C8F}"/>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9247" name="Line 15">
              <a:extLst>
                <a:ext uri="{FF2B5EF4-FFF2-40B4-BE49-F238E27FC236}">
                  <a16:creationId xmlns:a16="http://schemas.microsoft.com/office/drawing/2014/main" id="{AB882FE0-508D-47BA-A997-8A639B3EFCC4}"/>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156" name="Group 16">
            <a:extLst>
              <a:ext uri="{FF2B5EF4-FFF2-40B4-BE49-F238E27FC236}">
                <a16:creationId xmlns:a16="http://schemas.microsoft.com/office/drawing/2014/main" id="{188747DD-8263-4F6B-B5B8-11A029CB0BDA}"/>
              </a:ext>
            </a:extLst>
          </p:cNvPr>
          <p:cNvGrpSpPr>
            <a:grpSpLocks/>
          </p:cNvGrpSpPr>
          <p:nvPr/>
        </p:nvGrpSpPr>
        <p:grpSpPr bwMode="auto">
          <a:xfrm>
            <a:off x="407988" y="889000"/>
            <a:ext cx="574675" cy="534988"/>
            <a:chOff x="1152" y="432"/>
            <a:chExt cx="384" cy="300"/>
          </a:xfrm>
        </p:grpSpPr>
        <p:grpSp>
          <p:nvGrpSpPr>
            <p:cNvPr id="49234" name="Group 17">
              <a:extLst>
                <a:ext uri="{FF2B5EF4-FFF2-40B4-BE49-F238E27FC236}">
                  <a16:creationId xmlns:a16="http://schemas.microsoft.com/office/drawing/2014/main" id="{F3CCFEE7-9278-45EE-946D-D7527D7B0E58}"/>
                </a:ext>
              </a:extLst>
            </p:cNvPr>
            <p:cNvGrpSpPr>
              <a:grpSpLocks/>
            </p:cNvGrpSpPr>
            <p:nvPr/>
          </p:nvGrpSpPr>
          <p:grpSpPr bwMode="auto">
            <a:xfrm>
              <a:off x="1152" y="432"/>
              <a:ext cx="384" cy="204"/>
              <a:chOff x="1152" y="432"/>
              <a:chExt cx="384" cy="204"/>
            </a:xfrm>
          </p:grpSpPr>
          <p:sp>
            <p:nvSpPr>
              <p:cNvPr id="49241" name="Text Box 18">
                <a:extLst>
                  <a:ext uri="{FF2B5EF4-FFF2-40B4-BE49-F238E27FC236}">
                    <a16:creationId xmlns:a16="http://schemas.microsoft.com/office/drawing/2014/main" id="{0742C0E1-F054-4826-AF44-AB7FB63908FA}"/>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42" name="Text Box 19">
                <a:extLst>
                  <a:ext uri="{FF2B5EF4-FFF2-40B4-BE49-F238E27FC236}">
                    <a16:creationId xmlns:a16="http://schemas.microsoft.com/office/drawing/2014/main" id="{AEEA3DEB-79FB-4A5F-A243-D60E9CD8AB6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243" name="Text Box 20">
                <a:extLst>
                  <a:ext uri="{FF2B5EF4-FFF2-40B4-BE49-F238E27FC236}">
                    <a16:creationId xmlns:a16="http://schemas.microsoft.com/office/drawing/2014/main" id="{89EFABF9-1C46-4647-9178-73660F4DA6DC}"/>
                  </a:ext>
                </a:extLst>
              </p:cNvPr>
              <p:cNvSpPr txBox="1">
                <a:spLocks noChangeArrowheads="1"/>
              </p:cNvSpPr>
              <p:nvPr/>
            </p:nvSpPr>
            <p:spPr bwMode="auto">
              <a:xfrm>
                <a:off x="1344"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244" name="Text Box 21">
                <a:extLst>
                  <a:ext uri="{FF2B5EF4-FFF2-40B4-BE49-F238E27FC236}">
                    <a16:creationId xmlns:a16="http://schemas.microsoft.com/office/drawing/2014/main" id="{CDAE59EF-EB21-466F-8BBF-5A3FB22B9883}"/>
                  </a:ext>
                </a:extLst>
              </p:cNvPr>
              <p:cNvSpPr txBox="1">
                <a:spLocks noChangeArrowheads="1"/>
              </p:cNvSpPr>
              <p:nvPr/>
            </p:nvSpPr>
            <p:spPr bwMode="auto">
              <a:xfrm>
                <a:off x="1441"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9235" name="Group 22">
              <a:extLst>
                <a:ext uri="{FF2B5EF4-FFF2-40B4-BE49-F238E27FC236}">
                  <a16:creationId xmlns:a16="http://schemas.microsoft.com/office/drawing/2014/main" id="{C0407D26-D9C5-449A-B958-DBFD902479B7}"/>
                </a:ext>
              </a:extLst>
            </p:cNvPr>
            <p:cNvGrpSpPr>
              <a:grpSpLocks/>
            </p:cNvGrpSpPr>
            <p:nvPr/>
          </p:nvGrpSpPr>
          <p:grpSpPr bwMode="auto">
            <a:xfrm>
              <a:off x="1152" y="528"/>
              <a:ext cx="384" cy="204"/>
              <a:chOff x="1152" y="432"/>
              <a:chExt cx="384" cy="204"/>
            </a:xfrm>
          </p:grpSpPr>
          <p:sp>
            <p:nvSpPr>
              <p:cNvPr id="49237" name="Text Box 23">
                <a:extLst>
                  <a:ext uri="{FF2B5EF4-FFF2-40B4-BE49-F238E27FC236}">
                    <a16:creationId xmlns:a16="http://schemas.microsoft.com/office/drawing/2014/main" id="{6D09D8C2-5A4B-42EB-8675-C3CA366DFB4D}"/>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238" name="Text Box 24">
                <a:extLst>
                  <a:ext uri="{FF2B5EF4-FFF2-40B4-BE49-F238E27FC236}">
                    <a16:creationId xmlns:a16="http://schemas.microsoft.com/office/drawing/2014/main" id="{F580F434-F1CC-4342-A01E-B69ADA2ADCEA}"/>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39" name="Text Box 25">
                <a:extLst>
                  <a:ext uri="{FF2B5EF4-FFF2-40B4-BE49-F238E27FC236}">
                    <a16:creationId xmlns:a16="http://schemas.microsoft.com/office/drawing/2014/main" id="{852C6495-C718-4875-AC45-4E523C20F602}"/>
                  </a:ext>
                </a:extLst>
              </p:cNvPr>
              <p:cNvSpPr txBox="1">
                <a:spLocks noChangeArrowheads="1"/>
              </p:cNvSpPr>
              <p:nvPr/>
            </p:nvSpPr>
            <p:spPr bwMode="auto">
              <a:xfrm>
                <a:off x="1344"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40" name="Text Box 26">
                <a:extLst>
                  <a:ext uri="{FF2B5EF4-FFF2-40B4-BE49-F238E27FC236}">
                    <a16:creationId xmlns:a16="http://schemas.microsoft.com/office/drawing/2014/main" id="{65BE80D3-3D5B-41B1-9F46-B82FAD77EBB2}"/>
                  </a:ext>
                </a:extLst>
              </p:cNvPr>
              <p:cNvSpPr txBox="1">
                <a:spLocks noChangeArrowheads="1"/>
              </p:cNvSpPr>
              <p:nvPr/>
            </p:nvSpPr>
            <p:spPr bwMode="auto">
              <a:xfrm>
                <a:off x="1441"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9236" name="Line 27">
              <a:extLst>
                <a:ext uri="{FF2B5EF4-FFF2-40B4-BE49-F238E27FC236}">
                  <a16:creationId xmlns:a16="http://schemas.microsoft.com/office/drawing/2014/main" id="{5A98F0CB-CB05-4BE0-9E2D-B167CE3B1861}"/>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157" name="Group 28">
            <a:extLst>
              <a:ext uri="{FF2B5EF4-FFF2-40B4-BE49-F238E27FC236}">
                <a16:creationId xmlns:a16="http://schemas.microsoft.com/office/drawing/2014/main" id="{B92991B5-5058-49D9-806C-F2A487A2426E}"/>
              </a:ext>
            </a:extLst>
          </p:cNvPr>
          <p:cNvGrpSpPr>
            <a:grpSpLocks/>
          </p:cNvGrpSpPr>
          <p:nvPr/>
        </p:nvGrpSpPr>
        <p:grpSpPr bwMode="auto">
          <a:xfrm>
            <a:off x="2925763" y="889000"/>
            <a:ext cx="574675" cy="534988"/>
            <a:chOff x="1152" y="432"/>
            <a:chExt cx="384" cy="300"/>
          </a:xfrm>
        </p:grpSpPr>
        <p:grpSp>
          <p:nvGrpSpPr>
            <p:cNvPr id="49223" name="Group 29">
              <a:extLst>
                <a:ext uri="{FF2B5EF4-FFF2-40B4-BE49-F238E27FC236}">
                  <a16:creationId xmlns:a16="http://schemas.microsoft.com/office/drawing/2014/main" id="{4F3A29B7-3E92-44A7-B413-E6836D269A64}"/>
                </a:ext>
              </a:extLst>
            </p:cNvPr>
            <p:cNvGrpSpPr>
              <a:grpSpLocks/>
            </p:cNvGrpSpPr>
            <p:nvPr/>
          </p:nvGrpSpPr>
          <p:grpSpPr bwMode="auto">
            <a:xfrm>
              <a:off x="1152" y="432"/>
              <a:ext cx="384" cy="204"/>
              <a:chOff x="1152" y="432"/>
              <a:chExt cx="384" cy="204"/>
            </a:xfrm>
          </p:grpSpPr>
          <p:sp>
            <p:nvSpPr>
              <p:cNvPr id="49230" name="Text Box 30">
                <a:extLst>
                  <a:ext uri="{FF2B5EF4-FFF2-40B4-BE49-F238E27FC236}">
                    <a16:creationId xmlns:a16="http://schemas.microsoft.com/office/drawing/2014/main" id="{1BC3FC69-96A3-47D3-8234-99C134A0CB06}"/>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31" name="Text Box 31">
                <a:extLst>
                  <a:ext uri="{FF2B5EF4-FFF2-40B4-BE49-F238E27FC236}">
                    <a16:creationId xmlns:a16="http://schemas.microsoft.com/office/drawing/2014/main" id="{3373FC48-C907-49B2-80FA-560BEAE46F69}"/>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32" name="Text Box 32">
                <a:extLst>
                  <a:ext uri="{FF2B5EF4-FFF2-40B4-BE49-F238E27FC236}">
                    <a16:creationId xmlns:a16="http://schemas.microsoft.com/office/drawing/2014/main" id="{4E6680E6-3369-40C6-99F9-BBB552C49B63}"/>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233" name="Text Box 33">
                <a:extLst>
                  <a:ext uri="{FF2B5EF4-FFF2-40B4-BE49-F238E27FC236}">
                    <a16:creationId xmlns:a16="http://schemas.microsoft.com/office/drawing/2014/main" id="{DEC3B38C-8157-4309-BEE4-19A4EC2A4D4D}"/>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9224" name="Group 34">
              <a:extLst>
                <a:ext uri="{FF2B5EF4-FFF2-40B4-BE49-F238E27FC236}">
                  <a16:creationId xmlns:a16="http://schemas.microsoft.com/office/drawing/2014/main" id="{327B48F7-8F06-4DC5-A426-0F91EACF6C3F}"/>
                </a:ext>
              </a:extLst>
            </p:cNvPr>
            <p:cNvGrpSpPr>
              <a:grpSpLocks/>
            </p:cNvGrpSpPr>
            <p:nvPr/>
          </p:nvGrpSpPr>
          <p:grpSpPr bwMode="auto">
            <a:xfrm>
              <a:off x="1152" y="528"/>
              <a:ext cx="384" cy="204"/>
              <a:chOff x="1152" y="432"/>
              <a:chExt cx="384" cy="204"/>
            </a:xfrm>
          </p:grpSpPr>
          <p:sp>
            <p:nvSpPr>
              <p:cNvPr id="49226" name="Text Box 35">
                <a:extLst>
                  <a:ext uri="{FF2B5EF4-FFF2-40B4-BE49-F238E27FC236}">
                    <a16:creationId xmlns:a16="http://schemas.microsoft.com/office/drawing/2014/main" id="{CD47C248-4B02-485D-82F8-0DFE0CBCEA5F}"/>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227" name="Text Box 36">
                <a:extLst>
                  <a:ext uri="{FF2B5EF4-FFF2-40B4-BE49-F238E27FC236}">
                    <a16:creationId xmlns:a16="http://schemas.microsoft.com/office/drawing/2014/main" id="{14C50A2C-5239-4EBB-929E-09DFF3C9A9E5}"/>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228" name="Text Box 37">
                <a:extLst>
                  <a:ext uri="{FF2B5EF4-FFF2-40B4-BE49-F238E27FC236}">
                    <a16:creationId xmlns:a16="http://schemas.microsoft.com/office/drawing/2014/main" id="{FFC0666D-0B47-40A6-BF9C-FA39538C538D}"/>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29" name="Text Box 38">
                <a:extLst>
                  <a:ext uri="{FF2B5EF4-FFF2-40B4-BE49-F238E27FC236}">
                    <a16:creationId xmlns:a16="http://schemas.microsoft.com/office/drawing/2014/main" id="{AC39FAE6-63E8-4C6C-93C9-F2E3884DE863}"/>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9225" name="Line 39">
              <a:extLst>
                <a:ext uri="{FF2B5EF4-FFF2-40B4-BE49-F238E27FC236}">
                  <a16:creationId xmlns:a16="http://schemas.microsoft.com/office/drawing/2014/main" id="{F6A95D09-797C-4DAC-A192-46C8B248A338}"/>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158" name="Group 40">
            <a:extLst>
              <a:ext uri="{FF2B5EF4-FFF2-40B4-BE49-F238E27FC236}">
                <a16:creationId xmlns:a16="http://schemas.microsoft.com/office/drawing/2014/main" id="{7E3AB7C0-D793-4EA9-8593-7294AE3E28EB}"/>
              </a:ext>
            </a:extLst>
          </p:cNvPr>
          <p:cNvGrpSpPr>
            <a:grpSpLocks/>
          </p:cNvGrpSpPr>
          <p:nvPr/>
        </p:nvGrpSpPr>
        <p:grpSpPr bwMode="auto">
          <a:xfrm>
            <a:off x="5443538" y="889000"/>
            <a:ext cx="574675" cy="534988"/>
            <a:chOff x="1152" y="432"/>
            <a:chExt cx="384" cy="300"/>
          </a:xfrm>
        </p:grpSpPr>
        <p:grpSp>
          <p:nvGrpSpPr>
            <p:cNvPr id="49212" name="Group 41">
              <a:extLst>
                <a:ext uri="{FF2B5EF4-FFF2-40B4-BE49-F238E27FC236}">
                  <a16:creationId xmlns:a16="http://schemas.microsoft.com/office/drawing/2014/main" id="{799622A0-B0C8-4AE5-AD89-76517810103A}"/>
                </a:ext>
              </a:extLst>
            </p:cNvPr>
            <p:cNvGrpSpPr>
              <a:grpSpLocks/>
            </p:cNvGrpSpPr>
            <p:nvPr/>
          </p:nvGrpSpPr>
          <p:grpSpPr bwMode="auto">
            <a:xfrm>
              <a:off x="1152" y="432"/>
              <a:ext cx="384" cy="204"/>
              <a:chOff x="1152" y="432"/>
              <a:chExt cx="384" cy="204"/>
            </a:xfrm>
          </p:grpSpPr>
          <p:sp>
            <p:nvSpPr>
              <p:cNvPr id="49219" name="Text Box 42">
                <a:extLst>
                  <a:ext uri="{FF2B5EF4-FFF2-40B4-BE49-F238E27FC236}">
                    <a16:creationId xmlns:a16="http://schemas.microsoft.com/office/drawing/2014/main" id="{55E2369F-A68A-4116-BB9D-11FBA9FFD9BB}"/>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20" name="Text Box 43">
                <a:extLst>
                  <a:ext uri="{FF2B5EF4-FFF2-40B4-BE49-F238E27FC236}">
                    <a16:creationId xmlns:a16="http://schemas.microsoft.com/office/drawing/2014/main" id="{3D6B31BF-2595-4972-96C1-17B43BC18BF2}"/>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221" name="Text Box 44">
                <a:extLst>
                  <a:ext uri="{FF2B5EF4-FFF2-40B4-BE49-F238E27FC236}">
                    <a16:creationId xmlns:a16="http://schemas.microsoft.com/office/drawing/2014/main" id="{27E1F0E9-1D5B-4D92-8AFA-79CDD175BC41}"/>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22" name="Text Box 45">
                <a:extLst>
                  <a:ext uri="{FF2B5EF4-FFF2-40B4-BE49-F238E27FC236}">
                    <a16:creationId xmlns:a16="http://schemas.microsoft.com/office/drawing/2014/main" id="{3138CCD2-433D-4434-A6D1-2B7D4172C9F8}"/>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49213" name="Group 46">
              <a:extLst>
                <a:ext uri="{FF2B5EF4-FFF2-40B4-BE49-F238E27FC236}">
                  <a16:creationId xmlns:a16="http://schemas.microsoft.com/office/drawing/2014/main" id="{DCF98F97-1F65-455F-9DF9-1788E6788AD0}"/>
                </a:ext>
              </a:extLst>
            </p:cNvPr>
            <p:cNvGrpSpPr>
              <a:grpSpLocks/>
            </p:cNvGrpSpPr>
            <p:nvPr/>
          </p:nvGrpSpPr>
          <p:grpSpPr bwMode="auto">
            <a:xfrm>
              <a:off x="1152" y="528"/>
              <a:ext cx="384" cy="204"/>
              <a:chOff x="1152" y="432"/>
              <a:chExt cx="384" cy="204"/>
            </a:xfrm>
          </p:grpSpPr>
          <p:sp>
            <p:nvSpPr>
              <p:cNvPr id="49215" name="Text Box 47">
                <a:extLst>
                  <a:ext uri="{FF2B5EF4-FFF2-40B4-BE49-F238E27FC236}">
                    <a16:creationId xmlns:a16="http://schemas.microsoft.com/office/drawing/2014/main" id="{44681E98-DF4F-496C-8995-D8461D572B44}"/>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216" name="Text Box 48">
                <a:extLst>
                  <a:ext uri="{FF2B5EF4-FFF2-40B4-BE49-F238E27FC236}">
                    <a16:creationId xmlns:a16="http://schemas.microsoft.com/office/drawing/2014/main" id="{2C2E7895-7B50-4E31-B69A-9D113D621977}"/>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17" name="Text Box 49">
                <a:extLst>
                  <a:ext uri="{FF2B5EF4-FFF2-40B4-BE49-F238E27FC236}">
                    <a16:creationId xmlns:a16="http://schemas.microsoft.com/office/drawing/2014/main" id="{B3FFB33D-3099-41F3-A8AA-5C3E69BDB19E}"/>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218" name="Text Box 50">
                <a:extLst>
                  <a:ext uri="{FF2B5EF4-FFF2-40B4-BE49-F238E27FC236}">
                    <a16:creationId xmlns:a16="http://schemas.microsoft.com/office/drawing/2014/main" id="{74BB3A76-6D70-431F-820D-639666DEEEF8}"/>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49214" name="Line 51">
              <a:extLst>
                <a:ext uri="{FF2B5EF4-FFF2-40B4-BE49-F238E27FC236}">
                  <a16:creationId xmlns:a16="http://schemas.microsoft.com/office/drawing/2014/main" id="{DD0D414E-65E6-4ADD-9DDC-5C161A21962C}"/>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159" name="Group 52">
            <a:extLst>
              <a:ext uri="{FF2B5EF4-FFF2-40B4-BE49-F238E27FC236}">
                <a16:creationId xmlns:a16="http://schemas.microsoft.com/office/drawing/2014/main" id="{BB86A311-16D2-48D8-ACDC-85F4E7E4AABF}"/>
              </a:ext>
            </a:extLst>
          </p:cNvPr>
          <p:cNvGrpSpPr>
            <a:grpSpLocks/>
          </p:cNvGrpSpPr>
          <p:nvPr/>
        </p:nvGrpSpPr>
        <p:grpSpPr bwMode="auto">
          <a:xfrm>
            <a:off x="7961313" y="889000"/>
            <a:ext cx="574675" cy="534988"/>
            <a:chOff x="1152" y="432"/>
            <a:chExt cx="384" cy="300"/>
          </a:xfrm>
        </p:grpSpPr>
        <p:grpSp>
          <p:nvGrpSpPr>
            <p:cNvPr id="49201" name="Group 53">
              <a:extLst>
                <a:ext uri="{FF2B5EF4-FFF2-40B4-BE49-F238E27FC236}">
                  <a16:creationId xmlns:a16="http://schemas.microsoft.com/office/drawing/2014/main" id="{8AF63870-F23C-4B39-8ECD-4025EC28F7C6}"/>
                </a:ext>
              </a:extLst>
            </p:cNvPr>
            <p:cNvGrpSpPr>
              <a:grpSpLocks/>
            </p:cNvGrpSpPr>
            <p:nvPr/>
          </p:nvGrpSpPr>
          <p:grpSpPr bwMode="auto">
            <a:xfrm>
              <a:off x="1152" y="432"/>
              <a:ext cx="384" cy="204"/>
              <a:chOff x="1152" y="432"/>
              <a:chExt cx="384" cy="204"/>
            </a:xfrm>
          </p:grpSpPr>
          <p:sp>
            <p:nvSpPr>
              <p:cNvPr id="49208" name="Text Box 54">
                <a:extLst>
                  <a:ext uri="{FF2B5EF4-FFF2-40B4-BE49-F238E27FC236}">
                    <a16:creationId xmlns:a16="http://schemas.microsoft.com/office/drawing/2014/main" id="{2E6F1506-0EB2-4FD1-893A-5FF2538FC399}"/>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09" name="Text Box 55">
                <a:extLst>
                  <a:ext uri="{FF2B5EF4-FFF2-40B4-BE49-F238E27FC236}">
                    <a16:creationId xmlns:a16="http://schemas.microsoft.com/office/drawing/2014/main" id="{0C871A1E-2D49-4C5F-A026-CD142F1FEA1E}"/>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210" name="Text Box 56">
                <a:extLst>
                  <a:ext uri="{FF2B5EF4-FFF2-40B4-BE49-F238E27FC236}">
                    <a16:creationId xmlns:a16="http://schemas.microsoft.com/office/drawing/2014/main" id="{29FA267C-42DB-4956-96D0-CC6CC82A3C61}"/>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211" name="Text Box 57">
                <a:extLst>
                  <a:ext uri="{FF2B5EF4-FFF2-40B4-BE49-F238E27FC236}">
                    <a16:creationId xmlns:a16="http://schemas.microsoft.com/office/drawing/2014/main" id="{A582B3D5-4775-43DA-82A8-86CCF81B6680}"/>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nvGrpSpPr>
            <p:cNvPr id="49202" name="Group 58">
              <a:extLst>
                <a:ext uri="{FF2B5EF4-FFF2-40B4-BE49-F238E27FC236}">
                  <a16:creationId xmlns:a16="http://schemas.microsoft.com/office/drawing/2014/main" id="{B1DA7D62-C716-45A5-9A50-1135D5DFE21A}"/>
                </a:ext>
              </a:extLst>
            </p:cNvPr>
            <p:cNvGrpSpPr>
              <a:grpSpLocks/>
            </p:cNvGrpSpPr>
            <p:nvPr/>
          </p:nvGrpSpPr>
          <p:grpSpPr bwMode="auto">
            <a:xfrm>
              <a:off x="1152" y="528"/>
              <a:ext cx="384" cy="204"/>
              <a:chOff x="1152" y="432"/>
              <a:chExt cx="384" cy="204"/>
            </a:xfrm>
          </p:grpSpPr>
          <p:sp>
            <p:nvSpPr>
              <p:cNvPr id="49204" name="Text Box 59">
                <a:extLst>
                  <a:ext uri="{FF2B5EF4-FFF2-40B4-BE49-F238E27FC236}">
                    <a16:creationId xmlns:a16="http://schemas.microsoft.com/office/drawing/2014/main" id="{4667B2CF-92AF-4DB2-A7B0-BA419DE25EEC}"/>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205" name="Text Box 60">
                <a:extLst>
                  <a:ext uri="{FF2B5EF4-FFF2-40B4-BE49-F238E27FC236}">
                    <a16:creationId xmlns:a16="http://schemas.microsoft.com/office/drawing/2014/main" id="{F86B0114-E77C-4550-9F30-540CB5CDD5C6}"/>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06" name="Text Box 61">
                <a:extLst>
                  <a:ext uri="{FF2B5EF4-FFF2-40B4-BE49-F238E27FC236}">
                    <a16:creationId xmlns:a16="http://schemas.microsoft.com/office/drawing/2014/main" id="{C764BFA2-AAF8-4F04-9DE2-2EB496C05E2F}"/>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207" name="Text Box 62">
                <a:extLst>
                  <a:ext uri="{FF2B5EF4-FFF2-40B4-BE49-F238E27FC236}">
                    <a16:creationId xmlns:a16="http://schemas.microsoft.com/office/drawing/2014/main" id="{BC0586AF-1092-4A22-9574-A6C488FA3CA3}"/>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49203" name="Line 63">
              <a:extLst>
                <a:ext uri="{FF2B5EF4-FFF2-40B4-BE49-F238E27FC236}">
                  <a16:creationId xmlns:a16="http://schemas.microsoft.com/office/drawing/2014/main" id="{7A7FA6FD-8100-4629-A236-A82C91AEFBAB}"/>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160" name="Line 64">
            <a:extLst>
              <a:ext uri="{FF2B5EF4-FFF2-40B4-BE49-F238E27FC236}">
                <a16:creationId xmlns:a16="http://schemas.microsoft.com/office/drawing/2014/main" id="{F71FF116-4149-4AFD-A7C4-51E6DAD919E4}"/>
              </a:ext>
            </a:extLst>
          </p:cNvPr>
          <p:cNvSpPr>
            <a:spLocks noChangeShapeType="1"/>
          </p:cNvSpPr>
          <p:nvPr/>
        </p:nvSpPr>
        <p:spPr bwMode="auto">
          <a:xfrm flipH="1">
            <a:off x="1212850" y="461963"/>
            <a:ext cx="293528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65">
            <a:extLst>
              <a:ext uri="{FF2B5EF4-FFF2-40B4-BE49-F238E27FC236}">
                <a16:creationId xmlns:a16="http://schemas.microsoft.com/office/drawing/2014/main" id="{4FCA1784-5D2C-45E8-AD81-AE76430EFB66}"/>
              </a:ext>
            </a:extLst>
          </p:cNvPr>
          <p:cNvSpPr>
            <a:spLocks noChangeShapeType="1"/>
          </p:cNvSpPr>
          <p:nvPr/>
        </p:nvSpPr>
        <p:spPr bwMode="auto">
          <a:xfrm>
            <a:off x="4579938" y="461963"/>
            <a:ext cx="3021012" cy="512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9162" name="Group 66">
            <a:extLst>
              <a:ext uri="{FF2B5EF4-FFF2-40B4-BE49-F238E27FC236}">
                <a16:creationId xmlns:a16="http://schemas.microsoft.com/office/drawing/2014/main" id="{7240D951-A071-485D-BB3D-39E3A579FEB5}"/>
              </a:ext>
            </a:extLst>
          </p:cNvPr>
          <p:cNvGrpSpPr>
            <a:grpSpLocks/>
          </p:cNvGrpSpPr>
          <p:nvPr/>
        </p:nvGrpSpPr>
        <p:grpSpPr bwMode="auto">
          <a:xfrm>
            <a:off x="3500438" y="461963"/>
            <a:ext cx="1727200" cy="427037"/>
            <a:chOff x="2208" y="288"/>
            <a:chExt cx="1152" cy="240"/>
          </a:xfrm>
        </p:grpSpPr>
        <p:sp>
          <p:nvSpPr>
            <p:cNvPr id="49199" name="Line 67">
              <a:extLst>
                <a:ext uri="{FF2B5EF4-FFF2-40B4-BE49-F238E27FC236}">
                  <a16:creationId xmlns:a16="http://schemas.microsoft.com/office/drawing/2014/main" id="{27C54EA7-B2C9-4408-84CF-3DFEBDBEAED6}"/>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0" name="Line 68">
              <a:extLst>
                <a:ext uri="{FF2B5EF4-FFF2-40B4-BE49-F238E27FC236}">
                  <a16:creationId xmlns:a16="http://schemas.microsoft.com/office/drawing/2014/main" id="{5579F1D1-696A-403E-8964-C6534B8F6BFB}"/>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9163" name="Oval 69">
            <a:extLst>
              <a:ext uri="{FF2B5EF4-FFF2-40B4-BE49-F238E27FC236}">
                <a16:creationId xmlns:a16="http://schemas.microsoft.com/office/drawing/2014/main" id="{B9778E2F-ACD4-4FB9-99AA-7D530764A769}"/>
              </a:ext>
            </a:extLst>
          </p:cNvPr>
          <p:cNvSpPr>
            <a:spLocks noChangeArrowheads="1"/>
          </p:cNvSpPr>
          <p:nvPr/>
        </p:nvSpPr>
        <p:spPr bwMode="auto">
          <a:xfrm>
            <a:off x="287338" y="803275"/>
            <a:ext cx="901700"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164" name="Oval 70">
            <a:extLst>
              <a:ext uri="{FF2B5EF4-FFF2-40B4-BE49-F238E27FC236}">
                <a16:creationId xmlns:a16="http://schemas.microsoft.com/office/drawing/2014/main" id="{1537280F-4708-4DE9-B508-AADE00A91C8F}"/>
              </a:ext>
            </a:extLst>
          </p:cNvPr>
          <p:cNvSpPr>
            <a:spLocks noChangeArrowheads="1"/>
          </p:cNvSpPr>
          <p:nvPr/>
        </p:nvSpPr>
        <p:spPr bwMode="auto">
          <a:xfrm>
            <a:off x="7745413" y="803275"/>
            <a:ext cx="935037"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165" name="Oval 71">
            <a:extLst>
              <a:ext uri="{FF2B5EF4-FFF2-40B4-BE49-F238E27FC236}">
                <a16:creationId xmlns:a16="http://schemas.microsoft.com/office/drawing/2014/main" id="{9EBBEE4C-82F3-4701-93C0-E5858D4A289B}"/>
              </a:ext>
            </a:extLst>
          </p:cNvPr>
          <p:cNvSpPr>
            <a:spLocks noChangeArrowheads="1"/>
          </p:cNvSpPr>
          <p:nvPr/>
        </p:nvSpPr>
        <p:spPr bwMode="auto">
          <a:xfrm>
            <a:off x="2636838" y="803275"/>
            <a:ext cx="935037" cy="5143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49166" name="Group 72">
            <a:extLst>
              <a:ext uri="{FF2B5EF4-FFF2-40B4-BE49-F238E27FC236}">
                <a16:creationId xmlns:a16="http://schemas.microsoft.com/office/drawing/2014/main" id="{C7F36729-4D9C-497D-9263-F9320B638D07}"/>
              </a:ext>
            </a:extLst>
          </p:cNvPr>
          <p:cNvGrpSpPr>
            <a:grpSpLocks/>
          </p:cNvGrpSpPr>
          <p:nvPr/>
        </p:nvGrpSpPr>
        <p:grpSpPr bwMode="auto">
          <a:xfrm>
            <a:off x="4076700" y="1662113"/>
            <a:ext cx="574675" cy="534987"/>
            <a:chOff x="2448" y="2017"/>
            <a:chExt cx="384" cy="300"/>
          </a:xfrm>
        </p:grpSpPr>
        <p:grpSp>
          <p:nvGrpSpPr>
            <p:cNvPr id="49188" name="Group 73">
              <a:extLst>
                <a:ext uri="{FF2B5EF4-FFF2-40B4-BE49-F238E27FC236}">
                  <a16:creationId xmlns:a16="http://schemas.microsoft.com/office/drawing/2014/main" id="{C8F4ED15-29AF-41D1-ABDB-FA40A0B6F10E}"/>
                </a:ext>
              </a:extLst>
            </p:cNvPr>
            <p:cNvGrpSpPr>
              <a:grpSpLocks/>
            </p:cNvGrpSpPr>
            <p:nvPr/>
          </p:nvGrpSpPr>
          <p:grpSpPr bwMode="auto">
            <a:xfrm>
              <a:off x="2448" y="2017"/>
              <a:ext cx="384" cy="205"/>
              <a:chOff x="1152" y="433"/>
              <a:chExt cx="384" cy="205"/>
            </a:xfrm>
          </p:grpSpPr>
          <p:sp>
            <p:nvSpPr>
              <p:cNvPr id="49195" name="Text Box 74">
                <a:extLst>
                  <a:ext uri="{FF2B5EF4-FFF2-40B4-BE49-F238E27FC236}">
                    <a16:creationId xmlns:a16="http://schemas.microsoft.com/office/drawing/2014/main" id="{8C7AE511-3F6D-4B55-8FF2-C54025096920}"/>
                  </a:ext>
                </a:extLst>
              </p:cNvPr>
              <p:cNvSpPr txBox="1">
                <a:spLocks noChangeArrowheads="1"/>
              </p:cNvSpPr>
              <p:nvPr/>
            </p:nvSpPr>
            <p:spPr bwMode="auto">
              <a:xfrm>
                <a:off x="1152"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196" name="Text Box 75">
                <a:extLst>
                  <a:ext uri="{FF2B5EF4-FFF2-40B4-BE49-F238E27FC236}">
                    <a16:creationId xmlns:a16="http://schemas.microsoft.com/office/drawing/2014/main" id="{D45AAB5B-F95D-4F2C-9788-4E93464D8DCD}"/>
                  </a:ext>
                </a:extLst>
              </p:cNvPr>
              <p:cNvSpPr txBox="1">
                <a:spLocks noChangeArrowheads="1"/>
              </p:cNvSpPr>
              <p:nvPr/>
            </p:nvSpPr>
            <p:spPr bwMode="auto">
              <a:xfrm>
                <a:off x="1249"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197" name="Text Box 76">
                <a:extLst>
                  <a:ext uri="{FF2B5EF4-FFF2-40B4-BE49-F238E27FC236}">
                    <a16:creationId xmlns:a16="http://schemas.microsoft.com/office/drawing/2014/main" id="{097F456A-A661-4221-BB6B-BBE7796E360F}"/>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98" name="Text Box 77">
                <a:extLst>
                  <a:ext uri="{FF2B5EF4-FFF2-40B4-BE49-F238E27FC236}">
                    <a16:creationId xmlns:a16="http://schemas.microsoft.com/office/drawing/2014/main" id="{88935D07-A3D0-4A46-8CD8-3F6332A1A4BB}"/>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49189" name="Line 78">
              <a:extLst>
                <a:ext uri="{FF2B5EF4-FFF2-40B4-BE49-F238E27FC236}">
                  <a16:creationId xmlns:a16="http://schemas.microsoft.com/office/drawing/2014/main" id="{6F8FC140-9419-4E17-AA23-A6248E2B44D9}"/>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190" name="Group 79">
              <a:extLst>
                <a:ext uri="{FF2B5EF4-FFF2-40B4-BE49-F238E27FC236}">
                  <a16:creationId xmlns:a16="http://schemas.microsoft.com/office/drawing/2014/main" id="{03D06C9F-6EAB-44C1-810F-5A1293EEEB77}"/>
                </a:ext>
              </a:extLst>
            </p:cNvPr>
            <p:cNvGrpSpPr>
              <a:grpSpLocks/>
            </p:cNvGrpSpPr>
            <p:nvPr/>
          </p:nvGrpSpPr>
          <p:grpSpPr bwMode="auto">
            <a:xfrm>
              <a:off x="2448" y="2112"/>
              <a:ext cx="384" cy="205"/>
              <a:chOff x="1152" y="432"/>
              <a:chExt cx="384" cy="205"/>
            </a:xfrm>
          </p:grpSpPr>
          <p:sp>
            <p:nvSpPr>
              <p:cNvPr id="49191" name="Text Box 80">
                <a:extLst>
                  <a:ext uri="{FF2B5EF4-FFF2-40B4-BE49-F238E27FC236}">
                    <a16:creationId xmlns:a16="http://schemas.microsoft.com/office/drawing/2014/main" id="{C186FCB8-304D-495F-B444-5D1045DE8632}"/>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92" name="Text Box 81">
                <a:extLst>
                  <a:ext uri="{FF2B5EF4-FFF2-40B4-BE49-F238E27FC236}">
                    <a16:creationId xmlns:a16="http://schemas.microsoft.com/office/drawing/2014/main" id="{363AF7FE-C5B8-47A8-AB0F-DB654B97D24C}"/>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93" name="Text Box 82">
                <a:extLst>
                  <a:ext uri="{FF2B5EF4-FFF2-40B4-BE49-F238E27FC236}">
                    <a16:creationId xmlns:a16="http://schemas.microsoft.com/office/drawing/2014/main" id="{57E46CAA-39F3-4198-A6E4-1EAD00ABE972}"/>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194" name="Text Box 83">
                <a:extLst>
                  <a:ext uri="{FF2B5EF4-FFF2-40B4-BE49-F238E27FC236}">
                    <a16:creationId xmlns:a16="http://schemas.microsoft.com/office/drawing/2014/main" id="{86DFAF53-D38C-4D7A-99F1-042EE5C991F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49167" name="Group 84">
            <a:extLst>
              <a:ext uri="{FF2B5EF4-FFF2-40B4-BE49-F238E27FC236}">
                <a16:creationId xmlns:a16="http://schemas.microsoft.com/office/drawing/2014/main" id="{5829E8AA-DE4F-459A-BC00-52EA859FC0B9}"/>
              </a:ext>
            </a:extLst>
          </p:cNvPr>
          <p:cNvGrpSpPr>
            <a:grpSpLocks/>
          </p:cNvGrpSpPr>
          <p:nvPr/>
        </p:nvGrpSpPr>
        <p:grpSpPr bwMode="auto">
          <a:xfrm>
            <a:off x="6521450" y="1662113"/>
            <a:ext cx="576263" cy="534987"/>
            <a:chOff x="2447" y="2017"/>
            <a:chExt cx="385" cy="300"/>
          </a:xfrm>
        </p:grpSpPr>
        <p:grpSp>
          <p:nvGrpSpPr>
            <p:cNvPr id="49177" name="Group 85">
              <a:extLst>
                <a:ext uri="{FF2B5EF4-FFF2-40B4-BE49-F238E27FC236}">
                  <a16:creationId xmlns:a16="http://schemas.microsoft.com/office/drawing/2014/main" id="{57727292-5FFF-4761-8D44-9C8C7C10F37F}"/>
                </a:ext>
              </a:extLst>
            </p:cNvPr>
            <p:cNvGrpSpPr>
              <a:grpSpLocks/>
            </p:cNvGrpSpPr>
            <p:nvPr/>
          </p:nvGrpSpPr>
          <p:grpSpPr bwMode="auto">
            <a:xfrm>
              <a:off x="2447" y="2017"/>
              <a:ext cx="385" cy="86"/>
              <a:chOff x="1151" y="433"/>
              <a:chExt cx="385" cy="86"/>
            </a:xfrm>
          </p:grpSpPr>
          <p:sp>
            <p:nvSpPr>
              <p:cNvPr id="49184" name="Text Box 86">
                <a:extLst>
                  <a:ext uri="{FF2B5EF4-FFF2-40B4-BE49-F238E27FC236}">
                    <a16:creationId xmlns:a16="http://schemas.microsoft.com/office/drawing/2014/main" id="{EFCFFEE2-7390-4BC0-A1D4-E3EF66AC11B1}"/>
                  </a:ext>
                </a:extLst>
              </p:cNvPr>
              <p:cNvSpPr txBox="1">
                <a:spLocks noChangeArrowheads="1"/>
              </p:cNvSpPr>
              <p:nvPr/>
            </p:nvSpPr>
            <p:spPr bwMode="auto">
              <a:xfrm>
                <a:off x="1151"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49185" name="Text Box 87">
                <a:extLst>
                  <a:ext uri="{FF2B5EF4-FFF2-40B4-BE49-F238E27FC236}">
                    <a16:creationId xmlns:a16="http://schemas.microsoft.com/office/drawing/2014/main" id="{B0B423A5-5763-4C7F-B02A-DD733DF3FA63}"/>
                  </a:ext>
                </a:extLst>
              </p:cNvPr>
              <p:cNvSpPr txBox="1">
                <a:spLocks noChangeArrowheads="1"/>
              </p:cNvSpPr>
              <p:nvPr/>
            </p:nvSpPr>
            <p:spPr bwMode="auto">
              <a:xfrm>
                <a:off x="1248"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49186" name="Text Box 88">
                <a:extLst>
                  <a:ext uri="{FF2B5EF4-FFF2-40B4-BE49-F238E27FC236}">
                    <a16:creationId xmlns:a16="http://schemas.microsoft.com/office/drawing/2014/main" id="{1B125DD2-B365-40E9-AA71-DC048519DF7F}"/>
                  </a:ext>
                </a:extLst>
              </p:cNvPr>
              <p:cNvSpPr txBox="1">
                <a:spLocks noChangeArrowheads="1"/>
              </p:cNvSpPr>
              <p:nvPr/>
            </p:nvSpPr>
            <p:spPr bwMode="auto">
              <a:xfrm>
                <a:off x="1344"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49187" name="Text Box 89">
                <a:extLst>
                  <a:ext uri="{FF2B5EF4-FFF2-40B4-BE49-F238E27FC236}">
                    <a16:creationId xmlns:a16="http://schemas.microsoft.com/office/drawing/2014/main" id="{F93C5CC5-D3CA-4AE5-9250-891E78C31A10}"/>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49178" name="Line 90">
              <a:extLst>
                <a:ext uri="{FF2B5EF4-FFF2-40B4-BE49-F238E27FC236}">
                  <a16:creationId xmlns:a16="http://schemas.microsoft.com/office/drawing/2014/main" id="{16EB2422-D540-458C-A25E-6780DC8CFD9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179" name="Group 91">
              <a:extLst>
                <a:ext uri="{FF2B5EF4-FFF2-40B4-BE49-F238E27FC236}">
                  <a16:creationId xmlns:a16="http://schemas.microsoft.com/office/drawing/2014/main" id="{0AA9FF29-C41E-4358-80D7-177128F538A1}"/>
                </a:ext>
              </a:extLst>
            </p:cNvPr>
            <p:cNvGrpSpPr>
              <a:grpSpLocks/>
            </p:cNvGrpSpPr>
            <p:nvPr/>
          </p:nvGrpSpPr>
          <p:grpSpPr bwMode="auto">
            <a:xfrm>
              <a:off x="2447" y="2112"/>
              <a:ext cx="385" cy="205"/>
              <a:chOff x="1151" y="432"/>
              <a:chExt cx="385" cy="205"/>
            </a:xfrm>
          </p:grpSpPr>
          <p:sp>
            <p:nvSpPr>
              <p:cNvPr id="49180" name="Text Box 92">
                <a:extLst>
                  <a:ext uri="{FF2B5EF4-FFF2-40B4-BE49-F238E27FC236}">
                    <a16:creationId xmlns:a16="http://schemas.microsoft.com/office/drawing/2014/main" id="{06A7EAC5-1C98-47FA-9FF8-C3A45DC6134C}"/>
                  </a:ext>
                </a:extLst>
              </p:cNvPr>
              <p:cNvSpPr txBox="1">
                <a:spLocks noChangeArrowheads="1"/>
              </p:cNvSpPr>
              <p:nvPr/>
            </p:nvSpPr>
            <p:spPr bwMode="auto">
              <a:xfrm>
                <a:off x="1151"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81" name="Text Box 93">
                <a:extLst>
                  <a:ext uri="{FF2B5EF4-FFF2-40B4-BE49-F238E27FC236}">
                    <a16:creationId xmlns:a16="http://schemas.microsoft.com/office/drawing/2014/main" id="{57D48D31-82F9-47B1-9A6C-0185928C98FE}"/>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82" name="Text Box 94">
                <a:extLst>
                  <a:ext uri="{FF2B5EF4-FFF2-40B4-BE49-F238E27FC236}">
                    <a16:creationId xmlns:a16="http://schemas.microsoft.com/office/drawing/2014/main" id="{97B60033-B130-4B70-ACBA-2C35DB7E24B5}"/>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49183" name="Text Box 95">
                <a:extLst>
                  <a:ext uri="{FF2B5EF4-FFF2-40B4-BE49-F238E27FC236}">
                    <a16:creationId xmlns:a16="http://schemas.microsoft.com/office/drawing/2014/main" id="{52E9A99C-ADE6-475F-8FE5-20FF9CC98D77}"/>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49168" name="Group 120">
            <a:extLst>
              <a:ext uri="{FF2B5EF4-FFF2-40B4-BE49-F238E27FC236}">
                <a16:creationId xmlns:a16="http://schemas.microsoft.com/office/drawing/2014/main" id="{3159E30D-3CEA-4B53-BA0F-B9E71E8855AB}"/>
              </a:ext>
            </a:extLst>
          </p:cNvPr>
          <p:cNvGrpSpPr>
            <a:grpSpLocks/>
          </p:cNvGrpSpPr>
          <p:nvPr/>
        </p:nvGrpSpPr>
        <p:grpSpPr bwMode="auto">
          <a:xfrm>
            <a:off x="4724400" y="1317625"/>
            <a:ext cx="1677988" cy="428625"/>
            <a:chOff x="2208" y="288"/>
            <a:chExt cx="1152" cy="240"/>
          </a:xfrm>
        </p:grpSpPr>
        <p:sp>
          <p:nvSpPr>
            <p:cNvPr id="49175" name="Line 121">
              <a:extLst>
                <a:ext uri="{FF2B5EF4-FFF2-40B4-BE49-F238E27FC236}">
                  <a16:creationId xmlns:a16="http://schemas.microsoft.com/office/drawing/2014/main" id="{682B4857-4A3F-40F8-B831-445F610C6BFE}"/>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122">
              <a:extLst>
                <a:ext uri="{FF2B5EF4-FFF2-40B4-BE49-F238E27FC236}">
                  <a16:creationId xmlns:a16="http://schemas.microsoft.com/office/drawing/2014/main" id="{CB7850DC-124B-4E7F-B2FB-CCC48E8F6C7D}"/>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9169" name="AutoShape 123">
            <a:extLst>
              <a:ext uri="{FF2B5EF4-FFF2-40B4-BE49-F238E27FC236}">
                <a16:creationId xmlns:a16="http://schemas.microsoft.com/office/drawing/2014/main" id="{A6D87676-0A86-4750-AA7D-E73713E169EB}"/>
              </a:ext>
            </a:extLst>
          </p:cNvPr>
          <p:cNvSpPr>
            <a:spLocks noChangeArrowheads="1"/>
          </p:cNvSpPr>
          <p:nvPr/>
        </p:nvSpPr>
        <p:spPr bwMode="auto">
          <a:xfrm>
            <a:off x="6418263" y="1565275"/>
            <a:ext cx="720725" cy="428625"/>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170" name="Oval 383">
            <a:extLst>
              <a:ext uri="{FF2B5EF4-FFF2-40B4-BE49-F238E27FC236}">
                <a16:creationId xmlns:a16="http://schemas.microsoft.com/office/drawing/2014/main" id="{9C281D54-19E2-4D7D-8340-D9CFE195491F}"/>
              </a:ext>
            </a:extLst>
          </p:cNvPr>
          <p:cNvSpPr>
            <a:spLocks noChangeArrowheads="1"/>
          </p:cNvSpPr>
          <p:nvPr/>
        </p:nvSpPr>
        <p:spPr bwMode="auto">
          <a:xfrm>
            <a:off x="4310063" y="6140450"/>
            <a:ext cx="1470025" cy="5921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171" name="AutoShape 384">
            <a:extLst>
              <a:ext uri="{FF2B5EF4-FFF2-40B4-BE49-F238E27FC236}">
                <a16:creationId xmlns:a16="http://schemas.microsoft.com/office/drawing/2014/main" id="{01803466-0AA5-4490-9209-6E072D3F11D8}"/>
              </a:ext>
            </a:extLst>
          </p:cNvPr>
          <p:cNvSpPr>
            <a:spLocks noChangeArrowheads="1"/>
          </p:cNvSpPr>
          <p:nvPr/>
        </p:nvSpPr>
        <p:spPr bwMode="auto">
          <a:xfrm>
            <a:off x="5902325" y="6183313"/>
            <a:ext cx="1730375" cy="506412"/>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172" name="Text Box 387">
            <a:extLst>
              <a:ext uri="{FF2B5EF4-FFF2-40B4-BE49-F238E27FC236}">
                <a16:creationId xmlns:a16="http://schemas.microsoft.com/office/drawing/2014/main" id="{F9DA5AF7-5BAF-406D-A7B8-221052435DDB}"/>
              </a:ext>
            </a:extLst>
          </p:cNvPr>
          <p:cNvSpPr txBox="1">
            <a:spLocks noChangeArrowheads="1"/>
          </p:cNvSpPr>
          <p:nvPr/>
        </p:nvSpPr>
        <p:spPr bwMode="auto">
          <a:xfrm>
            <a:off x="6011863" y="6253163"/>
            <a:ext cx="157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Repeated State</a:t>
            </a:r>
            <a:endParaRPr lang="en-US" altLang="en-US" sz="2400"/>
          </a:p>
        </p:txBody>
      </p:sp>
      <p:sp>
        <p:nvSpPr>
          <p:cNvPr id="49173" name="Text Box 388">
            <a:extLst>
              <a:ext uri="{FF2B5EF4-FFF2-40B4-BE49-F238E27FC236}">
                <a16:creationId xmlns:a16="http://schemas.microsoft.com/office/drawing/2014/main" id="{E71D3B78-4CB6-42C1-9745-C1CD965F1D98}"/>
              </a:ext>
            </a:extLst>
          </p:cNvPr>
          <p:cNvSpPr txBox="1">
            <a:spLocks noChangeArrowheads="1"/>
          </p:cNvSpPr>
          <p:nvPr/>
        </p:nvSpPr>
        <p:spPr bwMode="auto">
          <a:xfrm>
            <a:off x="4383088" y="6253163"/>
            <a:ext cx="128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Illegal State</a:t>
            </a:r>
            <a:endParaRPr lang="en-US" altLang="en-US" sz="2400"/>
          </a:p>
        </p:txBody>
      </p:sp>
      <p:sp>
        <p:nvSpPr>
          <p:cNvPr id="49174" name="Text Box 389">
            <a:extLst>
              <a:ext uri="{FF2B5EF4-FFF2-40B4-BE49-F238E27FC236}">
                <a16:creationId xmlns:a16="http://schemas.microsoft.com/office/drawing/2014/main" id="{94FD3BD9-BB6E-4620-9A9F-87E7E5A2B5CF}"/>
              </a:ext>
            </a:extLst>
          </p:cNvPr>
          <p:cNvSpPr txBox="1">
            <a:spLocks noChangeArrowheads="1"/>
          </p:cNvSpPr>
          <p:nvPr/>
        </p:nvSpPr>
        <p:spPr bwMode="auto">
          <a:xfrm>
            <a:off x="153988" y="6178550"/>
            <a:ext cx="3960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Search Tree for “Farmer, Wolf, Duck, Corn”</a:t>
            </a:r>
            <a:endParaRPr lang="en-US" altLang="en-US" sz="24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D6662F5-F85C-4A44-8EA0-CC9C645D1C36}"/>
              </a:ext>
            </a:extLst>
          </p:cNvPr>
          <p:cNvSpPr>
            <a:spLocks noChangeArrowheads="1"/>
          </p:cNvSpPr>
          <p:nvPr/>
        </p:nvSpPr>
        <p:spPr bwMode="auto">
          <a:xfrm>
            <a:off x="0" y="6084888"/>
            <a:ext cx="9144000" cy="773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179" name="Group 3">
            <a:extLst>
              <a:ext uri="{FF2B5EF4-FFF2-40B4-BE49-F238E27FC236}">
                <a16:creationId xmlns:a16="http://schemas.microsoft.com/office/drawing/2014/main" id="{70FE099F-AAC3-43AC-9DBE-54B21C20B414}"/>
              </a:ext>
            </a:extLst>
          </p:cNvPr>
          <p:cNvGrpSpPr>
            <a:grpSpLocks/>
          </p:cNvGrpSpPr>
          <p:nvPr/>
        </p:nvGrpSpPr>
        <p:grpSpPr bwMode="auto">
          <a:xfrm>
            <a:off x="287338" y="119063"/>
            <a:ext cx="8393112" cy="5930900"/>
            <a:chOff x="64" y="96"/>
            <a:chExt cx="5600" cy="3325"/>
          </a:xfrm>
        </p:grpSpPr>
        <p:grpSp>
          <p:nvGrpSpPr>
            <p:cNvPr id="50187" name="Group 4">
              <a:extLst>
                <a:ext uri="{FF2B5EF4-FFF2-40B4-BE49-F238E27FC236}">
                  <a16:creationId xmlns:a16="http://schemas.microsoft.com/office/drawing/2014/main" id="{0B41DF24-2CDB-44E8-B19B-FD23A0B94E19}"/>
                </a:ext>
              </a:extLst>
            </p:cNvPr>
            <p:cNvGrpSpPr>
              <a:grpSpLocks/>
            </p:cNvGrpSpPr>
            <p:nvPr/>
          </p:nvGrpSpPr>
          <p:grpSpPr bwMode="auto">
            <a:xfrm>
              <a:off x="2592" y="96"/>
              <a:ext cx="384" cy="301"/>
              <a:chOff x="1152" y="432"/>
              <a:chExt cx="384" cy="301"/>
            </a:xfrm>
          </p:grpSpPr>
          <p:grpSp>
            <p:nvGrpSpPr>
              <p:cNvPr id="50555" name="Group 5">
                <a:extLst>
                  <a:ext uri="{FF2B5EF4-FFF2-40B4-BE49-F238E27FC236}">
                    <a16:creationId xmlns:a16="http://schemas.microsoft.com/office/drawing/2014/main" id="{CA5D64B1-EB7D-468C-8D15-8A3BC2BDBE9D}"/>
                  </a:ext>
                </a:extLst>
              </p:cNvPr>
              <p:cNvGrpSpPr>
                <a:grpSpLocks/>
              </p:cNvGrpSpPr>
              <p:nvPr/>
            </p:nvGrpSpPr>
            <p:grpSpPr bwMode="auto">
              <a:xfrm>
                <a:off x="1152" y="432"/>
                <a:ext cx="384" cy="85"/>
                <a:chOff x="1152" y="432"/>
                <a:chExt cx="384" cy="85"/>
              </a:xfrm>
            </p:grpSpPr>
            <p:sp>
              <p:nvSpPr>
                <p:cNvPr id="50562" name="Text Box 6">
                  <a:extLst>
                    <a:ext uri="{FF2B5EF4-FFF2-40B4-BE49-F238E27FC236}">
                      <a16:creationId xmlns:a16="http://schemas.microsoft.com/office/drawing/2014/main" id="{AEF6DA94-39E7-4D63-AABF-4D9726F331F3}"/>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63" name="Text Box 7">
                  <a:extLst>
                    <a:ext uri="{FF2B5EF4-FFF2-40B4-BE49-F238E27FC236}">
                      <a16:creationId xmlns:a16="http://schemas.microsoft.com/office/drawing/2014/main" id="{A90F8EA6-30DC-498E-89DC-98D2D967445C}"/>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64" name="Text Box 8">
                  <a:extLst>
                    <a:ext uri="{FF2B5EF4-FFF2-40B4-BE49-F238E27FC236}">
                      <a16:creationId xmlns:a16="http://schemas.microsoft.com/office/drawing/2014/main" id="{E16FB95E-1B92-40FB-971C-930F232B54A7}"/>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65" name="Text Box 9">
                  <a:extLst>
                    <a:ext uri="{FF2B5EF4-FFF2-40B4-BE49-F238E27FC236}">
                      <a16:creationId xmlns:a16="http://schemas.microsoft.com/office/drawing/2014/main" id="{24A0468A-6B94-4ECB-9B42-89D2D1413CCF}"/>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0556" name="Group 10">
                <a:extLst>
                  <a:ext uri="{FF2B5EF4-FFF2-40B4-BE49-F238E27FC236}">
                    <a16:creationId xmlns:a16="http://schemas.microsoft.com/office/drawing/2014/main" id="{5ED50447-6058-4703-B2DC-F6810F998FDB}"/>
                  </a:ext>
                </a:extLst>
              </p:cNvPr>
              <p:cNvGrpSpPr>
                <a:grpSpLocks/>
              </p:cNvGrpSpPr>
              <p:nvPr/>
            </p:nvGrpSpPr>
            <p:grpSpPr bwMode="auto">
              <a:xfrm>
                <a:off x="1152" y="528"/>
                <a:ext cx="384" cy="205"/>
                <a:chOff x="1152" y="432"/>
                <a:chExt cx="384" cy="205"/>
              </a:xfrm>
            </p:grpSpPr>
            <p:sp>
              <p:nvSpPr>
                <p:cNvPr id="50558" name="Text Box 11">
                  <a:extLst>
                    <a:ext uri="{FF2B5EF4-FFF2-40B4-BE49-F238E27FC236}">
                      <a16:creationId xmlns:a16="http://schemas.microsoft.com/office/drawing/2014/main" id="{497FFA5E-CE6E-4977-B811-C71AC5AD7D4C}"/>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59" name="Text Box 12">
                  <a:extLst>
                    <a:ext uri="{FF2B5EF4-FFF2-40B4-BE49-F238E27FC236}">
                      <a16:creationId xmlns:a16="http://schemas.microsoft.com/office/drawing/2014/main" id="{5B1251AA-EFE9-4EBE-BB66-E86C72E867CE}"/>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60" name="Text Box 13">
                  <a:extLst>
                    <a:ext uri="{FF2B5EF4-FFF2-40B4-BE49-F238E27FC236}">
                      <a16:creationId xmlns:a16="http://schemas.microsoft.com/office/drawing/2014/main" id="{9C92C9D4-2BB1-4D52-8263-71A2E28D3B75}"/>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61" name="Text Box 14">
                  <a:extLst>
                    <a:ext uri="{FF2B5EF4-FFF2-40B4-BE49-F238E27FC236}">
                      <a16:creationId xmlns:a16="http://schemas.microsoft.com/office/drawing/2014/main" id="{063E7BBF-C4EB-4052-969B-6AC27F57B2D6}"/>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557" name="Line 15">
                <a:extLst>
                  <a:ext uri="{FF2B5EF4-FFF2-40B4-BE49-F238E27FC236}">
                    <a16:creationId xmlns:a16="http://schemas.microsoft.com/office/drawing/2014/main" id="{76F1208B-84E2-486C-BEC4-D350C02B5B1A}"/>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188" name="Group 16">
              <a:extLst>
                <a:ext uri="{FF2B5EF4-FFF2-40B4-BE49-F238E27FC236}">
                  <a16:creationId xmlns:a16="http://schemas.microsoft.com/office/drawing/2014/main" id="{BEE1246E-EFCE-455F-8315-74ADAE53B049}"/>
                </a:ext>
              </a:extLst>
            </p:cNvPr>
            <p:cNvGrpSpPr>
              <a:grpSpLocks/>
            </p:cNvGrpSpPr>
            <p:nvPr/>
          </p:nvGrpSpPr>
          <p:grpSpPr bwMode="auto">
            <a:xfrm>
              <a:off x="144" y="528"/>
              <a:ext cx="384" cy="300"/>
              <a:chOff x="1152" y="432"/>
              <a:chExt cx="384" cy="300"/>
            </a:xfrm>
          </p:grpSpPr>
          <p:grpSp>
            <p:nvGrpSpPr>
              <p:cNvPr id="50544" name="Group 17">
                <a:extLst>
                  <a:ext uri="{FF2B5EF4-FFF2-40B4-BE49-F238E27FC236}">
                    <a16:creationId xmlns:a16="http://schemas.microsoft.com/office/drawing/2014/main" id="{4773DCE4-7A28-4244-BC0A-EF720486B5ED}"/>
                  </a:ext>
                </a:extLst>
              </p:cNvPr>
              <p:cNvGrpSpPr>
                <a:grpSpLocks/>
              </p:cNvGrpSpPr>
              <p:nvPr/>
            </p:nvGrpSpPr>
            <p:grpSpPr bwMode="auto">
              <a:xfrm>
                <a:off x="1152" y="432"/>
                <a:ext cx="384" cy="204"/>
                <a:chOff x="1152" y="432"/>
                <a:chExt cx="384" cy="204"/>
              </a:xfrm>
            </p:grpSpPr>
            <p:sp>
              <p:nvSpPr>
                <p:cNvPr id="50551" name="Text Box 18">
                  <a:extLst>
                    <a:ext uri="{FF2B5EF4-FFF2-40B4-BE49-F238E27FC236}">
                      <a16:creationId xmlns:a16="http://schemas.microsoft.com/office/drawing/2014/main" id="{DD4A8C3C-F448-4C40-97FC-432B18A85126}"/>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52" name="Text Box 19">
                  <a:extLst>
                    <a:ext uri="{FF2B5EF4-FFF2-40B4-BE49-F238E27FC236}">
                      <a16:creationId xmlns:a16="http://schemas.microsoft.com/office/drawing/2014/main" id="{0179A1EE-1589-4F35-BD6C-51866654E63E}"/>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53" name="Text Box 20">
                  <a:extLst>
                    <a:ext uri="{FF2B5EF4-FFF2-40B4-BE49-F238E27FC236}">
                      <a16:creationId xmlns:a16="http://schemas.microsoft.com/office/drawing/2014/main" id="{86AD4572-29E8-4CE7-85EC-FFC1C7749939}"/>
                    </a:ext>
                  </a:extLst>
                </p:cNvPr>
                <p:cNvSpPr txBox="1">
                  <a:spLocks noChangeArrowheads="1"/>
                </p:cNvSpPr>
                <p:nvPr/>
              </p:nvSpPr>
              <p:spPr bwMode="auto">
                <a:xfrm>
                  <a:off x="1344"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54" name="Text Box 21">
                  <a:extLst>
                    <a:ext uri="{FF2B5EF4-FFF2-40B4-BE49-F238E27FC236}">
                      <a16:creationId xmlns:a16="http://schemas.microsoft.com/office/drawing/2014/main" id="{FA52BCBD-A63E-4F55-910D-188C95743378}"/>
                    </a:ext>
                  </a:extLst>
                </p:cNvPr>
                <p:cNvSpPr txBox="1">
                  <a:spLocks noChangeArrowheads="1"/>
                </p:cNvSpPr>
                <p:nvPr/>
              </p:nvSpPr>
              <p:spPr bwMode="auto">
                <a:xfrm>
                  <a:off x="1441"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0545" name="Group 22">
                <a:extLst>
                  <a:ext uri="{FF2B5EF4-FFF2-40B4-BE49-F238E27FC236}">
                    <a16:creationId xmlns:a16="http://schemas.microsoft.com/office/drawing/2014/main" id="{62B8663B-F57A-4E8E-95A3-6EF297B920C8}"/>
                  </a:ext>
                </a:extLst>
              </p:cNvPr>
              <p:cNvGrpSpPr>
                <a:grpSpLocks/>
              </p:cNvGrpSpPr>
              <p:nvPr/>
            </p:nvGrpSpPr>
            <p:grpSpPr bwMode="auto">
              <a:xfrm>
                <a:off x="1152" y="528"/>
                <a:ext cx="384" cy="204"/>
                <a:chOff x="1152" y="432"/>
                <a:chExt cx="384" cy="204"/>
              </a:xfrm>
            </p:grpSpPr>
            <p:sp>
              <p:nvSpPr>
                <p:cNvPr id="50547" name="Text Box 23">
                  <a:extLst>
                    <a:ext uri="{FF2B5EF4-FFF2-40B4-BE49-F238E27FC236}">
                      <a16:creationId xmlns:a16="http://schemas.microsoft.com/office/drawing/2014/main" id="{8E8604DF-83C9-45AC-A1C3-54BDA7150669}"/>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48" name="Text Box 24">
                  <a:extLst>
                    <a:ext uri="{FF2B5EF4-FFF2-40B4-BE49-F238E27FC236}">
                      <a16:creationId xmlns:a16="http://schemas.microsoft.com/office/drawing/2014/main" id="{57298AB2-352D-4EE3-A87C-D9F78769CE61}"/>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49" name="Text Box 25">
                  <a:extLst>
                    <a:ext uri="{FF2B5EF4-FFF2-40B4-BE49-F238E27FC236}">
                      <a16:creationId xmlns:a16="http://schemas.microsoft.com/office/drawing/2014/main" id="{A6E29990-6D55-47BD-805A-13AD9E8ADB8A}"/>
                    </a:ext>
                  </a:extLst>
                </p:cNvPr>
                <p:cNvSpPr txBox="1">
                  <a:spLocks noChangeArrowheads="1"/>
                </p:cNvSpPr>
                <p:nvPr/>
              </p:nvSpPr>
              <p:spPr bwMode="auto">
                <a:xfrm>
                  <a:off x="1344"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50" name="Text Box 26">
                  <a:extLst>
                    <a:ext uri="{FF2B5EF4-FFF2-40B4-BE49-F238E27FC236}">
                      <a16:creationId xmlns:a16="http://schemas.microsoft.com/office/drawing/2014/main" id="{A45A27BF-542D-47E6-ADCF-FB774A735CE7}"/>
                    </a:ext>
                  </a:extLst>
                </p:cNvPr>
                <p:cNvSpPr txBox="1">
                  <a:spLocks noChangeArrowheads="1"/>
                </p:cNvSpPr>
                <p:nvPr/>
              </p:nvSpPr>
              <p:spPr bwMode="auto">
                <a:xfrm>
                  <a:off x="1441"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546" name="Line 27">
                <a:extLst>
                  <a:ext uri="{FF2B5EF4-FFF2-40B4-BE49-F238E27FC236}">
                    <a16:creationId xmlns:a16="http://schemas.microsoft.com/office/drawing/2014/main" id="{61B4764A-3E58-4549-BE15-D11E6A950E6E}"/>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189" name="Group 28">
              <a:extLst>
                <a:ext uri="{FF2B5EF4-FFF2-40B4-BE49-F238E27FC236}">
                  <a16:creationId xmlns:a16="http://schemas.microsoft.com/office/drawing/2014/main" id="{3D8188E0-4E18-439A-A624-69CA6398DA1C}"/>
                </a:ext>
              </a:extLst>
            </p:cNvPr>
            <p:cNvGrpSpPr>
              <a:grpSpLocks/>
            </p:cNvGrpSpPr>
            <p:nvPr/>
          </p:nvGrpSpPr>
          <p:grpSpPr bwMode="auto">
            <a:xfrm>
              <a:off x="1824" y="528"/>
              <a:ext cx="384" cy="300"/>
              <a:chOff x="1152" y="432"/>
              <a:chExt cx="384" cy="300"/>
            </a:xfrm>
          </p:grpSpPr>
          <p:grpSp>
            <p:nvGrpSpPr>
              <p:cNvPr id="50533" name="Group 29">
                <a:extLst>
                  <a:ext uri="{FF2B5EF4-FFF2-40B4-BE49-F238E27FC236}">
                    <a16:creationId xmlns:a16="http://schemas.microsoft.com/office/drawing/2014/main" id="{F0F1D87F-00A1-4B0D-AD2C-C1850B911182}"/>
                  </a:ext>
                </a:extLst>
              </p:cNvPr>
              <p:cNvGrpSpPr>
                <a:grpSpLocks/>
              </p:cNvGrpSpPr>
              <p:nvPr/>
            </p:nvGrpSpPr>
            <p:grpSpPr bwMode="auto">
              <a:xfrm>
                <a:off x="1152" y="432"/>
                <a:ext cx="384" cy="204"/>
                <a:chOff x="1152" y="432"/>
                <a:chExt cx="384" cy="204"/>
              </a:xfrm>
            </p:grpSpPr>
            <p:sp>
              <p:nvSpPr>
                <p:cNvPr id="50540" name="Text Box 30">
                  <a:extLst>
                    <a:ext uri="{FF2B5EF4-FFF2-40B4-BE49-F238E27FC236}">
                      <a16:creationId xmlns:a16="http://schemas.microsoft.com/office/drawing/2014/main" id="{C651D371-EDC9-4A52-9A2E-62650819A527}"/>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41" name="Text Box 31">
                  <a:extLst>
                    <a:ext uri="{FF2B5EF4-FFF2-40B4-BE49-F238E27FC236}">
                      <a16:creationId xmlns:a16="http://schemas.microsoft.com/office/drawing/2014/main" id="{BDA27F86-5448-4C6C-8439-09118CB47162}"/>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42" name="Text Box 32">
                  <a:extLst>
                    <a:ext uri="{FF2B5EF4-FFF2-40B4-BE49-F238E27FC236}">
                      <a16:creationId xmlns:a16="http://schemas.microsoft.com/office/drawing/2014/main" id="{07611389-E62B-42C8-9A81-798A38BB6047}"/>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43" name="Text Box 33">
                  <a:extLst>
                    <a:ext uri="{FF2B5EF4-FFF2-40B4-BE49-F238E27FC236}">
                      <a16:creationId xmlns:a16="http://schemas.microsoft.com/office/drawing/2014/main" id="{ADBAAF67-452F-4FC8-A4D4-3A25E80DE65F}"/>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0534" name="Group 34">
                <a:extLst>
                  <a:ext uri="{FF2B5EF4-FFF2-40B4-BE49-F238E27FC236}">
                    <a16:creationId xmlns:a16="http://schemas.microsoft.com/office/drawing/2014/main" id="{B4BCB051-27E3-4872-92B6-47F7879AC42C}"/>
                  </a:ext>
                </a:extLst>
              </p:cNvPr>
              <p:cNvGrpSpPr>
                <a:grpSpLocks/>
              </p:cNvGrpSpPr>
              <p:nvPr/>
            </p:nvGrpSpPr>
            <p:grpSpPr bwMode="auto">
              <a:xfrm>
                <a:off x="1152" y="528"/>
                <a:ext cx="384" cy="204"/>
                <a:chOff x="1152" y="432"/>
                <a:chExt cx="384" cy="204"/>
              </a:xfrm>
            </p:grpSpPr>
            <p:sp>
              <p:nvSpPr>
                <p:cNvPr id="50536" name="Text Box 35">
                  <a:extLst>
                    <a:ext uri="{FF2B5EF4-FFF2-40B4-BE49-F238E27FC236}">
                      <a16:creationId xmlns:a16="http://schemas.microsoft.com/office/drawing/2014/main" id="{CC4A67B0-025B-4BA1-BA91-15C2D3B00BDA}"/>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37" name="Text Box 36">
                  <a:extLst>
                    <a:ext uri="{FF2B5EF4-FFF2-40B4-BE49-F238E27FC236}">
                      <a16:creationId xmlns:a16="http://schemas.microsoft.com/office/drawing/2014/main" id="{F7943E81-48C4-4015-9017-FD9E93E9E380}"/>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38" name="Text Box 37">
                  <a:extLst>
                    <a:ext uri="{FF2B5EF4-FFF2-40B4-BE49-F238E27FC236}">
                      <a16:creationId xmlns:a16="http://schemas.microsoft.com/office/drawing/2014/main" id="{CF7411CA-A970-4C5F-AA28-4090971EFAB2}"/>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39" name="Text Box 38">
                  <a:extLst>
                    <a:ext uri="{FF2B5EF4-FFF2-40B4-BE49-F238E27FC236}">
                      <a16:creationId xmlns:a16="http://schemas.microsoft.com/office/drawing/2014/main" id="{CA8E40C7-07BF-46D0-86A9-E15324E9ECF7}"/>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535" name="Line 39">
                <a:extLst>
                  <a:ext uri="{FF2B5EF4-FFF2-40B4-BE49-F238E27FC236}">
                    <a16:creationId xmlns:a16="http://schemas.microsoft.com/office/drawing/2014/main" id="{72AA036D-EE07-4EEC-A395-3170971AB1CB}"/>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190" name="Group 40">
              <a:extLst>
                <a:ext uri="{FF2B5EF4-FFF2-40B4-BE49-F238E27FC236}">
                  <a16:creationId xmlns:a16="http://schemas.microsoft.com/office/drawing/2014/main" id="{F29A00EE-13CD-4DA4-9AF4-0FFB1117972A}"/>
                </a:ext>
              </a:extLst>
            </p:cNvPr>
            <p:cNvGrpSpPr>
              <a:grpSpLocks/>
            </p:cNvGrpSpPr>
            <p:nvPr/>
          </p:nvGrpSpPr>
          <p:grpSpPr bwMode="auto">
            <a:xfrm>
              <a:off x="3504" y="528"/>
              <a:ext cx="384" cy="300"/>
              <a:chOff x="1152" y="432"/>
              <a:chExt cx="384" cy="300"/>
            </a:xfrm>
          </p:grpSpPr>
          <p:grpSp>
            <p:nvGrpSpPr>
              <p:cNvPr id="50522" name="Group 41">
                <a:extLst>
                  <a:ext uri="{FF2B5EF4-FFF2-40B4-BE49-F238E27FC236}">
                    <a16:creationId xmlns:a16="http://schemas.microsoft.com/office/drawing/2014/main" id="{E9BF4C65-DFDC-48B7-9E5F-AF74E39A5254}"/>
                  </a:ext>
                </a:extLst>
              </p:cNvPr>
              <p:cNvGrpSpPr>
                <a:grpSpLocks/>
              </p:cNvGrpSpPr>
              <p:nvPr/>
            </p:nvGrpSpPr>
            <p:grpSpPr bwMode="auto">
              <a:xfrm>
                <a:off x="1152" y="432"/>
                <a:ext cx="384" cy="204"/>
                <a:chOff x="1152" y="432"/>
                <a:chExt cx="384" cy="204"/>
              </a:xfrm>
            </p:grpSpPr>
            <p:sp>
              <p:nvSpPr>
                <p:cNvPr id="50529" name="Text Box 42">
                  <a:extLst>
                    <a:ext uri="{FF2B5EF4-FFF2-40B4-BE49-F238E27FC236}">
                      <a16:creationId xmlns:a16="http://schemas.microsoft.com/office/drawing/2014/main" id="{05D1A658-48EA-4607-8114-E5C08087028F}"/>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30" name="Text Box 43">
                  <a:extLst>
                    <a:ext uri="{FF2B5EF4-FFF2-40B4-BE49-F238E27FC236}">
                      <a16:creationId xmlns:a16="http://schemas.microsoft.com/office/drawing/2014/main" id="{9CC5105E-2341-4D55-8469-A9B60042C06D}"/>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31" name="Text Box 44">
                  <a:extLst>
                    <a:ext uri="{FF2B5EF4-FFF2-40B4-BE49-F238E27FC236}">
                      <a16:creationId xmlns:a16="http://schemas.microsoft.com/office/drawing/2014/main" id="{8EA7B8E5-DBA5-4B51-9638-D95D370CC06A}"/>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32" name="Text Box 45">
                  <a:extLst>
                    <a:ext uri="{FF2B5EF4-FFF2-40B4-BE49-F238E27FC236}">
                      <a16:creationId xmlns:a16="http://schemas.microsoft.com/office/drawing/2014/main" id="{F3007877-6233-4519-BF72-2904F59BB57E}"/>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0523" name="Group 46">
                <a:extLst>
                  <a:ext uri="{FF2B5EF4-FFF2-40B4-BE49-F238E27FC236}">
                    <a16:creationId xmlns:a16="http://schemas.microsoft.com/office/drawing/2014/main" id="{A35BD8C5-1A7A-4E22-BCF4-F1959CB03955}"/>
                  </a:ext>
                </a:extLst>
              </p:cNvPr>
              <p:cNvGrpSpPr>
                <a:grpSpLocks/>
              </p:cNvGrpSpPr>
              <p:nvPr/>
            </p:nvGrpSpPr>
            <p:grpSpPr bwMode="auto">
              <a:xfrm>
                <a:off x="1152" y="528"/>
                <a:ext cx="384" cy="204"/>
                <a:chOff x="1152" y="432"/>
                <a:chExt cx="384" cy="204"/>
              </a:xfrm>
            </p:grpSpPr>
            <p:sp>
              <p:nvSpPr>
                <p:cNvPr id="50525" name="Text Box 47">
                  <a:extLst>
                    <a:ext uri="{FF2B5EF4-FFF2-40B4-BE49-F238E27FC236}">
                      <a16:creationId xmlns:a16="http://schemas.microsoft.com/office/drawing/2014/main" id="{C166E798-A2C3-49F8-A7AB-F1F927AB180C}"/>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26" name="Text Box 48">
                  <a:extLst>
                    <a:ext uri="{FF2B5EF4-FFF2-40B4-BE49-F238E27FC236}">
                      <a16:creationId xmlns:a16="http://schemas.microsoft.com/office/drawing/2014/main" id="{5993C240-3362-4F86-82E8-197C0CE26B27}"/>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27" name="Text Box 49">
                  <a:extLst>
                    <a:ext uri="{FF2B5EF4-FFF2-40B4-BE49-F238E27FC236}">
                      <a16:creationId xmlns:a16="http://schemas.microsoft.com/office/drawing/2014/main" id="{573C71C3-552D-4B19-9BB8-59A9C8A7FA45}"/>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28" name="Text Box 50">
                  <a:extLst>
                    <a:ext uri="{FF2B5EF4-FFF2-40B4-BE49-F238E27FC236}">
                      <a16:creationId xmlns:a16="http://schemas.microsoft.com/office/drawing/2014/main" id="{C38B0576-DCFE-4E46-84E1-E61EC79F1237}"/>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524" name="Line 51">
                <a:extLst>
                  <a:ext uri="{FF2B5EF4-FFF2-40B4-BE49-F238E27FC236}">
                    <a16:creationId xmlns:a16="http://schemas.microsoft.com/office/drawing/2014/main" id="{D37CFDD7-65E5-4732-B044-598C1717DCEF}"/>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191" name="Group 52">
              <a:extLst>
                <a:ext uri="{FF2B5EF4-FFF2-40B4-BE49-F238E27FC236}">
                  <a16:creationId xmlns:a16="http://schemas.microsoft.com/office/drawing/2014/main" id="{87597101-D1FA-4157-8D5C-6165E68DCD50}"/>
                </a:ext>
              </a:extLst>
            </p:cNvPr>
            <p:cNvGrpSpPr>
              <a:grpSpLocks/>
            </p:cNvGrpSpPr>
            <p:nvPr/>
          </p:nvGrpSpPr>
          <p:grpSpPr bwMode="auto">
            <a:xfrm>
              <a:off x="5184" y="528"/>
              <a:ext cx="384" cy="300"/>
              <a:chOff x="1152" y="432"/>
              <a:chExt cx="384" cy="300"/>
            </a:xfrm>
          </p:grpSpPr>
          <p:grpSp>
            <p:nvGrpSpPr>
              <p:cNvPr id="50511" name="Group 53">
                <a:extLst>
                  <a:ext uri="{FF2B5EF4-FFF2-40B4-BE49-F238E27FC236}">
                    <a16:creationId xmlns:a16="http://schemas.microsoft.com/office/drawing/2014/main" id="{994B1FCD-57D5-41A6-A403-CA617EE11744}"/>
                  </a:ext>
                </a:extLst>
              </p:cNvPr>
              <p:cNvGrpSpPr>
                <a:grpSpLocks/>
              </p:cNvGrpSpPr>
              <p:nvPr/>
            </p:nvGrpSpPr>
            <p:grpSpPr bwMode="auto">
              <a:xfrm>
                <a:off x="1152" y="432"/>
                <a:ext cx="384" cy="204"/>
                <a:chOff x="1152" y="432"/>
                <a:chExt cx="384" cy="204"/>
              </a:xfrm>
            </p:grpSpPr>
            <p:sp>
              <p:nvSpPr>
                <p:cNvPr id="50518" name="Text Box 54">
                  <a:extLst>
                    <a:ext uri="{FF2B5EF4-FFF2-40B4-BE49-F238E27FC236}">
                      <a16:creationId xmlns:a16="http://schemas.microsoft.com/office/drawing/2014/main" id="{C97E9DE5-2F27-4E45-B15D-677A327B8AD9}"/>
                    </a:ext>
                  </a:extLst>
                </p:cNvPr>
                <p:cNvSpPr txBox="1">
                  <a:spLocks noChangeArrowheads="1"/>
                </p:cNvSpPr>
                <p:nvPr/>
              </p:nvSpPr>
              <p:spPr bwMode="auto">
                <a:xfrm>
                  <a:off x="1152" y="432"/>
                  <a:ext cx="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19" name="Text Box 55">
                  <a:extLst>
                    <a:ext uri="{FF2B5EF4-FFF2-40B4-BE49-F238E27FC236}">
                      <a16:creationId xmlns:a16="http://schemas.microsoft.com/office/drawing/2014/main" id="{A0EDE05C-68D8-4A87-A81F-39B0AD4B502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20" name="Text Box 56">
                  <a:extLst>
                    <a:ext uri="{FF2B5EF4-FFF2-40B4-BE49-F238E27FC236}">
                      <a16:creationId xmlns:a16="http://schemas.microsoft.com/office/drawing/2014/main" id="{7CB4DB10-0C1C-4EA5-AE8D-A5FE5130E20D}"/>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21" name="Text Box 57">
                  <a:extLst>
                    <a:ext uri="{FF2B5EF4-FFF2-40B4-BE49-F238E27FC236}">
                      <a16:creationId xmlns:a16="http://schemas.microsoft.com/office/drawing/2014/main" id="{D03EDDD6-F493-4D2B-A2CA-192527681B83}"/>
                    </a:ext>
                  </a:extLst>
                </p:cNvPr>
                <p:cNvSpPr txBox="1">
                  <a:spLocks noChangeArrowheads="1"/>
                </p:cNvSpPr>
                <p:nvPr/>
              </p:nvSpPr>
              <p:spPr bwMode="auto">
                <a:xfrm>
                  <a:off x="1440"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nvGrpSpPr>
              <p:cNvPr id="50512" name="Group 58">
                <a:extLst>
                  <a:ext uri="{FF2B5EF4-FFF2-40B4-BE49-F238E27FC236}">
                    <a16:creationId xmlns:a16="http://schemas.microsoft.com/office/drawing/2014/main" id="{39EA700A-A8FF-4845-B152-A0D1F8ED63BC}"/>
                  </a:ext>
                </a:extLst>
              </p:cNvPr>
              <p:cNvGrpSpPr>
                <a:grpSpLocks/>
              </p:cNvGrpSpPr>
              <p:nvPr/>
            </p:nvGrpSpPr>
            <p:grpSpPr bwMode="auto">
              <a:xfrm>
                <a:off x="1152" y="528"/>
                <a:ext cx="384" cy="204"/>
                <a:chOff x="1152" y="432"/>
                <a:chExt cx="384" cy="204"/>
              </a:xfrm>
            </p:grpSpPr>
            <p:sp>
              <p:nvSpPr>
                <p:cNvPr id="50514" name="Text Box 59">
                  <a:extLst>
                    <a:ext uri="{FF2B5EF4-FFF2-40B4-BE49-F238E27FC236}">
                      <a16:creationId xmlns:a16="http://schemas.microsoft.com/office/drawing/2014/main" id="{C35367C5-7C39-497D-8CB7-6466BFFEFE6A}"/>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15" name="Text Box 60">
                  <a:extLst>
                    <a:ext uri="{FF2B5EF4-FFF2-40B4-BE49-F238E27FC236}">
                      <a16:creationId xmlns:a16="http://schemas.microsoft.com/office/drawing/2014/main" id="{9BE55DDF-B9DC-4B8D-AA8D-9E210BAB2AA7}"/>
                    </a:ext>
                  </a:extLst>
                </p:cNvPr>
                <p:cNvSpPr txBox="1">
                  <a:spLocks noChangeArrowheads="1"/>
                </p:cNvSpPr>
                <p:nvPr/>
              </p:nvSpPr>
              <p:spPr bwMode="auto">
                <a:xfrm>
                  <a:off x="1249" y="432"/>
                  <a:ext cx="9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16" name="Text Box 61">
                  <a:extLst>
                    <a:ext uri="{FF2B5EF4-FFF2-40B4-BE49-F238E27FC236}">
                      <a16:creationId xmlns:a16="http://schemas.microsoft.com/office/drawing/2014/main" id="{18C9CFCD-30D5-4F5B-A8EB-A9402CE3CB91}"/>
                    </a:ext>
                  </a:extLst>
                </p:cNvPr>
                <p:cNvSpPr txBox="1">
                  <a:spLocks noChangeArrowheads="1"/>
                </p:cNvSpPr>
                <p:nvPr/>
              </p:nvSpPr>
              <p:spPr bwMode="auto">
                <a:xfrm>
                  <a:off x="1344" y="432"/>
                  <a:ext cx="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17" name="Text Box 62">
                  <a:extLst>
                    <a:ext uri="{FF2B5EF4-FFF2-40B4-BE49-F238E27FC236}">
                      <a16:creationId xmlns:a16="http://schemas.microsoft.com/office/drawing/2014/main" id="{14D78BF3-6F30-4710-B3DF-71A0CA3D8A63}"/>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513" name="Line 63">
                <a:extLst>
                  <a:ext uri="{FF2B5EF4-FFF2-40B4-BE49-F238E27FC236}">
                    <a16:creationId xmlns:a16="http://schemas.microsoft.com/office/drawing/2014/main" id="{6B0AC049-36B5-412C-B10A-C24DE224CE8D}"/>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0192" name="Line 64">
              <a:extLst>
                <a:ext uri="{FF2B5EF4-FFF2-40B4-BE49-F238E27FC236}">
                  <a16:creationId xmlns:a16="http://schemas.microsoft.com/office/drawing/2014/main" id="{FF00AF7C-45C2-40B7-9C8F-40EA3B230C0C}"/>
                </a:ext>
              </a:extLst>
            </p:cNvPr>
            <p:cNvSpPr>
              <a:spLocks noChangeShapeType="1"/>
            </p:cNvSpPr>
            <p:nvPr/>
          </p:nvSpPr>
          <p:spPr bwMode="auto">
            <a:xfrm flipH="1">
              <a:off x="682" y="288"/>
              <a:ext cx="1958" cy="2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65">
              <a:extLst>
                <a:ext uri="{FF2B5EF4-FFF2-40B4-BE49-F238E27FC236}">
                  <a16:creationId xmlns:a16="http://schemas.microsoft.com/office/drawing/2014/main" id="{689C7EE8-37FE-4251-A5BF-026C1AE61807}"/>
                </a:ext>
              </a:extLst>
            </p:cNvPr>
            <p:cNvSpPr>
              <a:spLocks noChangeShapeType="1"/>
            </p:cNvSpPr>
            <p:nvPr/>
          </p:nvSpPr>
          <p:spPr bwMode="auto">
            <a:xfrm>
              <a:off x="2928" y="288"/>
              <a:ext cx="2016"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0194" name="Group 66">
              <a:extLst>
                <a:ext uri="{FF2B5EF4-FFF2-40B4-BE49-F238E27FC236}">
                  <a16:creationId xmlns:a16="http://schemas.microsoft.com/office/drawing/2014/main" id="{8F56E40F-6619-4CB8-8F14-726B0DEDFAD4}"/>
                </a:ext>
              </a:extLst>
            </p:cNvPr>
            <p:cNvGrpSpPr>
              <a:grpSpLocks/>
            </p:cNvGrpSpPr>
            <p:nvPr/>
          </p:nvGrpSpPr>
          <p:grpSpPr bwMode="auto">
            <a:xfrm>
              <a:off x="2208" y="288"/>
              <a:ext cx="1152" cy="240"/>
              <a:chOff x="2208" y="288"/>
              <a:chExt cx="1152" cy="240"/>
            </a:xfrm>
          </p:grpSpPr>
          <p:sp>
            <p:nvSpPr>
              <p:cNvPr id="50509" name="Line 67">
                <a:extLst>
                  <a:ext uri="{FF2B5EF4-FFF2-40B4-BE49-F238E27FC236}">
                    <a16:creationId xmlns:a16="http://schemas.microsoft.com/office/drawing/2014/main" id="{B8A4AFD8-BC61-4D56-8F2C-03C5D8A6D322}"/>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510" name="Line 68">
                <a:extLst>
                  <a:ext uri="{FF2B5EF4-FFF2-40B4-BE49-F238E27FC236}">
                    <a16:creationId xmlns:a16="http://schemas.microsoft.com/office/drawing/2014/main" id="{1DA47EE9-767C-418E-92A5-F4614A7BE642}"/>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195" name="Oval 69">
              <a:extLst>
                <a:ext uri="{FF2B5EF4-FFF2-40B4-BE49-F238E27FC236}">
                  <a16:creationId xmlns:a16="http://schemas.microsoft.com/office/drawing/2014/main" id="{68A61758-AF80-4852-BCE9-45F4A86FD97D}"/>
                </a:ext>
              </a:extLst>
            </p:cNvPr>
            <p:cNvSpPr>
              <a:spLocks noChangeArrowheads="1"/>
            </p:cNvSpPr>
            <p:nvPr/>
          </p:nvSpPr>
          <p:spPr bwMode="auto">
            <a:xfrm>
              <a:off x="64" y="480"/>
              <a:ext cx="602"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196" name="Oval 70">
              <a:extLst>
                <a:ext uri="{FF2B5EF4-FFF2-40B4-BE49-F238E27FC236}">
                  <a16:creationId xmlns:a16="http://schemas.microsoft.com/office/drawing/2014/main" id="{91FA3D28-53E0-412B-AE1B-3F5B477E150C}"/>
                </a:ext>
              </a:extLst>
            </p:cNvPr>
            <p:cNvSpPr>
              <a:spLocks noChangeArrowheads="1"/>
            </p:cNvSpPr>
            <p:nvPr/>
          </p:nvSpPr>
          <p:spPr bwMode="auto">
            <a:xfrm>
              <a:off x="5040" y="480"/>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197" name="Oval 71">
              <a:extLst>
                <a:ext uri="{FF2B5EF4-FFF2-40B4-BE49-F238E27FC236}">
                  <a16:creationId xmlns:a16="http://schemas.microsoft.com/office/drawing/2014/main" id="{996409E1-B43F-4D5C-9000-E65E1C7A8D1B}"/>
                </a:ext>
              </a:extLst>
            </p:cNvPr>
            <p:cNvSpPr>
              <a:spLocks noChangeArrowheads="1"/>
            </p:cNvSpPr>
            <p:nvPr/>
          </p:nvSpPr>
          <p:spPr bwMode="auto">
            <a:xfrm>
              <a:off x="1632" y="480"/>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198" name="Group 72">
              <a:extLst>
                <a:ext uri="{FF2B5EF4-FFF2-40B4-BE49-F238E27FC236}">
                  <a16:creationId xmlns:a16="http://schemas.microsoft.com/office/drawing/2014/main" id="{B3869B63-9201-4903-9CF3-64BA133820C9}"/>
                </a:ext>
              </a:extLst>
            </p:cNvPr>
            <p:cNvGrpSpPr>
              <a:grpSpLocks/>
            </p:cNvGrpSpPr>
            <p:nvPr/>
          </p:nvGrpSpPr>
          <p:grpSpPr bwMode="auto">
            <a:xfrm>
              <a:off x="2592" y="961"/>
              <a:ext cx="384" cy="300"/>
              <a:chOff x="2448" y="2017"/>
              <a:chExt cx="384" cy="300"/>
            </a:xfrm>
          </p:grpSpPr>
          <p:grpSp>
            <p:nvGrpSpPr>
              <p:cNvPr id="50498" name="Group 73">
                <a:extLst>
                  <a:ext uri="{FF2B5EF4-FFF2-40B4-BE49-F238E27FC236}">
                    <a16:creationId xmlns:a16="http://schemas.microsoft.com/office/drawing/2014/main" id="{CF98A942-DB15-438B-B4D8-177D95FC3B8C}"/>
                  </a:ext>
                </a:extLst>
              </p:cNvPr>
              <p:cNvGrpSpPr>
                <a:grpSpLocks/>
              </p:cNvGrpSpPr>
              <p:nvPr/>
            </p:nvGrpSpPr>
            <p:grpSpPr bwMode="auto">
              <a:xfrm>
                <a:off x="2448" y="2017"/>
                <a:ext cx="384" cy="205"/>
                <a:chOff x="1152" y="433"/>
                <a:chExt cx="384" cy="205"/>
              </a:xfrm>
            </p:grpSpPr>
            <p:sp>
              <p:nvSpPr>
                <p:cNvPr id="50505" name="Text Box 74">
                  <a:extLst>
                    <a:ext uri="{FF2B5EF4-FFF2-40B4-BE49-F238E27FC236}">
                      <a16:creationId xmlns:a16="http://schemas.microsoft.com/office/drawing/2014/main" id="{FB9089CA-3C78-41F7-8721-02CB4E3A08FA}"/>
                    </a:ext>
                  </a:extLst>
                </p:cNvPr>
                <p:cNvSpPr txBox="1">
                  <a:spLocks noChangeArrowheads="1"/>
                </p:cNvSpPr>
                <p:nvPr/>
              </p:nvSpPr>
              <p:spPr bwMode="auto">
                <a:xfrm>
                  <a:off x="1152"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506" name="Text Box 75">
                  <a:extLst>
                    <a:ext uri="{FF2B5EF4-FFF2-40B4-BE49-F238E27FC236}">
                      <a16:creationId xmlns:a16="http://schemas.microsoft.com/office/drawing/2014/main" id="{5B13E0EF-BD29-46FB-8986-CF79ED9F70D8}"/>
                    </a:ext>
                  </a:extLst>
                </p:cNvPr>
                <p:cNvSpPr txBox="1">
                  <a:spLocks noChangeArrowheads="1"/>
                </p:cNvSpPr>
                <p:nvPr/>
              </p:nvSpPr>
              <p:spPr bwMode="auto">
                <a:xfrm>
                  <a:off x="1249"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507" name="Text Box 76">
                  <a:extLst>
                    <a:ext uri="{FF2B5EF4-FFF2-40B4-BE49-F238E27FC236}">
                      <a16:creationId xmlns:a16="http://schemas.microsoft.com/office/drawing/2014/main" id="{D65C97EC-D87F-45F3-B137-DD59C494675D}"/>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08" name="Text Box 77">
                  <a:extLst>
                    <a:ext uri="{FF2B5EF4-FFF2-40B4-BE49-F238E27FC236}">
                      <a16:creationId xmlns:a16="http://schemas.microsoft.com/office/drawing/2014/main" id="{F5A862CE-BBF7-404D-B4E5-719A68984DA8}"/>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99" name="Line 78">
                <a:extLst>
                  <a:ext uri="{FF2B5EF4-FFF2-40B4-BE49-F238E27FC236}">
                    <a16:creationId xmlns:a16="http://schemas.microsoft.com/office/drawing/2014/main" id="{95158551-36D6-4804-8B56-485B7FFA8F14}"/>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500" name="Group 79">
                <a:extLst>
                  <a:ext uri="{FF2B5EF4-FFF2-40B4-BE49-F238E27FC236}">
                    <a16:creationId xmlns:a16="http://schemas.microsoft.com/office/drawing/2014/main" id="{7BA61F9E-4718-41E0-8CF1-89ADF414AB01}"/>
                  </a:ext>
                </a:extLst>
              </p:cNvPr>
              <p:cNvGrpSpPr>
                <a:grpSpLocks/>
              </p:cNvGrpSpPr>
              <p:nvPr/>
            </p:nvGrpSpPr>
            <p:grpSpPr bwMode="auto">
              <a:xfrm>
                <a:off x="2448" y="2112"/>
                <a:ext cx="384" cy="205"/>
                <a:chOff x="1152" y="432"/>
                <a:chExt cx="384" cy="205"/>
              </a:xfrm>
            </p:grpSpPr>
            <p:sp>
              <p:nvSpPr>
                <p:cNvPr id="50501" name="Text Box 80">
                  <a:extLst>
                    <a:ext uri="{FF2B5EF4-FFF2-40B4-BE49-F238E27FC236}">
                      <a16:creationId xmlns:a16="http://schemas.microsoft.com/office/drawing/2014/main" id="{E746F94E-8B04-419E-9DC8-A27838A7F69E}"/>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02" name="Text Box 81">
                  <a:extLst>
                    <a:ext uri="{FF2B5EF4-FFF2-40B4-BE49-F238E27FC236}">
                      <a16:creationId xmlns:a16="http://schemas.microsoft.com/office/drawing/2014/main" id="{B4C264CE-9EF1-4B82-97BD-C48B51FD7E0E}"/>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503" name="Text Box 82">
                  <a:extLst>
                    <a:ext uri="{FF2B5EF4-FFF2-40B4-BE49-F238E27FC236}">
                      <a16:creationId xmlns:a16="http://schemas.microsoft.com/office/drawing/2014/main" id="{1724212A-F1F0-44E9-93A6-7BE5CEE6D7A2}"/>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504" name="Text Box 83">
                  <a:extLst>
                    <a:ext uri="{FF2B5EF4-FFF2-40B4-BE49-F238E27FC236}">
                      <a16:creationId xmlns:a16="http://schemas.microsoft.com/office/drawing/2014/main" id="{FD5F6E29-A802-471B-9E32-B8B15D828958}"/>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199" name="Group 84">
              <a:extLst>
                <a:ext uri="{FF2B5EF4-FFF2-40B4-BE49-F238E27FC236}">
                  <a16:creationId xmlns:a16="http://schemas.microsoft.com/office/drawing/2014/main" id="{6ABED22A-91C1-4CF2-9159-B0F870EB81BE}"/>
                </a:ext>
              </a:extLst>
            </p:cNvPr>
            <p:cNvGrpSpPr>
              <a:grpSpLocks/>
            </p:cNvGrpSpPr>
            <p:nvPr/>
          </p:nvGrpSpPr>
          <p:grpSpPr bwMode="auto">
            <a:xfrm>
              <a:off x="4223" y="961"/>
              <a:ext cx="385" cy="300"/>
              <a:chOff x="2447" y="2017"/>
              <a:chExt cx="385" cy="300"/>
            </a:xfrm>
          </p:grpSpPr>
          <p:grpSp>
            <p:nvGrpSpPr>
              <p:cNvPr id="50487" name="Group 85">
                <a:extLst>
                  <a:ext uri="{FF2B5EF4-FFF2-40B4-BE49-F238E27FC236}">
                    <a16:creationId xmlns:a16="http://schemas.microsoft.com/office/drawing/2014/main" id="{0F5D2CAF-0993-4631-B47E-BFF15C4EB8EE}"/>
                  </a:ext>
                </a:extLst>
              </p:cNvPr>
              <p:cNvGrpSpPr>
                <a:grpSpLocks/>
              </p:cNvGrpSpPr>
              <p:nvPr/>
            </p:nvGrpSpPr>
            <p:grpSpPr bwMode="auto">
              <a:xfrm>
                <a:off x="2447" y="2017"/>
                <a:ext cx="385" cy="86"/>
                <a:chOff x="1151" y="433"/>
                <a:chExt cx="385" cy="86"/>
              </a:xfrm>
            </p:grpSpPr>
            <p:sp>
              <p:nvSpPr>
                <p:cNvPr id="50494" name="Text Box 86">
                  <a:extLst>
                    <a:ext uri="{FF2B5EF4-FFF2-40B4-BE49-F238E27FC236}">
                      <a16:creationId xmlns:a16="http://schemas.microsoft.com/office/drawing/2014/main" id="{4FD22792-9F5A-4F68-962D-01D575A07A12}"/>
                    </a:ext>
                  </a:extLst>
                </p:cNvPr>
                <p:cNvSpPr txBox="1">
                  <a:spLocks noChangeArrowheads="1"/>
                </p:cNvSpPr>
                <p:nvPr/>
              </p:nvSpPr>
              <p:spPr bwMode="auto">
                <a:xfrm>
                  <a:off x="1151"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95" name="Text Box 87">
                  <a:extLst>
                    <a:ext uri="{FF2B5EF4-FFF2-40B4-BE49-F238E27FC236}">
                      <a16:creationId xmlns:a16="http://schemas.microsoft.com/office/drawing/2014/main" id="{4961A2B3-C84B-4AD3-83CC-52E3783FD77F}"/>
                    </a:ext>
                  </a:extLst>
                </p:cNvPr>
                <p:cNvSpPr txBox="1">
                  <a:spLocks noChangeArrowheads="1"/>
                </p:cNvSpPr>
                <p:nvPr/>
              </p:nvSpPr>
              <p:spPr bwMode="auto">
                <a:xfrm>
                  <a:off x="1248"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96" name="Text Box 88">
                  <a:extLst>
                    <a:ext uri="{FF2B5EF4-FFF2-40B4-BE49-F238E27FC236}">
                      <a16:creationId xmlns:a16="http://schemas.microsoft.com/office/drawing/2014/main" id="{A414D9D2-9EBB-4B7C-ACA0-EC7575B7E941}"/>
                    </a:ext>
                  </a:extLst>
                </p:cNvPr>
                <p:cNvSpPr txBox="1">
                  <a:spLocks noChangeArrowheads="1"/>
                </p:cNvSpPr>
                <p:nvPr/>
              </p:nvSpPr>
              <p:spPr bwMode="auto">
                <a:xfrm>
                  <a:off x="1344"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97" name="Text Box 89">
                  <a:extLst>
                    <a:ext uri="{FF2B5EF4-FFF2-40B4-BE49-F238E27FC236}">
                      <a16:creationId xmlns:a16="http://schemas.microsoft.com/office/drawing/2014/main" id="{91F61621-4E3E-459A-9B8C-A58495FB26CE}"/>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88" name="Line 90">
                <a:extLst>
                  <a:ext uri="{FF2B5EF4-FFF2-40B4-BE49-F238E27FC236}">
                    <a16:creationId xmlns:a16="http://schemas.microsoft.com/office/drawing/2014/main" id="{CEFD74A3-B380-46F0-8B23-D15297D9838B}"/>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89" name="Group 91">
                <a:extLst>
                  <a:ext uri="{FF2B5EF4-FFF2-40B4-BE49-F238E27FC236}">
                    <a16:creationId xmlns:a16="http://schemas.microsoft.com/office/drawing/2014/main" id="{1ABC852C-28B5-4FCC-91A8-0A7D4E85FBA7}"/>
                  </a:ext>
                </a:extLst>
              </p:cNvPr>
              <p:cNvGrpSpPr>
                <a:grpSpLocks/>
              </p:cNvGrpSpPr>
              <p:nvPr/>
            </p:nvGrpSpPr>
            <p:grpSpPr bwMode="auto">
              <a:xfrm>
                <a:off x="2447" y="2112"/>
                <a:ext cx="385" cy="205"/>
                <a:chOff x="1151" y="432"/>
                <a:chExt cx="385" cy="205"/>
              </a:xfrm>
            </p:grpSpPr>
            <p:sp>
              <p:nvSpPr>
                <p:cNvPr id="50490" name="Text Box 92">
                  <a:extLst>
                    <a:ext uri="{FF2B5EF4-FFF2-40B4-BE49-F238E27FC236}">
                      <a16:creationId xmlns:a16="http://schemas.microsoft.com/office/drawing/2014/main" id="{C96E7773-F500-45FD-9AB5-57AF271B0589}"/>
                    </a:ext>
                  </a:extLst>
                </p:cNvPr>
                <p:cNvSpPr txBox="1">
                  <a:spLocks noChangeArrowheads="1"/>
                </p:cNvSpPr>
                <p:nvPr/>
              </p:nvSpPr>
              <p:spPr bwMode="auto">
                <a:xfrm>
                  <a:off x="1151"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91" name="Text Box 93">
                  <a:extLst>
                    <a:ext uri="{FF2B5EF4-FFF2-40B4-BE49-F238E27FC236}">
                      <a16:creationId xmlns:a16="http://schemas.microsoft.com/office/drawing/2014/main" id="{58A87782-61DB-493D-A33D-BCF7737B894D}"/>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92" name="Text Box 94">
                  <a:extLst>
                    <a:ext uri="{FF2B5EF4-FFF2-40B4-BE49-F238E27FC236}">
                      <a16:creationId xmlns:a16="http://schemas.microsoft.com/office/drawing/2014/main" id="{363A4E19-7C59-4323-BCC4-3C66456957B8}"/>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93" name="Text Box 95">
                  <a:extLst>
                    <a:ext uri="{FF2B5EF4-FFF2-40B4-BE49-F238E27FC236}">
                      <a16:creationId xmlns:a16="http://schemas.microsoft.com/office/drawing/2014/main" id="{015F1D41-3D8E-41C8-8322-FF5C3CE2802D}"/>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00" name="Group 96">
              <a:extLst>
                <a:ext uri="{FF2B5EF4-FFF2-40B4-BE49-F238E27FC236}">
                  <a16:creationId xmlns:a16="http://schemas.microsoft.com/office/drawing/2014/main" id="{A629A8C7-2659-4D1F-8220-E5AE250C3144}"/>
                </a:ext>
              </a:extLst>
            </p:cNvPr>
            <p:cNvGrpSpPr>
              <a:grpSpLocks/>
            </p:cNvGrpSpPr>
            <p:nvPr/>
          </p:nvGrpSpPr>
          <p:grpSpPr bwMode="auto">
            <a:xfrm>
              <a:off x="4560" y="1392"/>
              <a:ext cx="384" cy="301"/>
              <a:chOff x="2448" y="2016"/>
              <a:chExt cx="384" cy="301"/>
            </a:xfrm>
          </p:grpSpPr>
          <p:grpSp>
            <p:nvGrpSpPr>
              <p:cNvPr id="50476" name="Group 97">
                <a:extLst>
                  <a:ext uri="{FF2B5EF4-FFF2-40B4-BE49-F238E27FC236}">
                    <a16:creationId xmlns:a16="http://schemas.microsoft.com/office/drawing/2014/main" id="{F69DDE17-7D98-41E6-8230-48D582687FE7}"/>
                  </a:ext>
                </a:extLst>
              </p:cNvPr>
              <p:cNvGrpSpPr>
                <a:grpSpLocks/>
              </p:cNvGrpSpPr>
              <p:nvPr/>
            </p:nvGrpSpPr>
            <p:grpSpPr bwMode="auto">
              <a:xfrm>
                <a:off x="2448" y="2016"/>
                <a:ext cx="384" cy="205"/>
                <a:chOff x="1152" y="432"/>
                <a:chExt cx="384" cy="205"/>
              </a:xfrm>
            </p:grpSpPr>
            <p:sp>
              <p:nvSpPr>
                <p:cNvPr id="50483" name="Text Box 98">
                  <a:extLst>
                    <a:ext uri="{FF2B5EF4-FFF2-40B4-BE49-F238E27FC236}">
                      <a16:creationId xmlns:a16="http://schemas.microsoft.com/office/drawing/2014/main" id="{700D6839-D465-4B00-AE69-EA9B6916E066}"/>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84" name="Text Box 99">
                  <a:extLst>
                    <a:ext uri="{FF2B5EF4-FFF2-40B4-BE49-F238E27FC236}">
                      <a16:creationId xmlns:a16="http://schemas.microsoft.com/office/drawing/2014/main" id="{F93A75BA-297E-4577-B3D9-C9656E0165D7}"/>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85" name="Text Box 100">
                  <a:extLst>
                    <a:ext uri="{FF2B5EF4-FFF2-40B4-BE49-F238E27FC236}">
                      <a16:creationId xmlns:a16="http://schemas.microsoft.com/office/drawing/2014/main" id="{BFA3BA25-234A-4EAE-B630-220054CB4E8D}"/>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86" name="Text Box 101">
                  <a:extLst>
                    <a:ext uri="{FF2B5EF4-FFF2-40B4-BE49-F238E27FC236}">
                      <a16:creationId xmlns:a16="http://schemas.microsoft.com/office/drawing/2014/main" id="{2826AFBC-1704-4E8F-87BA-A46D4FF3C204}"/>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477" name="Line 102">
                <a:extLst>
                  <a:ext uri="{FF2B5EF4-FFF2-40B4-BE49-F238E27FC236}">
                    <a16:creationId xmlns:a16="http://schemas.microsoft.com/office/drawing/2014/main" id="{C6DA3475-3D06-4E3E-97A8-431752961DC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78" name="Group 103">
                <a:extLst>
                  <a:ext uri="{FF2B5EF4-FFF2-40B4-BE49-F238E27FC236}">
                    <a16:creationId xmlns:a16="http://schemas.microsoft.com/office/drawing/2014/main" id="{61B5851B-9C13-4CF4-B678-37F938A5E712}"/>
                  </a:ext>
                </a:extLst>
              </p:cNvPr>
              <p:cNvGrpSpPr>
                <a:grpSpLocks/>
              </p:cNvGrpSpPr>
              <p:nvPr/>
            </p:nvGrpSpPr>
            <p:grpSpPr bwMode="auto">
              <a:xfrm>
                <a:off x="2448" y="2112"/>
                <a:ext cx="384" cy="205"/>
                <a:chOff x="1152" y="432"/>
                <a:chExt cx="384" cy="205"/>
              </a:xfrm>
            </p:grpSpPr>
            <p:sp>
              <p:nvSpPr>
                <p:cNvPr id="50479" name="Text Box 104">
                  <a:extLst>
                    <a:ext uri="{FF2B5EF4-FFF2-40B4-BE49-F238E27FC236}">
                      <a16:creationId xmlns:a16="http://schemas.microsoft.com/office/drawing/2014/main" id="{8E89BF85-86DA-45A3-A301-63F203B01AEB}"/>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80" name="Text Box 105">
                  <a:extLst>
                    <a:ext uri="{FF2B5EF4-FFF2-40B4-BE49-F238E27FC236}">
                      <a16:creationId xmlns:a16="http://schemas.microsoft.com/office/drawing/2014/main" id="{03735D27-4416-4209-829E-138EDC2C5D67}"/>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81" name="Text Box 106">
                  <a:extLst>
                    <a:ext uri="{FF2B5EF4-FFF2-40B4-BE49-F238E27FC236}">
                      <a16:creationId xmlns:a16="http://schemas.microsoft.com/office/drawing/2014/main" id="{C88318C6-6EAD-4B11-90BD-FE5121737273}"/>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82" name="Text Box 107">
                  <a:extLst>
                    <a:ext uri="{FF2B5EF4-FFF2-40B4-BE49-F238E27FC236}">
                      <a16:creationId xmlns:a16="http://schemas.microsoft.com/office/drawing/2014/main" id="{25FDDCC6-C28F-45C7-9A85-642042B041F6}"/>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01" name="Group 108">
              <a:extLst>
                <a:ext uri="{FF2B5EF4-FFF2-40B4-BE49-F238E27FC236}">
                  <a16:creationId xmlns:a16="http://schemas.microsoft.com/office/drawing/2014/main" id="{FB4A3B63-79DD-4371-965A-7FBCBAFC43EC}"/>
                </a:ext>
              </a:extLst>
            </p:cNvPr>
            <p:cNvGrpSpPr>
              <a:grpSpLocks/>
            </p:cNvGrpSpPr>
            <p:nvPr/>
          </p:nvGrpSpPr>
          <p:grpSpPr bwMode="auto">
            <a:xfrm>
              <a:off x="1248" y="1824"/>
              <a:ext cx="384" cy="301"/>
              <a:chOff x="2448" y="2016"/>
              <a:chExt cx="384" cy="301"/>
            </a:xfrm>
          </p:grpSpPr>
          <p:grpSp>
            <p:nvGrpSpPr>
              <p:cNvPr id="50465" name="Group 109">
                <a:extLst>
                  <a:ext uri="{FF2B5EF4-FFF2-40B4-BE49-F238E27FC236}">
                    <a16:creationId xmlns:a16="http://schemas.microsoft.com/office/drawing/2014/main" id="{A077FD8C-79BC-4F9C-A742-18A59CB4646C}"/>
                  </a:ext>
                </a:extLst>
              </p:cNvPr>
              <p:cNvGrpSpPr>
                <a:grpSpLocks/>
              </p:cNvGrpSpPr>
              <p:nvPr/>
            </p:nvGrpSpPr>
            <p:grpSpPr bwMode="auto">
              <a:xfrm>
                <a:off x="2448" y="2016"/>
                <a:ext cx="384" cy="205"/>
                <a:chOff x="1152" y="432"/>
                <a:chExt cx="384" cy="205"/>
              </a:xfrm>
            </p:grpSpPr>
            <p:sp>
              <p:nvSpPr>
                <p:cNvPr id="50472" name="Text Box 110">
                  <a:extLst>
                    <a:ext uri="{FF2B5EF4-FFF2-40B4-BE49-F238E27FC236}">
                      <a16:creationId xmlns:a16="http://schemas.microsoft.com/office/drawing/2014/main" id="{4F1311BF-04E8-46BE-B5DC-10C4F7F3A352}"/>
                    </a:ext>
                  </a:extLst>
                </p:cNvPr>
                <p:cNvSpPr txBox="1">
                  <a:spLocks noChangeArrowheads="1"/>
                </p:cNvSpPr>
                <p:nvPr/>
              </p:nvSpPr>
              <p:spPr bwMode="auto">
                <a:xfrm>
                  <a:off x="1152"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73" name="Text Box 111">
                  <a:extLst>
                    <a:ext uri="{FF2B5EF4-FFF2-40B4-BE49-F238E27FC236}">
                      <a16:creationId xmlns:a16="http://schemas.microsoft.com/office/drawing/2014/main" id="{3D0394C8-8B10-4C13-A75B-D8D67FFA9B9C}"/>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74" name="Text Box 112">
                  <a:extLst>
                    <a:ext uri="{FF2B5EF4-FFF2-40B4-BE49-F238E27FC236}">
                      <a16:creationId xmlns:a16="http://schemas.microsoft.com/office/drawing/2014/main" id="{4A97DDFF-4FE5-4A1E-9ECD-B0BB9BBDC09F}"/>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75" name="Text Box 113">
                  <a:extLst>
                    <a:ext uri="{FF2B5EF4-FFF2-40B4-BE49-F238E27FC236}">
                      <a16:creationId xmlns:a16="http://schemas.microsoft.com/office/drawing/2014/main" id="{F143A3FB-D667-4EA1-8C33-44F3E5B1925B}"/>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66" name="Line 114">
                <a:extLst>
                  <a:ext uri="{FF2B5EF4-FFF2-40B4-BE49-F238E27FC236}">
                    <a16:creationId xmlns:a16="http://schemas.microsoft.com/office/drawing/2014/main" id="{0782257B-91E7-48DE-B798-A578C743496C}"/>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67" name="Group 115">
                <a:extLst>
                  <a:ext uri="{FF2B5EF4-FFF2-40B4-BE49-F238E27FC236}">
                    <a16:creationId xmlns:a16="http://schemas.microsoft.com/office/drawing/2014/main" id="{A4BFAB26-399E-4BB1-93CD-C469669A22BE}"/>
                  </a:ext>
                </a:extLst>
              </p:cNvPr>
              <p:cNvGrpSpPr>
                <a:grpSpLocks/>
              </p:cNvGrpSpPr>
              <p:nvPr/>
            </p:nvGrpSpPr>
            <p:grpSpPr bwMode="auto">
              <a:xfrm>
                <a:off x="2448" y="2112"/>
                <a:ext cx="384" cy="205"/>
                <a:chOff x="1152" y="432"/>
                <a:chExt cx="384" cy="205"/>
              </a:xfrm>
            </p:grpSpPr>
            <p:sp>
              <p:nvSpPr>
                <p:cNvPr id="50468" name="Text Box 116">
                  <a:extLst>
                    <a:ext uri="{FF2B5EF4-FFF2-40B4-BE49-F238E27FC236}">
                      <a16:creationId xmlns:a16="http://schemas.microsoft.com/office/drawing/2014/main" id="{DFF11CED-3A36-4EF2-BD42-C089E8AE995E}"/>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69" name="Text Box 117">
                  <a:extLst>
                    <a:ext uri="{FF2B5EF4-FFF2-40B4-BE49-F238E27FC236}">
                      <a16:creationId xmlns:a16="http://schemas.microsoft.com/office/drawing/2014/main" id="{993C0BA1-A691-447D-8EB7-A3B7AF57D102}"/>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70" name="Text Box 118">
                  <a:extLst>
                    <a:ext uri="{FF2B5EF4-FFF2-40B4-BE49-F238E27FC236}">
                      <a16:creationId xmlns:a16="http://schemas.microsoft.com/office/drawing/2014/main" id="{37851AB8-236F-4751-AA9A-87F70D69F50D}"/>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71" name="Text Box 119">
                  <a:extLst>
                    <a:ext uri="{FF2B5EF4-FFF2-40B4-BE49-F238E27FC236}">
                      <a16:creationId xmlns:a16="http://schemas.microsoft.com/office/drawing/2014/main" id="{73717D91-BC98-440A-856F-8C48E15ABD9D}"/>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02" name="Group 120">
              <a:extLst>
                <a:ext uri="{FF2B5EF4-FFF2-40B4-BE49-F238E27FC236}">
                  <a16:creationId xmlns:a16="http://schemas.microsoft.com/office/drawing/2014/main" id="{E79E251B-0161-4107-AA8E-1D8601C40B1C}"/>
                </a:ext>
              </a:extLst>
            </p:cNvPr>
            <p:cNvGrpSpPr>
              <a:grpSpLocks/>
            </p:cNvGrpSpPr>
            <p:nvPr/>
          </p:nvGrpSpPr>
          <p:grpSpPr bwMode="auto">
            <a:xfrm>
              <a:off x="3024" y="768"/>
              <a:ext cx="1120" cy="240"/>
              <a:chOff x="2208" y="288"/>
              <a:chExt cx="1152" cy="240"/>
            </a:xfrm>
          </p:grpSpPr>
          <p:sp>
            <p:nvSpPr>
              <p:cNvPr id="50463" name="Line 121">
                <a:extLst>
                  <a:ext uri="{FF2B5EF4-FFF2-40B4-BE49-F238E27FC236}">
                    <a16:creationId xmlns:a16="http://schemas.microsoft.com/office/drawing/2014/main" id="{9124C994-7F30-4F41-BABF-8D54174A0160}"/>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464" name="Line 122">
                <a:extLst>
                  <a:ext uri="{FF2B5EF4-FFF2-40B4-BE49-F238E27FC236}">
                    <a16:creationId xmlns:a16="http://schemas.microsoft.com/office/drawing/2014/main" id="{D94481A7-254C-4C4A-94F8-1BCE8EB6C139}"/>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03" name="AutoShape 123">
              <a:extLst>
                <a:ext uri="{FF2B5EF4-FFF2-40B4-BE49-F238E27FC236}">
                  <a16:creationId xmlns:a16="http://schemas.microsoft.com/office/drawing/2014/main" id="{37705725-8F4F-4514-9776-85A1FC76641A}"/>
                </a:ext>
              </a:extLst>
            </p:cNvPr>
            <p:cNvSpPr>
              <a:spLocks noChangeArrowheads="1"/>
            </p:cNvSpPr>
            <p:nvPr/>
          </p:nvSpPr>
          <p:spPr bwMode="auto">
            <a:xfrm>
              <a:off x="4155" y="907"/>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204" name="Group 124">
              <a:extLst>
                <a:ext uri="{FF2B5EF4-FFF2-40B4-BE49-F238E27FC236}">
                  <a16:creationId xmlns:a16="http://schemas.microsoft.com/office/drawing/2014/main" id="{76FC0696-F919-4008-BAEF-36E018C0FAEF}"/>
                </a:ext>
              </a:extLst>
            </p:cNvPr>
            <p:cNvGrpSpPr>
              <a:grpSpLocks/>
            </p:cNvGrpSpPr>
            <p:nvPr/>
          </p:nvGrpSpPr>
          <p:grpSpPr bwMode="auto">
            <a:xfrm>
              <a:off x="864" y="1392"/>
              <a:ext cx="384" cy="301"/>
              <a:chOff x="2448" y="2016"/>
              <a:chExt cx="384" cy="301"/>
            </a:xfrm>
          </p:grpSpPr>
          <p:grpSp>
            <p:nvGrpSpPr>
              <p:cNvPr id="50452" name="Group 125">
                <a:extLst>
                  <a:ext uri="{FF2B5EF4-FFF2-40B4-BE49-F238E27FC236}">
                    <a16:creationId xmlns:a16="http://schemas.microsoft.com/office/drawing/2014/main" id="{74BDB1D9-C445-405D-B2B5-070F83526C2E}"/>
                  </a:ext>
                </a:extLst>
              </p:cNvPr>
              <p:cNvGrpSpPr>
                <a:grpSpLocks/>
              </p:cNvGrpSpPr>
              <p:nvPr/>
            </p:nvGrpSpPr>
            <p:grpSpPr bwMode="auto">
              <a:xfrm>
                <a:off x="2448" y="2016"/>
                <a:ext cx="384" cy="205"/>
                <a:chOff x="1152" y="432"/>
                <a:chExt cx="384" cy="205"/>
              </a:xfrm>
            </p:grpSpPr>
            <p:sp>
              <p:nvSpPr>
                <p:cNvPr id="50459" name="Text Box 126">
                  <a:extLst>
                    <a:ext uri="{FF2B5EF4-FFF2-40B4-BE49-F238E27FC236}">
                      <a16:creationId xmlns:a16="http://schemas.microsoft.com/office/drawing/2014/main" id="{F6632469-7568-442A-ADB4-C023A8F2F1D6}"/>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60" name="Text Box 127">
                  <a:extLst>
                    <a:ext uri="{FF2B5EF4-FFF2-40B4-BE49-F238E27FC236}">
                      <a16:creationId xmlns:a16="http://schemas.microsoft.com/office/drawing/2014/main" id="{4CD3281F-281D-4503-830E-69D0BBAB2E7C}"/>
                    </a:ext>
                  </a:extLst>
                </p:cNvPr>
                <p:cNvSpPr txBox="1">
                  <a:spLocks noChangeArrowheads="1"/>
                </p:cNvSpPr>
                <p:nvPr/>
              </p:nvSpPr>
              <p:spPr bwMode="auto">
                <a:xfrm>
                  <a:off x="1248"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61" name="Text Box 128">
                  <a:extLst>
                    <a:ext uri="{FF2B5EF4-FFF2-40B4-BE49-F238E27FC236}">
                      <a16:creationId xmlns:a16="http://schemas.microsoft.com/office/drawing/2014/main" id="{26812288-B403-4655-8EC7-772EE8417093}"/>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62" name="Text Box 129">
                  <a:extLst>
                    <a:ext uri="{FF2B5EF4-FFF2-40B4-BE49-F238E27FC236}">
                      <a16:creationId xmlns:a16="http://schemas.microsoft.com/office/drawing/2014/main" id="{8DF4B45F-6993-4E62-A999-D9796D666772}"/>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53" name="Line 130">
                <a:extLst>
                  <a:ext uri="{FF2B5EF4-FFF2-40B4-BE49-F238E27FC236}">
                    <a16:creationId xmlns:a16="http://schemas.microsoft.com/office/drawing/2014/main" id="{278A1784-EF24-4EB9-A6D5-06AD84B7869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54" name="Group 131">
                <a:extLst>
                  <a:ext uri="{FF2B5EF4-FFF2-40B4-BE49-F238E27FC236}">
                    <a16:creationId xmlns:a16="http://schemas.microsoft.com/office/drawing/2014/main" id="{47E7B7D1-D97B-4325-9C84-A530046EE862}"/>
                  </a:ext>
                </a:extLst>
              </p:cNvPr>
              <p:cNvGrpSpPr>
                <a:grpSpLocks/>
              </p:cNvGrpSpPr>
              <p:nvPr/>
            </p:nvGrpSpPr>
            <p:grpSpPr bwMode="auto">
              <a:xfrm>
                <a:off x="2448" y="2112"/>
                <a:ext cx="384" cy="205"/>
                <a:chOff x="1152" y="432"/>
                <a:chExt cx="384" cy="205"/>
              </a:xfrm>
            </p:grpSpPr>
            <p:sp>
              <p:nvSpPr>
                <p:cNvPr id="50455" name="Text Box 132">
                  <a:extLst>
                    <a:ext uri="{FF2B5EF4-FFF2-40B4-BE49-F238E27FC236}">
                      <a16:creationId xmlns:a16="http://schemas.microsoft.com/office/drawing/2014/main" id="{BDDD8F91-ED16-4C98-9544-CBB2F787623A}"/>
                    </a:ext>
                  </a:extLst>
                </p:cNvPr>
                <p:cNvSpPr txBox="1">
                  <a:spLocks noChangeArrowheads="1"/>
                </p:cNvSpPr>
                <p:nvPr/>
              </p:nvSpPr>
              <p:spPr bwMode="auto">
                <a:xfrm>
                  <a:off x="1152"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56" name="Text Box 133">
                  <a:extLst>
                    <a:ext uri="{FF2B5EF4-FFF2-40B4-BE49-F238E27FC236}">
                      <a16:creationId xmlns:a16="http://schemas.microsoft.com/office/drawing/2014/main" id="{B8FBA691-B988-48E7-B544-C8D20651AAF6}"/>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57" name="Text Box 134">
                  <a:extLst>
                    <a:ext uri="{FF2B5EF4-FFF2-40B4-BE49-F238E27FC236}">
                      <a16:creationId xmlns:a16="http://schemas.microsoft.com/office/drawing/2014/main" id="{83DDE139-3509-4B14-BDC4-95F2DD85D2BA}"/>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58" name="Text Box 135">
                  <a:extLst>
                    <a:ext uri="{FF2B5EF4-FFF2-40B4-BE49-F238E27FC236}">
                      <a16:creationId xmlns:a16="http://schemas.microsoft.com/office/drawing/2014/main" id="{30BCBDD1-ACF9-4ACD-9131-9F7F6E0EA70A}"/>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05" name="Group 136">
              <a:extLst>
                <a:ext uri="{FF2B5EF4-FFF2-40B4-BE49-F238E27FC236}">
                  <a16:creationId xmlns:a16="http://schemas.microsoft.com/office/drawing/2014/main" id="{4F8749DA-C614-49C4-8AC7-B28F63CF5DE4}"/>
                </a:ext>
              </a:extLst>
            </p:cNvPr>
            <p:cNvGrpSpPr>
              <a:grpSpLocks/>
            </p:cNvGrpSpPr>
            <p:nvPr/>
          </p:nvGrpSpPr>
          <p:grpSpPr bwMode="auto">
            <a:xfrm>
              <a:off x="2592" y="1392"/>
              <a:ext cx="384" cy="301"/>
              <a:chOff x="2448" y="2016"/>
              <a:chExt cx="384" cy="301"/>
            </a:xfrm>
          </p:grpSpPr>
          <p:grpSp>
            <p:nvGrpSpPr>
              <p:cNvPr id="50441" name="Group 137">
                <a:extLst>
                  <a:ext uri="{FF2B5EF4-FFF2-40B4-BE49-F238E27FC236}">
                    <a16:creationId xmlns:a16="http://schemas.microsoft.com/office/drawing/2014/main" id="{D1D8E536-1021-4ED4-8E94-594C177ED185}"/>
                  </a:ext>
                </a:extLst>
              </p:cNvPr>
              <p:cNvGrpSpPr>
                <a:grpSpLocks/>
              </p:cNvGrpSpPr>
              <p:nvPr/>
            </p:nvGrpSpPr>
            <p:grpSpPr bwMode="auto">
              <a:xfrm>
                <a:off x="2448" y="2016"/>
                <a:ext cx="384" cy="205"/>
                <a:chOff x="1152" y="432"/>
                <a:chExt cx="384" cy="205"/>
              </a:xfrm>
            </p:grpSpPr>
            <p:sp>
              <p:nvSpPr>
                <p:cNvPr id="50448" name="Text Box 138">
                  <a:extLst>
                    <a:ext uri="{FF2B5EF4-FFF2-40B4-BE49-F238E27FC236}">
                      <a16:creationId xmlns:a16="http://schemas.microsoft.com/office/drawing/2014/main" id="{7D557846-A6AE-4239-9278-B09D0D3FF50F}"/>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49" name="Text Box 139">
                  <a:extLst>
                    <a:ext uri="{FF2B5EF4-FFF2-40B4-BE49-F238E27FC236}">
                      <a16:creationId xmlns:a16="http://schemas.microsoft.com/office/drawing/2014/main" id="{B0960DD5-58C6-4A24-BA71-C9B511B3CD1B}"/>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50" name="Text Box 140">
                  <a:extLst>
                    <a:ext uri="{FF2B5EF4-FFF2-40B4-BE49-F238E27FC236}">
                      <a16:creationId xmlns:a16="http://schemas.microsoft.com/office/drawing/2014/main" id="{D5E7BA7C-BB3B-4456-87D0-849C5A316321}"/>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51" name="Text Box 141">
                  <a:extLst>
                    <a:ext uri="{FF2B5EF4-FFF2-40B4-BE49-F238E27FC236}">
                      <a16:creationId xmlns:a16="http://schemas.microsoft.com/office/drawing/2014/main" id="{A32C3AFA-0D25-44BD-9DC4-22AD866B1B14}"/>
                    </a:ext>
                  </a:extLst>
                </p:cNvPr>
                <p:cNvSpPr txBox="1">
                  <a:spLocks noChangeArrowheads="1"/>
                </p:cNvSpPr>
                <p:nvPr/>
              </p:nvSpPr>
              <p:spPr bwMode="auto">
                <a:xfrm>
                  <a:off x="1440"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42" name="Line 142">
                <a:extLst>
                  <a:ext uri="{FF2B5EF4-FFF2-40B4-BE49-F238E27FC236}">
                    <a16:creationId xmlns:a16="http://schemas.microsoft.com/office/drawing/2014/main" id="{0CDB7697-D17C-42AC-98DC-478B250D19E8}"/>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43" name="Group 143">
                <a:extLst>
                  <a:ext uri="{FF2B5EF4-FFF2-40B4-BE49-F238E27FC236}">
                    <a16:creationId xmlns:a16="http://schemas.microsoft.com/office/drawing/2014/main" id="{D7BF75E0-1553-4860-9234-CFAB521C4A83}"/>
                  </a:ext>
                </a:extLst>
              </p:cNvPr>
              <p:cNvGrpSpPr>
                <a:grpSpLocks/>
              </p:cNvGrpSpPr>
              <p:nvPr/>
            </p:nvGrpSpPr>
            <p:grpSpPr bwMode="auto">
              <a:xfrm>
                <a:off x="2448" y="2112"/>
                <a:ext cx="384" cy="205"/>
                <a:chOff x="1152" y="432"/>
                <a:chExt cx="384" cy="205"/>
              </a:xfrm>
            </p:grpSpPr>
            <p:sp>
              <p:nvSpPr>
                <p:cNvPr id="50444" name="Text Box 144">
                  <a:extLst>
                    <a:ext uri="{FF2B5EF4-FFF2-40B4-BE49-F238E27FC236}">
                      <a16:creationId xmlns:a16="http://schemas.microsoft.com/office/drawing/2014/main" id="{D85EA9FF-9BC0-4EF8-9EB0-1A2C8F4E1583}"/>
                    </a:ext>
                  </a:extLst>
                </p:cNvPr>
                <p:cNvSpPr txBox="1">
                  <a:spLocks noChangeArrowheads="1"/>
                </p:cNvSpPr>
                <p:nvPr/>
              </p:nvSpPr>
              <p:spPr bwMode="auto">
                <a:xfrm>
                  <a:off x="1152" y="432"/>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45" name="Text Box 145">
                  <a:extLst>
                    <a:ext uri="{FF2B5EF4-FFF2-40B4-BE49-F238E27FC236}">
                      <a16:creationId xmlns:a16="http://schemas.microsoft.com/office/drawing/2014/main" id="{7C7333A8-0AC4-4332-9BF3-02C69A5CDC9D}"/>
                    </a:ext>
                  </a:extLst>
                </p:cNvPr>
                <p:cNvSpPr txBox="1">
                  <a:spLocks noChangeArrowheads="1"/>
                </p:cNvSpPr>
                <p:nvPr/>
              </p:nvSpPr>
              <p:spPr bwMode="auto">
                <a:xfrm>
                  <a:off x="1249" y="432"/>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46" name="Text Box 146">
                  <a:extLst>
                    <a:ext uri="{FF2B5EF4-FFF2-40B4-BE49-F238E27FC236}">
                      <a16:creationId xmlns:a16="http://schemas.microsoft.com/office/drawing/2014/main" id="{815E5FD2-AD71-421A-BB90-DDC9F146A69B}"/>
                    </a:ext>
                  </a:extLst>
                </p:cNvPr>
                <p:cNvSpPr txBox="1">
                  <a:spLocks noChangeArrowheads="1"/>
                </p:cNvSpPr>
                <p:nvPr/>
              </p:nvSpPr>
              <p:spPr bwMode="auto">
                <a:xfrm>
                  <a:off x="1344" y="432"/>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47" name="Text Box 147">
                  <a:extLst>
                    <a:ext uri="{FF2B5EF4-FFF2-40B4-BE49-F238E27FC236}">
                      <a16:creationId xmlns:a16="http://schemas.microsoft.com/office/drawing/2014/main" id="{9B1E7EB0-B4FC-4E7E-BF3A-D6E1B912C81C}"/>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sp>
          <p:nvSpPr>
            <p:cNvPr id="50206" name="AutoShape 148">
              <a:extLst>
                <a:ext uri="{FF2B5EF4-FFF2-40B4-BE49-F238E27FC236}">
                  <a16:creationId xmlns:a16="http://schemas.microsoft.com/office/drawing/2014/main" id="{A88913C0-A40D-4B9F-8D99-8DA4711C6E24}"/>
                </a:ext>
              </a:extLst>
            </p:cNvPr>
            <p:cNvSpPr>
              <a:spLocks noChangeArrowheads="1"/>
            </p:cNvSpPr>
            <p:nvPr/>
          </p:nvSpPr>
          <p:spPr bwMode="auto">
            <a:xfrm>
              <a:off x="768" y="1354"/>
              <a:ext cx="512"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207" name="Group 149">
              <a:extLst>
                <a:ext uri="{FF2B5EF4-FFF2-40B4-BE49-F238E27FC236}">
                  <a16:creationId xmlns:a16="http://schemas.microsoft.com/office/drawing/2014/main" id="{FC937E69-2422-4073-B68E-446708B85619}"/>
                </a:ext>
              </a:extLst>
            </p:cNvPr>
            <p:cNvGrpSpPr>
              <a:grpSpLocks/>
            </p:cNvGrpSpPr>
            <p:nvPr/>
          </p:nvGrpSpPr>
          <p:grpSpPr bwMode="auto">
            <a:xfrm>
              <a:off x="1296" y="1200"/>
              <a:ext cx="2976" cy="192"/>
              <a:chOff x="2448" y="2352"/>
              <a:chExt cx="1152" cy="240"/>
            </a:xfrm>
          </p:grpSpPr>
          <p:grpSp>
            <p:nvGrpSpPr>
              <p:cNvPr id="50437" name="Group 150">
                <a:extLst>
                  <a:ext uri="{FF2B5EF4-FFF2-40B4-BE49-F238E27FC236}">
                    <a16:creationId xmlns:a16="http://schemas.microsoft.com/office/drawing/2014/main" id="{F155CBD9-6C9E-4CAF-B504-8661DDBCAB09}"/>
                  </a:ext>
                </a:extLst>
              </p:cNvPr>
              <p:cNvGrpSpPr>
                <a:grpSpLocks/>
              </p:cNvGrpSpPr>
              <p:nvPr/>
            </p:nvGrpSpPr>
            <p:grpSpPr bwMode="auto">
              <a:xfrm>
                <a:off x="2448" y="2352"/>
                <a:ext cx="1152" cy="240"/>
                <a:chOff x="2208" y="288"/>
                <a:chExt cx="1152" cy="240"/>
              </a:xfrm>
            </p:grpSpPr>
            <p:sp>
              <p:nvSpPr>
                <p:cNvPr id="50439" name="Line 151">
                  <a:extLst>
                    <a:ext uri="{FF2B5EF4-FFF2-40B4-BE49-F238E27FC236}">
                      <a16:creationId xmlns:a16="http://schemas.microsoft.com/office/drawing/2014/main" id="{1A9C7DB0-228B-4AD3-8B95-7C051DBA2690}"/>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440" name="Line 152">
                  <a:extLst>
                    <a:ext uri="{FF2B5EF4-FFF2-40B4-BE49-F238E27FC236}">
                      <a16:creationId xmlns:a16="http://schemas.microsoft.com/office/drawing/2014/main" id="{EE58DD76-1BFD-4B5A-9BF6-9605DEEFE4C7}"/>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438" name="Line 153">
                <a:extLst>
                  <a:ext uri="{FF2B5EF4-FFF2-40B4-BE49-F238E27FC236}">
                    <a16:creationId xmlns:a16="http://schemas.microsoft.com/office/drawing/2014/main" id="{BEE42EAD-8F0C-4837-B02A-5E676B597C03}"/>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208" name="Group 154">
              <a:extLst>
                <a:ext uri="{FF2B5EF4-FFF2-40B4-BE49-F238E27FC236}">
                  <a16:creationId xmlns:a16="http://schemas.microsoft.com/office/drawing/2014/main" id="{1EDF8F35-FC9E-4589-B41A-D0A7355A6785}"/>
                </a:ext>
              </a:extLst>
            </p:cNvPr>
            <p:cNvGrpSpPr>
              <a:grpSpLocks/>
            </p:cNvGrpSpPr>
            <p:nvPr/>
          </p:nvGrpSpPr>
          <p:grpSpPr bwMode="auto">
            <a:xfrm>
              <a:off x="504" y="1824"/>
              <a:ext cx="384" cy="301"/>
              <a:chOff x="2448" y="2016"/>
              <a:chExt cx="384" cy="301"/>
            </a:xfrm>
          </p:grpSpPr>
          <p:grpSp>
            <p:nvGrpSpPr>
              <p:cNvPr id="50426" name="Group 155">
                <a:extLst>
                  <a:ext uri="{FF2B5EF4-FFF2-40B4-BE49-F238E27FC236}">
                    <a16:creationId xmlns:a16="http://schemas.microsoft.com/office/drawing/2014/main" id="{92C146C6-E289-4D6A-AD6E-BCAB65ADFBBD}"/>
                  </a:ext>
                </a:extLst>
              </p:cNvPr>
              <p:cNvGrpSpPr>
                <a:grpSpLocks/>
              </p:cNvGrpSpPr>
              <p:nvPr/>
            </p:nvGrpSpPr>
            <p:grpSpPr bwMode="auto">
              <a:xfrm>
                <a:off x="2448" y="2016"/>
                <a:ext cx="384" cy="205"/>
                <a:chOff x="1152" y="432"/>
                <a:chExt cx="384" cy="205"/>
              </a:xfrm>
            </p:grpSpPr>
            <p:sp>
              <p:nvSpPr>
                <p:cNvPr id="50433" name="Text Box 156">
                  <a:extLst>
                    <a:ext uri="{FF2B5EF4-FFF2-40B4-BE49-F238E27FC236}">
                      <a16:creationId xmlns:a16="http://schemas.microsoft.com/office/drawing/2014/main" id="{436038AC-7D59-47EA-87FB-4F5D5D049E87}"/>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34" name="Text Box 157">
                  <a:extLst>
                    <a:ext uri="{FF2B5EF4-FFF2-40B4-BE49-F238E27FC236}">
                      <a16:creationId xmlns:a16="http://schemas.microsoft.com/office/drawing/2014/main" id="{55545EA9-C52A-4168-8876-1BDFF01A99B4}"/>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35" name="Text Box 158">
                  <a:extLst>
                    <a:ext uri="{FF2B5EF4-FFF2-40B4-BE49-F238E27FC236}">
                      <a16:creationId xmlns:a16="http://schemas.microsoft.com/office/drawing/2014/main" id="{380CC362-E94B-4C6B-8AA1-8D7275188491}"/>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36" name="Text Box 159">
                  <a:extLst>
                    <a:ext uri="{FF2B5EF4-FFF2-40B4-BE49-F238E27FC236}">
                      <a16:creationId xmlns:a16="http://schemas.microsoft.com/office/drawing/2014/main" id="{3D811DB7-E5F9-408E-8948-78ADFA4327CD}"/>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27" name="Line 160">
                <a:extLst>
                  <a:ext uri="{FF2B5EF4-FFF2-40B4-BE49-F238E27FC236}">
                    <a16:creationId xmlns:a16="http://schemas.microsoft.com/office/drawing/2014/main" id="{5D783631-2018-4563-8F16-3F870F465B82}"/>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28" name="Group 161">
                <a:extLst>
                  <a:ext uri="{FF2B5EF4-FFF2-40B4-BE49-F238E27FC236}">
                    <a16:creationId xmlns:a16="http://schemas.microsoft.com/office/drawing/2014/main" id="{193D968F-8485-4198-93C2-B90937C24C77}"/>
                  </a:ext>
                </a:extLst>
              </p:cNvPr>
              <p:cNvGrpSpPr>
                <a:grpSpLocks/>
              </p:cNvGrpSpPr>
              <p:nvPr/>
            </p:nvGrpSpPr>
            <p:grpSpPr bwMode="auto">
              <a:xfrm>
                <a:off x="2448" y="2112"/>
                <a:ext cx="384" cy="205"/>
                <a:chOff x="1152" y="432"/>
                <a:chExt cx="384" cy="205"/>
              </a:xfrm>
            </p:grpSpPr>
            <p:sp>
              <p:nvSpPr>
                <p:cNvPr id="50429" name="Text Box 162">
                  <a:extLst>
                    <a:ext uri="{FF2B5EF4-FFF2-40B4-BE49-F238E27FC236}">
                      <a16:creationId xmlns:a16="http://schemas.microsoft.com/office/drawing/2014/main" id="{C0255307-1D6A-4630-9DFE-6E13267C1C15}"/>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30" name="Text Box 163">
                  <a:extLst>
                    <a:ext uri="{FF2B5EF4-FFF2-40B4-BE49-F238E27FC236}">
                      <a16:creationId xmlns:a16="http://schemas.microsoft.com/office/drawing/2014/main" id="{BD262290-EE0F-4FC0-90DA-C2F486569329}"/>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31" name="Text Box 164">
                  <a:extLst>
                    <a:ext uri="{FF2B5EF4-FFF2-40B4-BE49-F238E27FC236}">
                      <a16:creationId xmlns:a16="http://schemas.microsoft.com/office/drawing/2014/main" id="{521141D1-E9EA-4DF3-AEF1-FD63817C2343}"/>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32" name="Text Box 165">
                  <a:extLst>
                    <a:ext uri="{FF2B5EF4-FFF2-40B4-BE49-F238E27FC236}">
                      <a16:creationId xmlns:a16="http://schemas.microsoft.com/office/drawing/2014/main" id="{66AAC9FB-84DE-49F7-9A28-61EFD8DDBC5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09" name="Group 166">
              <a:extLst>
                <a:ext uri="{FF2B5EF4-FFF2-40B4-BE49-F238E27FC236}">
                  <a16:creationId xmlns:a16="http://schemas.microsoft.com/office/drawing/2014/main" id="{49891124-BE27-4301-B270-0BAD2395EE2D}"/>
                </a:ext>
              </a:extLst>
            </p:cNvPr>
            <p:cNvGrpSpPr>
              <a:grpSpLocks/>
            </p:cNvGrpSpPr>
            <p:nvPr/>
          </p:nvGrpSpPr>
          <p:grpSpPr bwMode="auto">
            <a:xfrm>
              <a:off x="1992" y="1824"/>
              <a:ext cx="384" cy="301"/>
              <a:chOff x="2448" y="2016"/>
              <a:chExt cx="384" cy="301"/>
            </a:xfrm>
          </p:grpSpPr>
          <p:grpSp>
            <p:nvGrpSpPr>
              <p:cNvPr id="50415" name="Group 167">
                <a:extLst>
                  <a:ext uri="{FF2B5EF4-FFF2-40B4-BE49-F238E27FC236}">
                    <a16:creationId xmlns:a16="http://schemas.microsoft.com/office/drawing/2014/main" id="{7C344B45-E29A-4418-95DF-201414FC6BBA}"/>
                  </a:ext>
                </a:extLst>
              </p:cNvPr>
              <p:cNvGrpSpPr>
                <a:grpSpLocks/>
              </p:cNvGrpSpPr>
              <p:nvPr/>
            </p:nvGrpSpPr>
            <p:grpSpPr bwMode="auto">
              <a:xfrm>
                <a:off x="2448" y="2016"/>
                <a:ext cx="384" cy="205"/>
                <a:chOff x="1152" y="432"/>
                <a:chExt cx="384" cy="205"/>
              </a:xfrm>
            </p:grpSpPr>
            <p:sp>
              <p:nvSpPr>
                <p:cNvPr id="50422" name="Text Box 168">
                  <a:extLst>
                    <a:ext uri="{FF2B5EF4-FFF2-40B4-BE49-F238E27FC236}">
                      <a16:creationId xmlns:a16="http://schemas.microsoft.com/office/drawing/2014/main" id="{E276D36A-B588-4055-ABDC-878A2B8084BA}"/>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23" name="Text Box 169">
                  <a:extLst>
                    <a:ext uri="{FF2B5EF4-FFF2-40B4-BE49-F238E27FC236}">
                      <a16:creationId xmlns:a16="http://schemas.microsoft.com/office/drawing/2014/main" id="{43948E42-3C59-4F1F-85B9-64CD5F7AA940}"/>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24" name="Text Box 170">
                  <a:extLst>
                    <a:ext uri="{FF2B5EF4-FFF2-40B4-BE49-F238E27FC236}">
                      <a16:creationId xmlns:a16="http://schemas.microsoft.com/office/drawing/2014/main" id="{B54D0C8E-0442-4563-A63D-EEAD15A94481}"/>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25" name="Text Box 171">
                  <a:extLst>
                    <a:ext uri="{FF2B5EF4-FFF2-40B4-BE49-F238E27FC236}">
                      <a16:creationId xmlns:a16="http://schemas.microsoft.com/office/drawing/2014/main" id="{932DA1F0-E281-4BAD-813F-F7AEE435FC97}"/>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416" name="Line 172">
                <a:extLst>
                  <a:ext uri="{FF2B5EF4-FFF2-40B4-BE49-F238E27FC236}">
                    <a16:creationId xmlns:a16="http://schemas.microsoft.com/office/drawing/2014/main" id="{C571F073-475C-4686-A749-3D6BE56C7FC0}"/>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17" name="Group 173">
                <a:extLst>
                  <a:ext uri="{FF2B5EF4-FFF2-40B4-BE49-F238E27FC236}">
                    <a16:creationId xmlns:a16="http://schemas.microsoft.com/office/drawing/2014/main" id="{46CF5C02-CDCB-4DB6-B76F-61C7440C8F9B}"/>
                  </a:ext>
                </a:extLst>
              </p:cNvPr>
              <p:cNvGrpSpPr>
                <a:grpSpLocks/>
              </p:cNvGrpSpPr>
              <p:nvPr/>
            </p:nvGrpSpPr>
            <p:grpSpPr bwMode="auto">
              <a:xfrm>
                <a:off x="2448" y="2112"/>
                <a:ext cx="384" cy="205"/>
                <a:chOff x="1152" y="432"/>
                <a:chExt cx="384" cy="205"/>
              </a:xfrm>
            </p:grpSpPr>
            <p:sp>
              <p:nvSpPr>
                <p:cNvPr id="50418" name="Text Box 174">
                  <a:extLst>
                    <a:ext uri="{FF2B5EF4-FFF2-40B4-BE49-F238E27FC236}">
                      <a16:creationId xmlns:a16="http://schemas.microsoft.com/office/drawing/2014/main" id="{3C15D848-6A14-4D0B-8D6A-E8040F17B2A7}"/>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19" name="Text Box 175">
                  <a:extLst>
                    <a:ext uri="{FF2B5EF4-FFF2-40B4-BE49-F238E27FC236}">
                      <a16:creationId xmlns:a16="http://schemas.microsoft.com/office/drawing/2014/main" id="{ABC7F4E8-680A-4885-BB59-D00898986C25}"/>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20" name="Text Box 176">
                  <a:extLst>
                    <a:ext uri="{FF2B5EF4-FFF2-40B4-BE49-F238E27FC236}">
                      <a16:creationId xmlns:a16="http://schemas.microsoft.com/office/drawing/2014/main" id="{216BCE91-34D0-407D-8293-16673BFEAE51}"/>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21" name="Text Box 177">
                  <a:extLst>
                    <a:ext uri="{FF2B5EF4-FFF2-40B4-BE49-F238E27FC236}">
                      <a16:creationId xmlns:a16="http://schemas.microsoft.com/office/drawing/2014/main" id="{FDBD219D-C449-44E1-854D-725A4E6099D1}"/>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10" name="Group 178">
              <a:extLst>
                <a:ext uri="{FF2B5EF4-FFF2-40B4-BE49-F238E27FC236}">
                  <a16:creationId xmlns:a16="http://schemas.microsoft.com/office/drawing/2014/main" id="{78B4A574-DAB4-402C-918A-F941D9273D46}"/>
                </a:ext>
              </a:extLst>
            </p:cNvPr>
            <p:cNvGrpSpPr>
              <a:grpSpLocks/>
            </p:cNvGrpSpPr>
            <p:nvPr/>
          </p:nvGrpSpPr>
          <p:grpSpPr bwMode="auto">
            <a:xfrm>
              <a:off x="4488" y="2256"/>
              <a:ext cx="384" cy="302"/>
              <a:chOff x="2448" y="2016"/>
              <a:chExt cx="384" cy="302"/>
            </a:xfrm>
          </p:grpSpPr>
          <p:grpSp>
            <p:nvGrpSpPr>
              <p:cNvPr id="50404" name="Group 179">
                <a:extLst>
                  <a:ext uri="{FF2B5EF4-FFF2-40B4-BE49-F238E27FC236}">
                    <a16:creationId xmlns:a16="http://schemas.microsoft.com/office/drawing/2014/main" id="{4A589331-0831-4C08-98FC-976071B7FAD0}"/>
                  </a:ext>
                </a:extLst>
              </p:cNvPr>
              <p:cNvGrpSpPr>
                <a:grpSpLocks/>
              </p:cNvGrpSpPr>
              <p:nvPr/>
            </p:nvGrpSpPr>
            <p:grpSpPr bwMode="auto">
              <a:xfrm>
                <a:off x="2448" y="2016"/>
                <a:ext cx="384" cy="205"/>
                <a:chOff x="1152" y="432"/>
                <a:chExt cx="384" cy="205"/>
              </a:xfrm>
            </p:grpSpPr>
            <p:sp>
              <p:nvSpPr>
                <p:cNvPr id="50411" name="Text Box 180">
                  <a:extLst>
                    <a:ext uri="{FF2B5EF4-FFF2-40B4-BE49-F238E27FC236}">
                      <a16:creationId xmlns:a16="http://schemas.microsoft.com/office/drawing/2014/main" id="{85DA1840-608B-4363-A502-CD22E079C40F}"/>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12" name="Text Box 181">
                  <a:extLst>
                    <a:ext uri="{FF2B5EF4-FFF2-40B4-BE49-F238E27FC236}">
                      <a16:creationId xmlns:a16="http://schemas.microsoft.com/office/drawing/2014/main" id="{FB7FAF18-6868-4686-AC75-44F7354FDDA8}"/>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13" name="Text Box 182">
                  <a:extLst>
                    <a:ext uri="{FF2B5EF4-FFF2-40B4-BE49-F238E27FC236}">
                      <a16:creationId xmlns:a16="http://schemas.microsoft.com/office/drawing/2014/main" id="{09C55667-9144-4EAF-9427-4CA77B7798C6}"/>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14" name="Text Box 183">
                  <a:extLst>
                    <a:ext uri="{FF2B5EF4-FFF2-40B4-BE49-F238E27FC236}">
                      <a16:creationId xmlns:a16="http://schemas.microsoft.com/office/drawing/2014/main" id="{6BE9DFA9-5E5E-4F2E-8AB3-E0640C7FC2FB}"/>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405" name="Line 184">
                <a:extLst>
                  <a:ext uri="{FF2B5EF4-FFF2-40B4-BE49-F238E27FC236}">
                    <a16:creationId xmlns:a16="http://schemas.microsoft.com/office/drawing/2014/main" id="{2FA2CA5E-CC66-48C3-A576-6493EFBDC9A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406" name="Group 185">
                <a:extLst>
                  <a:ext uri="{FF2B5EF4-FFF2-40B4-BE49-F238E27FC236}">
                    <a16:creationId xmlns:a16="http://schemas.microsoft.com/office/drawing/2014/main" id="{A7496713-3E13-4325-9FB3-CB349C4CD4F9}"/>
                  </a:ext>
                </a:extLst>
              </p:cNvPr>
              <p:cNvGrpSpPr>
                <a:grpSpLocks/>
              </p:cNvGrpSpPr>
              <p:nvPr/>
            </p:nvGrpSpPr>
            <p:grpSpPr bwMode="auto">
              <a:xfrm>
                <a:off x="2448" y="2113"/>
                <a:ext cx="384" cy="205"/>
                <a:chOff x="1152" y="433"/>
                <a:chExt cx="384" cy="205"/>
              </a:xfrm>
            </p:grpSpPr>
            <p:sp>
              <p:nvSpPr>
                <p:cNvPr id="50407" name="Text Box 186">
                  <a:extLst>
                    <a:ext uri="{FF2B5EF4-FFF2-40B4-BE49-F238E27FC236}">
                      <a16:creationId xmlns:a16="http://schemas.microsoft.com/office/drawing/2014/main" id="{95F9E998-DA06-4C24-87AE-F0CF6EB3E50B}"/>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08" name="Text Box 187">
                  <a:extLst>
                    <a:ext uri="{FF2B5EF4-FFF2-40B4-BE49-F238E27FC236}">
                      <a16:creationId xmlns:a16="http://schemas.microsoft.com/office/drawing/2014/main" id="{99DB725B-4DF7-403B-95A0-BF5DB66B9E3A}"/>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09" name="Text Box 188">
                  <a:extLst>
                    <a:ext uri="{FF2B5EF4-FFF2-40B4-BE49-F238E27FC236}">
                      <a16:creationId xmlns:a16="http://schemas.microsoft.com/office/drawing/2014/main" id="{78E27212-7BCB-4A3C-ADD6-8AD640270C19}"/>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410" name="Text Box 189">
                  <a:extLst>
                    <a:ext uri="{FF2B5EF4-FFF2-40B4-BE49-F238E27FC236}">
                      <a16:creationId xmlns:a16="http://schemas.microsoft.com/office/drawing/2014/main" id="{8CA8DA4A-F922-4B23-ADAB-6B41F74488C5}"/>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11" name="Group 190">
              <a:extLst>
                <a:ext uri="{FF2B5EF4-FFF2-40B4-BE49-F238E27FC236}">
                  <a16:creationId xmlns:a16="http://schemas.microsoft.com/office/drawing/2014/main" id="{2FACDCC8-27CB-4D16-AFBB-D67600CED1B5}"/>
                </a:ext>
              </a:extLst>
            </p:cNvPr>
            <p:cNvGrpSpPr>
              <a:grpSpLocks/>
            </p:cNvGrpSpPr>
            <p:nvPr/>
          </p:nvGrpSpPr>
          <p:grpSpPr bwMode="auto">
            <a:xfrm>
              <a:off x="4512" y="1824"/>
              <a:ext cx="384" cy="301"/>
              <a:chOff x="2448" y="2016"/>
              <a:chExt cx="384" cy="301"/>
            </a:xfrm>
          </p:grpSpPr>
          <p:grpSp>
            <p:nvGrpSpPr>
              <p:cNvPr id="50393" name="Group 191">
                <a:extLst>
                  <a:ext uri="{FF2B5EF4-FFF2-40B4-BE49-F238E27FC236}">
                    <a16:creationId xmlns:a16="http://schemas.microsoft.com/office/drawing/2014/main" id="{B85B7CD7-3D04-4166-ABD4-2B7A7DED3C2E}"/>
                  </a:ext>
                </a:extLst>
              </p:cNvPr>
              <p:cNvGrpSpPr>
                <a:grpSpLocks/>
              </p:cNvGrpSpPr>
              <p:nvPr/>
            </p:nvGrpSpPr>
            <p:grpSpPr bwMode="auto">
              <a:xfrm>
                <a:off x="2448" y="2016"/>
                <a:ext cx="384" cy="205"/>
                <a:chOff x="1152" y="432"/>
                <a:chExt cx="384" cy="205"/>
              </a:xfrm>
            </p:grpSpPr>
            <p:sp>
              <p:nvSpPr>
                <p:cNvPr id="50400" name="Text Box 192">
                  <a:extLst>
                    <a:ext uri="{FF2B5EF4-FFF2-40B4-BE49-F238E27FC236}">
                      <a16:creationId xmlns:a16="http://schemas.microsoft.com/office/drawing/2014/main" id="{536C0C48-199C-4EEE-A586-637159645C04}"/>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401" name="Text Box 193">
                  <a:extLst>
                    <a:ext uri="{FF2B5EF4-FFF2-40B4-BE49-F238E27FC236}">
                      <a16:creationId xmlns:a16="http://schemas.microsoft.com/office/drawing/2014/main" id="{593010E4-1E1E-4EC7-BDFB-711D79B8304C}"/>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402" name="Text Box 194">
                  <a:extLst>
                    <a:ext uri="{FF2B5EF4-FFF2-40B4-BE49-F238E27FC236}">
                      <a16:creationId xmlns:a16="http://schemas.microsoft.com/office/drawing/2014/main" id="{42E02F60-F545-43FF-8A04-0C576B6B6E4E}"/>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403" name="Text Box 195">
                  <a:extLst>
                    <a:ext uri="{FF2B5EF4-FFF2-40B4-BE49-F238E27FC236}">
                      <a16:creationId xmlns:a16="http://schemas.microsoft.com/office/drawing/2014/main" id="{C7A12B50-10F7-4B0C-9E04-30C12F8844B8}"/>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394" name="Line 196">
                <a:extLst>
                  <a:ext uri="{FF2B5EF4-FFF2-40B4-BE49-F238E27FC236}">
                    <a16:creationId xmlns:a16="http://schemas.microsoft.com/office/drawing/2014/main" id="{5B607452-F531-4550-BA02-898DD35D8779}"/>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95" name="Group 197">
                <a:extLst>
                  <a:ext uri="{FF2B5EF4-FFF2-40B4-BE49-F238E27FC236}">
                    <a16:creationId xmlns:a16="http://schemas.microsoft.com/office/drawing/2014/main" id="{3333BC2D-88C6-4BD1-A004-18918CB6326B}"/>
                  </a:ext>
                </a:extLst>
              </p:cNvPr>
              <p:cNvGrpSpPr>
                <a:grpSpLocks/>
              </p:cNvGrpSpPr>
              <p:nvPr/>
            </p:nvGrpSpPr>
            <p:grpSpPr bwMode="auto">
              <a:xfrm>
                <a:off x="2448" y="2112"/>
                <a:ext cx="384" cy="205"/>
                <a:chOff x="1152" y="432"/>
                <a:chExt cx="384" cy="205"/>
              </a:xfrm>
            </p:grpSpPr>
            <p:sp>
              <p:nvSpPr>
                <p:cNvPr id="50396" name="Text Box 198">
                  <a:extLst>
                    <a:ext uri="{FF2B5EF4-FFF2-40B4-BE49-F238E27FC236}">
                      <a16:creationId xmlns:a16="http://schemas.microsoft.com/office/drawing/2014/main" id="{3EB07B99-95F5-4269-BF45-BC4AC8B523C1}"/>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97" name="Text Box 199">
                  <a:extLst>
                    <a:ext uri="{FF2B5EF4-FFF2-40B4-BE49-F238E27FC236}">
                      <a16:creationId xmlns:a16="http://schemas.microsoft.com/office/drawing/2014/main" id="{1B2D1E95-61A7-43F6-AF1A-EA8D8BB897F2}"/>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98" name="Text Box 200">
                  <a:extLst>
                    <a:ext uri="{FF2B5EF4-FFF2-40B4-BE49-F238E27FC236}">
                      <a16:creationId xmlns:a16="http://schemas.microsoft.com/office/drawing/2014/main" id="{6691131E-08E5-4361-933D-A79C600360E5}"/>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99" name="Text Box 201">
                  <a:extLst>
                    <a:ext uri="{FF2B5EF4-FFF2-40B4-BE49-F238E27FC236}">
                      <a16:creationId xmlns:a16="http://schemas.microsoft.com/office/drawing/2014/main" id="{22063DD1-A656-439E-9EAF-5218EDE94840}"/>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12" name="Group 202">
              <a:extLst>
                <a:ext uri="{FF2B5EF4-FFF2-40B4-BE49-F238E27FC236}">
                  <a16:creationId xmlns:a16="http://schemas.microsoft.com/office/drawing/2014/main" id="{40E5FDFF-B8A3-4F73-8C11-1D3CBE6FF332}"/>
                </a:ext>
              </a:extLst>
            </p:cNvPr>
            <p:cNvGrpSpPr>
              <a:grpSpLocks/>
            </p:cNvGrpSpPr>
            <p:nvPr/>
          </p:nvGrpSpPr>
          <p:grpSpPr bwMode="auto">
            <a:xfrm>
              <a:off x="3768" y="1824"/>
              <a:ext cx="385" cy="301"/>
              <a:chOff x="2448" y="2016"/>
              <a:chExt cx="385" cy="301"/>
            </a:xfrm>
          </p:grpSpPr>
          <p:grpSp>
            <p:nvGrpSpPr>
              <p:cNvPr id="50382" name="Group 203">
                <a:extLst>
                  <a:ext uri="{FF2B5EF4-FFF2-40B4-BE49-F238E27FC236}">
                    <a16:creationId xmlns:a16="http://schemas.microsoft.com/office/drawing/2014/main" id="{B555C938-6558-457A-9001-BB30A18BBA4D}"/>
                  </a:ext>
                </a:extLst>
              </p:cNvPr>
              <p:cNvGrpSpPr>
                <a:grpSpLocks/>
              </p:cNvGrpSpPr>
              <p:nvPr/>
            </p:nvGrpSpPr>
            <p:grpSpPr bwMode="auto">
              <a:xfrm>
                <a:off x="2448" y="2016"/>
                <a:ext cx="385" cy="205"/>
                <a:chOff x="1152" y="432"/>
                <a:chExt cx="385" cy="205"/>
              </a:xfrm>
            </p:grpSpPr>
            <p:sp>
              <p:nvSpPr>
                <p:cNvPr id="50389" name="Text Box 204">
                  <a:extLst>
                    <a:ext uri="{FF2B5EF4-FFF2-40B4-BE49-F238E27FC236}">
                      <a16:creationId xmlns:a16="http://schemas.microsoft.com/office/drawing/2014/main" id="{14FBE614-844F-4D69-966E-7E67C5AAA5E4}"/>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90" name="Text Box 205">
                  <a:extLst>
                    <a:ext uri="{FF2B5EF4-FFF2-40B4-BE49-F238E27FC236}">
                      <a16:creationId xmlns:a16="http://schemas.microsoft.com/office/drawing/2014/main" id="{4106DD72-C29A-4599-864C-C22F64EF8278}"/>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91" name="Text Box 206">
                  <a:extLst>
                    <a:ext uri="{FF2B5EF4-FFF2-40B4-BE49-F238E27FC236}">
                      <a16:creationId xmlns:a16="http://schemas.microsoft.com/office/drawing/2014/main" id="{1CC7651A-2DA0-47B4-BF28-56C3998D002E}"/>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92" name="Text Box 207">
                  <a:extLst>
                    <a:ext uri="{FF2B5EF4-FFF2-40B4-BE49-F238E27FC236}">
                      <a16:creationId xmlns:a16="http://schemas.microsoft.com/office/drawing/2014/main" id="{945A1073-9281-478F-A272-B77BF0445287}"/>
                    </a:ext>
                  </a:extLst>
                </p:cNvPr>
                <p:cNvSpPr txBox="1">
                  <a:spLocks noChangeArrowheads="1"/>
                </p:cNvSpPr>
                <p:nvPr/>
              </p:nvSpPr>
              <p:spPr bwMode="auto">
                <a:xfrm>
                  <a:off x="1440"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383" name="Line 208">
                <a:extLst>
                  <a:ext uri="{FF2B5EF4-FFF2-40B4-BE49-F238E27FC236}">
                    <a16:creationId xmlns:a16="http://schemas.microsoft.com/office/drawing/2014/main" id="{FBAAB91F-4010-45CD-A147-CF562101DC4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84" name="Group 209">
                <a:extLst>
                  <a:ext uri="{FF2B5EF4-FFF2-40B4-BE49-F238E27FC236}">
                    <a16:creationId xmlns:a16="http://schemas.microsoft.com/office/drawing/2014/main" id="{1A19A03F-9D25-47B8-98D6-429FA7C340DE}"/>
                  </a:ext>
                </a:extLst>
              </p:cNvPr>
              <p:cNvGrpSpPr>
                <a:grpSpLocks/>
              </p:cNvGrpSpPr>
              <p:nvPr/>
            </p:nvGrpSpPr>
            <p:grpSpPr bwMode="auto">
              <a:xfrm>
                <a:off x="2448" y="2112"/>
                <a:ext cx="385" cy="205"/>
                <a:chOff x="1152" y="432"/>
                <a:chExt cx="385" cy="205"/>
              </a:xfrm>
            </p:grpSpPr>
            <p:sp>
              <p:nvSpPr>
                <p:cNvPr id="50385" name="Text Box 210">
                  <a:extLst>
                    <a:ext uri="{FF2B5EF4-FFF2-40B4-BE49-F238E27FC236}">
                      <a16:creationId xmlns:a16="http://schemas.microsoft.com/office/drawing/2014/main" id="{7215C3C0-C617-47D1-B311-EC38F3218580}"/>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86" name="Text Box 211">
                  <a:extLst>
                    <a:ext uri="{FF2B5EF4-FFF2-40B4-BE49-F238E27FC236}">
                      <a16:creationId xmlns:a16="http://schemas.microsoft.com/office/drawing/2014/main" id="{4CCB801E-99A1-4B32-A8D3-E12A2C1D8098}"/>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87" name="Text Box 212">
                  <a:extLst>
                    <a:ext uri="{FF2B5EF4-FFF2-40B4-BE49-F238E27FC236}">
                      <a16:creationId xmlns:a16="http://schemas.microsoft.com/office/drawing/2014/main" id="{B0D5A2F7-719A-4B55-9FC4-1DCE14F7A557}"/>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88" name="Text Box 213">
                  <a:extLst>
                    <a:ext uri="{FF2B5EF4-FFF2-40B4-BE49-F238E27FC236}">
                      <a16:creationId xmlns:a16="http://schemas.microsoft.com/office/drawing/2014/main" id="{971EA246-3F1D-4A52-9CFB-65C733B39D3A}"/>
                    </a:ext>
                  </a:extLst>
                </p:cNvPr>
                <p:cNvSpPr txBox="1">
                  <a:spLocks noChangeArrowheads="1"/>
                </p:cNvSpPr>
                <p:nvPr/>
              </p:nvSpPr>
              <p:spPr bwMode="auto">
                <a:xfrm>
                  <a:off x="1440"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13" name="Group 214">
              <a:extLst>
                <a:ext uri="{FF2B5EF4-FFF2-40B4-BE49-F238E27FC236}">
                  <a16:creationId xmlns:a16="http://schemas.microsoft.com/office/drawing/2014/main" id="{B672CD9D-0CD7-4AF3-9D88-109AD1DB1957}"/>
                </a:ext>
              </a:extLst>
            </p:cNvPr>
            <p:cNvGrpSpPr>
              <a:grpSpLocks/>
            </p:cNvGrpSpPr>
            <p:nvPr/>
          </p:nvGrpSpPr>
          <p:grpSpPr bwMode="auto">
            <a:xfrm>
              <a:off x="5256" y="1824"/>
              <a:ext cx="384" cy="301"/>
              <a:chOff x="2448" y="2016"/>
              <a:chExt cx="384" cy="301"/>
            </a:xfrm>
          </p:grpSpPr>
          <p:grpSp>
            <p:nvGrpSpPr>
              <p:cNvPr id="50371" name="Group 215">
                <a:extLst>
                  <a:ext uri="{FF2B5EF4-FFF2-40B4-BE49-F238E27FC236}">
                    <a16:creationId xmlns:a16="http://schemas.microsoft.com/office/drawing/2014/main" id="{202CDE71-5856-4BF2-B536-8D722FE9F36D}"/>
                  </a:ext>
                </a:extLst>
              </p:cNvPr>
              <p:cNvGrpSpPr>
                <a:grpSpLocks/>
              </p:cNvGrpSpPr>
              <p:nvPr/>
            </p:nvGrpSpPr>
            <p:grpSpPr bwMode="auto">
              <a:xfrm>
                <a:off x="2448" y="2016"/>
                <a:ext cx="384" cy="205"/>
                <a:chOff x="1152" y="432"/>
                <a:chExt cx="384" cy="205"/>
              </a:xfrm>
            </p:grpSpPr>
            <p:sp>
              <p:nvSpPr>
                <p:cNvPr id="50378" name="Text Box 216">
                  <a:extLst>
                    <a:ext uri="{FF2B5EF4-FFF2-40B4-BE49-F238E27FC236}">
                      <a16:creationId xmlns:a16="http://schemas.microsoft.com/office/drawing/2014/main" id="{047C3109-173E-4CDB-8FC2-A7525FD2F5AA}"/>
                    </a:ext>
                  </a:extLst>
                </p:cNvPr>
                <p:cNvSpPr txBox="1">
                  <a:spLocks noChangeArrowheads="1"/>
                </p:cNvSpPr>
                <p:nvPr/>
              </p:nvSpPr>
              <p:spPr bwMode="auto">
                <a:xfrm>
                  <a:off x="1152"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79" name="Text Box 217">
                  <a:extLst>
                    <a:ext uri="{FF2B5EF4-FFF2-40B4-BE49-F238E27FC236}">
                      <a16:creationId xmlns:a16="http://schemas.microsoft.com/office/drawing/2014/main" id="{58BD2AF1-979F-4C80-9E81-5FBFA64EF9A9}"/>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80" name="Text Box 218">
                  <a:extLst>
                    <a:ext uri="{FF2B5EF4-FFF2-40B4-BE49-F238E27FC236}">
                      <a16:creationId xmlns:a16="http://schemas.microsoft.com/office/drawing/2014/main" id="{0632838B-7B5F-47C2-8D91-3116D866E2D3}"/>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81" name="Text Box 219">
                  <a:extLst>
                    <a:ext uri="{FF2B5EF4-FFF2-40B4-BE49-F238E27FC236}">
                      <a16:creationId xmlns:a16="http://schemas.microsoft.com/office/drawing/2014/main" id="{42298B44-09D8-4D0C-A43D-83CA42CF48C7}"/>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372" name="Line 220">
                <a:extLst>
                  <a:ext uri="{FF2B5EF4-FFF2-40B4-BE49-F238E27FC236}">
                    <a16:creationId xmlns:a16="http://schemas.microsoft.com/office/drawing/2014/main" id="{738DF75D-E0FD-4A0B-A42C-DDB9C6C1AE3D}"/>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73" name="Group 221">
                <a:extLst>
                  <a:ext uri="{FF2B5EF4-FFF2-40B4-BE49-F238E27FC236}">
                    <a16:creationId xmlns:a16="http://schemas.microsoft.com/office/drawing/2014/main" id="{951DDC54-1500-4B52-99CD-9AF624FE95E5}"/>
                  </a:ext>
                </a:extLst>
              </p:cNvPr>
              <p:cNvGrpSpPr>
                <a:grpSpLocks/>
              </p:cNvGrpSpPr>
              <p:nvPr/>
            </p:nvGrpSpPr>
            <p:grpSpPr bwMode="auto">
              <a:xfrm>
                <a:off x="2448" y="2112"/>
                <a:ext cx="384" cy="205"/>
                <a:chOff x="1152" y="432"/>
                <a:chExt cx="384" cy="205"/>
              </a:xfrm>
            </p:grpSpPr>
            <p:sp>
              <p:nvSpPr>
                <p:cNvPr id="50374" name="Text Box 222">
                  <a:extLst>
                    <a:ext uri="{FF2B5EF4-FFF2-40B4-BE49-F238E27FC236}">
                      <a16:creationId xmlns:a16="http://schemas.microsoft.com/office/drawing/2014/main" id="{5BF36F0E-E736-4680-B333-52076B25C77B}"/>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75" name="Text Box 223">
                  <a:extLst>
                    <a:ext uri="{FF2B5EF4-FFF2-40B4-BE49-F238E27FC236}">
                      <a16:creationId xmlns:a16="http://schemas.microsoft.com/office/drawing/2014/main" id="{A46104EF-CEA2-4507-ACF8-9259A5A33E66}"/>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76" name="Text Box 224">
                  <a:extLst>
                    <a:ext uri="{FF2B5EF4-FFF2-40B4-BE49-F238E27FC236}">
                      <a16:creationId xmlns:a16="http://schemas.microsoft.com/office/drawing/2014/main" id="{98203DCB-BC32-40C8-9F0A-A1BDF5EE3CB8}"/>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77" name="Text Box 225">
                  <a:extLst>
                    <a:ext uri="{FF2B5EF4-FFF2-40B4-BE49-F238E27FC236}">
                      <a16:creationId xmlns:a16="http://schemas.microsoft.com/office/drawing/2014/main" id="{9F29AEB6-B82A-463A-BAD0-9577FB0EA7D9}"/>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14" name="Group 226">
              <a:extLst>
                <a:ext uri="{FF2B5EF4-FFF2-40B4-BE49-F238E27FC236}">
                  <a16:creationId xmlns:a16="http://schemas.microsoft.com/office/drawing/2014/main" id="{41EEAB36-FE58-4F9E-BE33-02C72EB3392D}"/>
                </a:ext>
              </a:extLst>
            </p:cNvPr>
            <p:cNvGrpSpPr>
              <a:grpSpLocks/>
            </p:cNvGrpSpPr>
            <p:nvPr/>
          </p:nvGrpSpPr>
          <p:grpSpPr bwMode="auto">
            <a:xfrm>
              <a:off x="4176" y="1632"/>
              <a:ext cx="1056" cy="144"/>
              <a:chOff x="2448" y="2352"/>
              <a:chExt cx="1152" cy="240"/>
            </a:xfrm>
          </p:grpSpPr>
          <p:grpSp>
            <p:nvGrpSpPr>
              <p:cNvPr id="50367" name="Group 227">
                <a:extLst>
                  <a:ext uri="{FF2B5EF4-FFF2-40B4-BE49-F238E27FC236}">
                    <a16:creationId xmlns:a16="http://schemas.microsoft.com/office/drawing/2014/main" id="{2DE53F05-9672-4393-9368-2AFD4929D181}"/>
                  </a:ext>
                </a:extLst>
              </p:cNvPr>
              <p:cNvGrpSpPr>
                <a:grpSpLocks/>
              </p:cNvGrpSpPr>
              <p:nvPr/>
            </p:nvGrpSpPr>
            <p:grpSpPr bwMode="auto">
              <a:xfrm>
                <a:off x="2448" y="2352"/>
                <a:ext cx="1152" cy="240"/>
                <a:chOff x="2208" y="288"/>
                <a:chExt cx="1152" cy="240"/>
              </a:xfrm>
            </p:grpSpPr>
            <p:sp>
              <p:nvSpPr>
                <p:cNvPr id="50369" name="Line 228">
                  <a:extLst>
                    <a:ext uri="{FF2B5EF4-FFF2-40B4-BE49-F238E27FC236}">
                      <a16:creationId xmlns:a16="http://schemas.microsoft.com/office/drawing/2014/main" id="{C01F61B2-331C-4C01-A7F1-107CE519B466}"/>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370" name="Line 229">
                  <a:extLst>
                    <a:ext uri="{FF2B5EF4-FFF2-40B4-BE49-F238E27FC236}">
                      <a16:creationId xmlns:a16="http://schemas.microsoft.com/office/drawing/2014/main" id="{A6487732-8504-4A75-99B7-7C858E54FA83}"/>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368" name="Line 230">
                <a:extLst>
                  <a:ext uri="{FF2B5EF4-FFF2-40B4-BE49-F238E27FC236}">
                    <a16:creationId xmlns:a16="http://schemas.microsoft.com/office/drawing/2014/main" id="{69220D89-D351-4517-88FD-16EB9829D051}"/>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15" name="Line 231">
              <a:extLst>
                <a:ext uri="{FF2B5EF4-FFF2-40B4-BE49-F238E27FC236}">
                  <a16:creationId xmlns:a16="http://schemas.microsoft.com/office/drawing/2014/main" id="{17E22A62-838F-4A66-A889-5F04D9F61AC4}"/>
                </a:ext>
              </a:extLst>
            </p:cNvPr>
            <p:cNvSpPr>
              <a:spLocks noChangeShapeType="1"/>
            </p:cNvSpPr>
            <p:nvPr/>
          </p:nvSpPr>
          <p:spPr bwMode="auto">
            <a:xfrm flipH="1">
              <a:off x="1008" y="1536"/>
              <a:ext cx="14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16" name="Line 232">
              <a:extLst>
                <a:ext uri="{FF2B5EF4-FFF2-40B4-BE49-F238E27FC236}">
                  <a16:creationId xmlns:a16="http://schemas.microsoft.com/office/drawing/2014/main" id="{E5EC9BCB-CDFC-40FA-9626-11FC0CBC7E49}"/>
                </a:ext>
              </a:extLst>
            </p:cNvPr>
            <p:cNvSpPr>
              <a:spLocks noChangeShapeType="1"/>
            </p:cNvSpPr>
            <p:nvPr/>
          </p:nvSpPr>
          <p:spPr bwMode="auto">
            <a:xfrm flipH="1">
              <a:off x="1680" y="1584"/>
              <a:ext cx="86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17" name="Line 233">
              <a:extLst>
                <a:ext uri="{FF2B5EF4-FFF2-40B4-BE49-F238E27FC236}">
                  <a16:creationId xmlns:a16="http://schemas.microsoft.com/office/drawing/2014/main" id="{491132BE-266F-41ED-BDDC-C78912A85F3A}"/>
                </a:ext>
              </a:extLst>
            </p:cNvPr>
            <p:cNvSpPr>
              <a:spLocks noChangeShapeType="1"/>
            </p:cNvSpPr>
            <p:nvPr/>
          </p:nvSpPr>
          <p:spPr bwMode="auto">
            <a:xfrm flipH="1">
              <a:off x="2256" y="1632"/>
              <a:ext cx="38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18" name="Oval 234">
              <a:extLst>
                <a:ext uri="{FF2B5EF4-FFF2-40B4-BE49-F238E27FC236}">
                  <a16:creationId xmlns:a16="http://schemas.microsoft.com/office/drawing/2014/main" id="{643A1C32-89AE-4A0F-8859-19766018026D}"/>
                </a:ext>
              </a:extLst>
            </p:cNvPr>
            <p:cNvSpPr>
              <a:spLocks noChangeArrowheads="1"/>
            </p:cNvSpPr>
            <p:nvPr/>
          </p:nvSpPr>
          <p:spPr bwMode="auto">
            <a:xfrm>
              <a:off x="384" y="1776"/>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19" name="AutoShape 235">
              <a:extLst>
                <a:ext uri="{FF2B5EF4-FFF2-40B4-BE49-F238E27FC236}">
                  <a16:creationId xmlns:a16="http://schemas.microsoft.com/office/drawing/2014/main" id="{3F3C7004-1775-42F6-AE4D-C88A1D0EB3F5}"/>
                </a:ext>
              </a:extLst>
            </p:cNvPr>
            <p:cNvSpPr>
              <a:spLocks noChangeArrowheads="1"/>
            </p:cNvSpPr>
            <p:nvPr/>
          </p:nvSpPr>
          <p:spPr bwMode="auto">
            <a:xfrm>
              <a:off x="1173" y="1796"/>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20" name="AutoShape 236">
              <a:extLst>
                <a:ext uri="{FF2B5EF4-FFF2-40B4-BE49-F238E27FC236}">
                  <a16:creationId xmlns:a16="http://schemas.microsoft.com/office/drawing/2014/main" id="{E8F874B2-5B37-42E5-8C46-4D078DD06B21}"/>
                </a:ext>
              </a:extLst>
            </p:cNvPr>
            <p:cNvSpPr>
              <a:spLocks noChangeArrowheads="1"/>
            </p:cNvSpPr>
            <p:nvPr/>
          </p:nvSpPr>
          <p:spPr bwMode="auto">
            <a:xfrm>
              <a:off x="5184" y="1776"/>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21" name="Oval 237">
              <a:extLst>
                <a:ext uri="{FF2B5EF4-FFF2-40B4-BE49-F238E27FC236}">
                  <a16:creationId xmlns:a16="http://schemas.microsoft.com/office/drawing/2014/main" id="{E00A4F74-B6BF-46A7-8FA6-03EDA2962B97}"/>
                </a:ext>
              </a:extLst>
            </p:cNvPr>
            <p:cNvSpPr>
              <a:spLocks noChangeArrowheads="1"/>
            </p:cNvSpPr>
            <p:nvPr/>
          </p:nvSpPr>
          <p:spPr bwMode="auto">
            <a:xfrm>
              <a:off x="3648" y="1776"/>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222" name="Group 238">
              <a:extLst>
                <a:ext uri="{FF2B5EF4-FFF2-40B4-BE49-F238E27FC236}">
                  <a16:creationId xmlns:a16="http://schemas.microsoft.com/office/drawing/2014/main" id="{46A2FF0F-9CD3-403D-816A-CE0B0D59BF8D}"/>
                </a:ext>
              </a:extLst>
            </p:cNvPr>
            <p:cNvGrpSpPr>
              <a:grpSpLocks/>
            </p:cNvGrpSpPr>
            <p:nvPr/>
          </p:nvGrpSpPr>
          <p:grpSpPr bwMode="auto">
            <a:xfrm>
              <a:off x="3744" y="2256"/>
              <a:ext cx="384" cy="302"/>
              <a:chOff x="2448" y="2016"/>
              <a:chExt cx="384" cy="302"/>
            </a:xfrm>
          </p:grpSpPr>
          <p:grpSp>
            <p:nvGrpSpPr>
              <p:cNvPr id="50356" name="Group 239">
                <a:extLst>
                  <a:ext uri="{FF2B5EF4-FFF2-40B4-BE49-F238E27FC236}">
                    <a16:creationId xmlns:a16="http://schemas.microsoft.com/office/drawing/2014/main" id="{174C7B5E-DD61-41CC-B088-232C5D469F83}"/>
                  </a:ext>
                </a:extLst>
              </p:cNvPr>
              <p:cNvGrpSpPr>
                <a:grpSpLocks/>
              </p:cNvGrpSpPr>
              <p:nvPr/>
            </p:nvGrpSpPr>
            <p:grpSpPr bwMode="auto">
              <a:xfrm>
                <a:off x="2448" y="2016"/>
                <a:ext cx="384" cy="205"/>
                <a:chOff x="1152" y="432"/>
                <a:chExt cx="384" cy="205"/>
              </a:xfrm>
            </p:grpSpPr>
            <p:sp>
              <p:nvSpPr>
                <p:cNvPr id="50363" name="Text Box 240">
                  <a:extLst>
                    <a:ext uri="{FF2B5EF4-FFF2-40B4-BE49-F238E27FC236}">
                      <a16:creationId xmlns:a16="http://schemas.microsoft.com/office/drawing/2014/main" id="{82A92FBD-48EA-438D-B3E0-662E082B0451}"/>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64" name="Text Box 241">
                  <a:extLst>
                    <a:ext uri="{FF2B5EF4-FFF2-40B4-BE49-F238E27FC236}">
                      <a16:creationId xmlns:a16="http://schemas.microsoft.com/office/drawing/2014/main" id="{1FE1F639-53E9-49D4-AEAA-4121331D9BF6}"/>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65" name="Text Box 242">
                  <a:extLst>
                    <a:ext uri="{FF2B5EF4-FFF2-40B4-BE49-F238E27FC236}">
                      <a16:creationId xmlns:a16="http://schemas.microsoft.com/office/drawing/2014/main" id="{DC12E652-8FEF-4961-BC4F-E1C2C68745B7}"/>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66" name="Text Box 243">
                  <a:extLst>
                    <a:ext uri="{FF2B5EF4-FFF2-40B4-BE49-F238E27FC236}">
                      <a16:creationId xmlns:a16="http://schemas.microsoft.com/office/drawing/2014/main" id="{5CBC487A-3767-4F10-AB3F-70FA95059792}"/>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357" name="Line 244">
                <a:extLst>
                  <a:ext uri="{FF2B5EF4-FFF2-40B4-BE49-F238E27FC236}">
                    <a16:creationId xmlns:a16="http://schemas.microsoft.com/office/drawing/2014/main" id="{CCEACA85-E8C3-44F5-B0AA-6CED7CB84BE8}"/>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58" name="Group 245">
                <a:extLst>
                  <a:ext uri="{FF2B5EF4-FFF2-40B4-BE49-F238E27FC236}">
                    <a16:creationId xmlns:a16="http://schemas.microsoft.com/office/drawing/2014/main" id="{80E0B631-557F-4344-BC96-14DE55ED79A5}"/>
                  </a:ext>
                </a:extLst>
              </p:cNvPr>
              <p:cNvGrpSpPr>
                <a:grpSpLocks/>
              </p:cNvGrpSpPr>
              <p:nvPr/>
            </p:nvGrpSpPr>
            <p:grpSpPr bwMode="auto">
              <a:xfrm>
                <a:off x="2448" y="2113"/>
                <a:ext cx="384" cy="205"/>
                <a:chOff x="1152" y="433"/>
                <a:chExt cx="384" cy="205"/>
              </a:xfrm>
            </p:grpSpPr>
            <p:sp>
              <p:nvSpPr>
                <p:cNvPr id="50359" name="Text Box 246">
                  <a:extLst>
                    <a:ext uri="{FF2B5EF4-FFF2-40B4-BE49-F238E27FC236}">
                      <a16:creationId xmlns:a16="http://schemas.microsoft.com/office/drawing/2014/main" id="{58C9CAB8-EE3E-4B70-A3EE-CBC2CEEEF1AC}"/>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60" name="Text Box 247">
                  <a:extLst>
                    <a:ext uri="{FF2B5EF4-FFF2-40B4-BE49-F238E27FC236}">
                      <a16:creationId xmlns:a16="http://schemas.microsoft.com/office/drawing/2014/main" id="{1BEC5637-FA6C-48A4-8490-0C6389D785C0}"/>
                    </a:ext>
                  </a:extLst>
                </p:cNvPr>
                <p:cNvSpPr txBox="1">
                  <a:spLocks noChangeArrowheads="1"/>
                </p:cNvSpPr>
                <p:nvPr/>
              </p:nvSpPr>
              <p:spPr bwMode="auto">
                <a:xfrm>
                  <a:off x="1248"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61" name="Text Box 248">
                  <a:extLst>
                    <a:ext uri="{FF2B5EF4-FFF2-40B4-BE49-F238E27FC236}">
                      <a16:creationId xmlns:a16="http://schemas.microsoft.com/office/drawing/2014/main" id="{6E926C22-3A00-404D-A9A0-45163F5DF17C}"/>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62" name="Text Box 249">
                  <a:extLst>
                    <a:ext uri="{FF2B5EF4-FFF2-40B4-BE49-F238E27FC236}">
                      <a16:creationId xmlns:a16="http://schemas.microsoft.com/office/drawing/2014/main" id="{2DFDA969-2CE8-45C4-A189-55018CB4CABF}"/>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23" name="Group 250">
              <a:extLst>
                <a:ext uri="{FF2B5EF4-FFF2-40B4-BE49-F238E27FC236}">
                  <a16:creationId xmlns:a16="http://schemas.microsoft.com/office/drawing/2014/main" id="{F1B6C48B-B984-4A62-89E3-67F95B753E97}"/>
                </a:ext>
              </a:extLst>
            </p:cNvPr>
            <p:cNvGrpSpPr>
              <a:grpSpLocks/>
            </p:cNvGrpSpPr>
            <p:nvPr/>
          </p:nvGrpSpPr>
          <p:grpSpPr bwMode="auto">
            <a:xfrm>
              <a:off x="5232" y="2256"/>
              <a:ext cx="384" cy="302"/>
              <a:chOff x="2448" y="2016"/>
              <a:chExt cx="384" cy="302"/>
            </a:xfrm>
          </p:grpSpPr>
          <p:grpSp>
            <p:nvGrpSpPr>
              <p:cNvPr id="50345" name="Group 251">
                <a:extLst>
                  <a:ext uri="{FF2B5EF4-FFF2-40B4-BE49-F238E27FC236}">
                    <a16:creationId xmlns:a16="http://schemas.microsoft.com/office/drawing/2014/main" id="{475AD2FC-69AD-4560-B57E-02F14EB4E80A}"/>
                  </a:ext>
                </a:extLst>
              </p:cNvPr>
              <p:cNvGrpSpPr>
                <a:grpSpLocks/>
              </p:cNvGrpSpPr>
              <p:nvPr/>
            </p:nvGrpSpPr>
            <p:grpSpPr bwMode="auto">
              <a:xfrm>
                <a:off x="2448" y="2016"/>
                <a:ext cx="384" cy="205"/>
                <a:chOff x="1152" y="432"/>
                <a:chExt cx="384" cy="205"/>
              </a:xfrm>
            </p:grpSpPr>
            <p:sp>
              <p:nvSpPr>
                <p:cNvPr id="50352" name="Text Box 252">
                  <a:extLst>
                    <a:ext uri="{FF2B5EF4-FFF2-40B4-BE49-F238E27FC236}">
                      <a16:creationId xmlns:a16="http://schemas.microsoft.com/office/drawing/2014/main" id="{36FB0B80-54BC-41D9-8209-CB0C3FC3AB8D}"/>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53" name="Text Box 253">
                  <a:extLst>
                    <a:ext uri="{FF2B5EF4-FFF2-40B4-BE49-F238E27FC236}">
                      <a16:creationId xmlns:a16="http://schemas.microsoft.com/office/drawing/2014/main" id="{9045A697-A8F0-451A-BC90-B59D4B85CCD2}"/>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54" name="Text Box 254">
                  <a:extLst>
                    <a:ext uri="{FF2B5EF4-FFF2-40B4-BE49-F238E27FC236}">
                      <a16:creationId xmlns:a16="http://schemas.microsoft.com/office/drawing/2014/main" id="{0B407CD7-F252-42EE-A387-93BD29A2390E}"/>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55" name="Text Box 255">
                  <a:extLst>
                    <a:ext uri="{FF2B5EF4-FFF2-40B4-BE49-F238E27FC236}">
                      <a16:creationId xmlns:a16="http://schemas.microsoft.com/office/drawing/2014/main" id="{66C7BC00-5D9A-492A-BA9B-B917CB4EFD48}"/>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346" name="Line 256">
                <a:extLst>
                  <a:ext uri="{FF2B5EF4-FFF2-40B4-BE49-F238E27FC236}">
                    <a16:creationId xmlns:a16="http://schemas.microsoft.com/office/drawing/2014/main" id="{F58E36FC-8180-40F1-A7D9-A6159962C8F5}"/>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47" name="Group 257">
                <a:extLst>
                  <a:ext uri="{FF2B5EF4-FFF2-40B4-BE49-F238E27FC236}">
                    <a16:creationId xmlns:a16="http://schemas.microsoft.com/office/drawing/2014/main" id="{AEB62C94-4728-49FB-9AFA-3FDB09877B70}"/>
                  </a:ext>
                </a:extLst>
              </p:cNvPr>
              <p:cNvGrpSpPr>
                <a:grpSpLocks/>
              </p:cNvGrpSpPr>
              <p:nvPr/>
            </p:nvGrpSpPr>
            <p:grpSpPr bwMode="auto">
              <a:xfrm>
                <a:off x="2448" y="2113"/>
                <a:ext cx="384" cy="205"/>
                <a:chOff x="1152" y="433"/>
                <a:chExt cx="384" cy="205"/>
              </a:xfrm>
            </p:grpSpPr>
            <p:sp>
              <p:nvSpPr>
                <p:cNvPr id="50348" name="Text Box 258">
                  <a:extLst>
                    <a:ext uri="{FF2B5EF4-FFF2-40B4-BE49-F238E27FC236}">
                      <a16:creationId xmlns:a16="http://schemas.microsoft.com/office/drawing/2014/main" id="{847D9DE4-CFE8-44DD-8EEE-E5D0741187E7}"/>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49" name="Text Box 259">
                  <a:extLst>
                    <a:ext uri="{FF2B5EF4-FFF2-40B4-BE49-F238E27FC236}">
                      <a16:creationId xmlns:a16="http://schemas.microsoft.com/office/drawing/2014/main" id="{C5B99712-11AA-4B73-89F6-257692328756}"/>
                    </a:ext>
                  </a:extLst>
                </p:cNvPr>
                <p:cNvSpPr txBox="1">
                  <a:spLocks noChangeArrowheads="1"/>
                </p:cNvSpPr>
                <p:nvPr/>
              </p:nvSpPr>
              <p:spPr bwMode="auto">
                <a:xfrm>
                  <a:off x="1248" y="433"/>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50" name="Text Box 260">
                  <a:extLst>
                    <a:ext uri="{FF2B5EF4-FFF2-40B4-BE49-F238E27FC236}">
                      <a16:creationId xmlns:a16="http://schemas.microsoft.com/office/drawing/2014/main" id="{383202B0-45BE-46E4-B99E-1C43353D747C}"/>
                    </a:ext>
                  </a:extLst>
                </p:cNvPr>
                <p:cNvSpPr txBox="1">
                  <a:spLocks noChangeArrowheads="1"/>
                </p:cNvSpPr>
                <p:nvPr/>
              </p:nvSpPr>
              <p:spPr bwMode="auto">
                <a:xfrm>
                  <a:off x="1345"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51" name="Text Box 261">
                  <a:extLst>
                    <a:ext uri="{FF2B5EF4-FFF2-40B4-BE49-F238E27FC236}">
                      <a16:creationId xmlns:a16="http://schemas.microsoft.com/office/drawing/2014/main" id="{107C3E83-19C5-4760-95D7-386ECC67132D}"/>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24" name="Group 262">
              <a:extLst>
                <a:ext uri="{FF2B5EF4-FFF2-40B4-BE49-F238E27FC236}">
                  <a16:creationId xmlns:a16="http://schemas.microsoft.com/office/drawing/2014/main" id="{DDB3D2C0-F790-4E32-A6CF-B0A0AE233FD5}"/>
                </a:ext>
              </a:extLst>
            </p:cNvPr>
            <p:cNvGrpSpPr>
              <a:grpSpLocks/>
            </p:cNvGrpSpPr>
            <p:nvPr/>
          </p:nvGrpSpPr>
          <p:grpSpPr bwMode="auto">
            <a:xfrm>
              <a:off x="1992" y="2256"/>
              <a:ext cx="384" cy="302"/>
              <a:chOff x="2448" y="2016"/>
              <a:chExt cx="384" cy="302"/>
            </a:xfrm>
          </p:grpSpPr>
          <p:grpSp>
            <p:nvGrpSpPr>
              <p:cNvPr id="50334" name="Group 263">
                <a:extLst>
                  <a:ext uri="{FF2B5EF4-FFF2-40B4-BE49-F238E27FC236}">
                    <a16:creationId xmlns:a16="http://schemas.microsoft.com/office/drawing/2014/main" id="{EB946DA5-12EE-4EDD-AF4F-3FE8F7033B1F}"/>
                  </a:ext>
                </a:extLst>
              </p:cNvPr>
              <p:cNvGrpSpPr>
                <a:grpSpLocks/>
              </p:cNvGrpSpPr>
              <p:nvPr/>
            </p:nvGrpSpPr>
            <p:grpSpPr bwMode="auto">
              <a:xfrm>
                <a:off x="2448" y="2016"/>
                <a:ext cx="384" cy="205"/>
                <a:chOff x="1152" y="432"/>
                <a:chExt cx="384" cy="205"/>
              </a:xfrm>
            </p:grpSpPr>
            <p:sp>
              <p:nvSpPr>
                <p:cNvPr id="50341" name="Text Box 264">
                  <a:extLst>
                    <a:ext uri="{FF2B5EF4-FFF2-40B4-BE49-F238E27FC236}">
                      <a16:creationId xmlns:a16="http://schemas.microsoft.com/office/drawing/2014/main" id="{38BB59BF-F1C9-419E-B868-4E56DFD45C7B}"/>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42" name="Text Box 265">
                  <a:extLst>
                    <a:ext uri="{FF2B5EF4-FFF2-40B4-BE49-F238E27FC236}">
                      <a16:creationId xmlns:a16="http://schemas.microsoft.com/office/drawing/2014/main" id="{645FE88B-B675-4A5D-8B1C-032803D8C599}"/>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43" name="Text Box 266">
                  <a:extLst>
                    <a:ext uri="{FF2B5EF4-FFF2-40B4-BE49-F238E27FC236}">
                      <a16:creationId xmlns:a16="http://schemas.microsoft.com/office/drawing/2014/main" id="{2ABC9020-B4DA-44CB-8318-89E040011E51}"/>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44" name="Text Box 267">
                  <a:extLst>
                    <a:ext uri="{FF2B5EF4-FFF2-40B4-BE49-F238E27FC236}">
                      <a16:creationId xmlns:a16="http://schemas.microsoft.com/office/drawing/2014/main" id="{94E89470-4CB9-406A-AA06-2C223B9D07A8}"/>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335" name="Line 268">
                <a:extLst>
                  <a:ext uri="{FF2B5EF4-FFF2-40B4-BE49-F238E27FC236}">
                    <a16:creationId xmlns:a16="http://schemas.microsoft.com/office/drawing/2014/main" id="{B027D0AF-0523-4574-BF86-945E9A0B91A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36" name="Group 269">
                <a:extLst>
                  <a:ext uri="{FF2B5EF4-FFF2-40B4-BE49-F238E27FC236}">
                    <a16:creationId xmlns:a16="http://schemas.microsoft.com/office/drawing/2014/main" id="{08A843A1-D3F6-427B-B743-94105176864C}"/>
                  </a:ext>
                </a:extLst>
              </p:cNvPr>
              <p:cNvGrpSpPr>
                <a:grpSpLocks/>
              </p:cNvGrpSpPr>
              <p:nvPr/>
            </p:nvGrpSpPr>
            <p:grpSpPr bwMode="auto">
              <a:xfrm>
                <a:off x="2448" y="2113"/>
                <a:ext cx="384" cy="205"/>
                <a:chOff x="1152" y="433"/>
                <a:chExt cx="384" cy="205"/>
              </a:xfrm>
            </p:grpSpPr>
            <p:sp>
              <p:nvSpPr>
                <p:cNvPr id="50337" name="Text Box 270">
                  <a:extLst>
                    <a:ext uri="{FF2B5EF4-FFF2-40B4-BE49-F238E27FC236}">
                      <a16:creationId xmlns:a16="http://schemas.microsoft.com/office/drawing/2014/main" id="{C3F08E9E-49D1-4842-A2C9-26E8CA8D2A04}"/>
                    </a:ext>
                  </a:extLst>
                </p:cNvPr>
                <p:cNvSpPr txBox="1">
                  <a:spLocks noChangeArrowheads="1"/>
                </p:cNvSpPr>
                <p:nvPr/>
              </p:nvSpPr>
              <p:spPr bwMode="auto">
                <a:xfrm>
                  <a:off x="1152"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38" name="Text Box 271">
                  <a:extLst>
                    <a:ext uri="{FF2B5EF4-FFF2-40B4-BE49-F238E27FC236}">
                      <a16:creationId xmlns:a16="http://schemas.microsoft.com/office/drawing/2014/main" id="{7A7ADF14-7D1A-4D1B-A665-9C4586D41D70}"/>
                    </a:ext>
                  </a:extLst>
                </p:cNvPr>
                <p:cNvSpPr txBox="1">
                  <a:spLocks noChangeArrowheads="1"/>
                </p:cNvSpPr>
                <p:nvPr/>
              </p:nvSpPr>
              <p:spPr bwMode="auto">
                <a:xfrm>
                  <a:off x="1248"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39" name="Text Box 272">
                  <a:extLst>
                    <a:ext uri="{FF2B5EF4-FFF2-40B4-BE49-F238E27FC236}">
                      <a16:creationId xmlns:a16="http://schemas.microsoft.com/office/drawing/2014/main" id="{189C49FB-E3E1-452C-A954-DE076F95274D}"/>
                    </a:ext>
                  </a:extLst>
                </p:cNvPr>
                <p:cNvSpPr txBox="1">
                  <a:spLocks noChangeArrowheads="1"/>
                </p:cNvSpPr>
                <p:nvPr/>
              </p:nvSpPr>
              <p:spPr bwMode="auto">
                <a:xfrm>
                  <a:off x="1345"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40" name="Text Box 273">
                  <a:extLst>
                    <a:ext uri="{FF2B5EF4-FFF2-40B4-BE49-F238E27FC236}">
                      <a16:creationId xmlns:a16="http://schemas.microsoft.com/office/drawing/2014/main" id="{476D419F-2D59-4DB7-B206-D0AB19985FAD}"/>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25" name="Group 274">
              <a:extLst>
                <a:ext uri="{FF2B5EF4-FFF2-40B4-BE49-F238E27FC236}">
                  <a16:creationId xmlns:a16="http://schemas.microsoft.com/office/drawing/2014/main" id="{CE08495A-A092-45FC-859A-5ABDE5C5E5E5}"/>
                </a:ext>
              </a:extLst>
            </p:cNvPr>
            <p:cNvGrpSpPr>
              <a:grpSpLocks/>
            </p:cNvGrpSpPr>
            <p:nvPr/>
          </p:nvGrpSpPr>
          <p:grpSpPr bwMode="auto">
            <a:xfrm>
              <a:off x="1248" y="2256"/>
              <a:ext cx="384" cy="302"/>
              <a:chOff x="2448" y="2016"/>
              <a:chExt cx="384" cy="302"/>
            </a:xfrm>
          </p:grpSpPr>
          <p:grpSp>
            <p:nvGrpSpPr>
              <p:cNvPr id="50323" name="Group 275">
                <a:extLst>
                  <a:ext uri="{FF2B5EF4-FFF2-40B4-BE49-F238E27FC236}">
                    <a16:creationId xmlns:a16="http://schemas.microsoft.com/office/drawing/2014/main" id="{238188AC-6DD7-4D4D-ABAC-84C8234511AF}"/>
                  </a:ext>
                </a:extLst>
              </p:cNvPr>
              <p:cNvGrpSpPr>
                <a:grpSpLocks/>
              </p:cNvGrpSpPr>
              <p:nvPr/>
            </p:nvGrpSpPr>
            <p:grpSpPr bwMode="auto">
              <a:xfrm>
                <a:off x="2448" y="2016"/>
                <a:ext cx="384" cy="205"/>
                <a:chOff x="1152" y="432"/>
                <a:chExt cx="384" cy="205"/>
              </a:xfrm>
            </p:grpSpPr>
            <p:sp>
              <p:nvSpPr>
                <p:cNvPr id="50330" name="Text Box 276">
                  <a:extLst>
                    <a:ext uri="{FF2B5EF4-FFF2-40B4-BE49-F238E27FC236}">
                      <a16:creationId xmlns:a16="http://schemas.microsoft.com/office/drawing/2014/main" id="{E5398094-D834-483A-8154-2E7C1C82BC0F}"/>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31" name="Text Box 277">
                  <a:extLst>
                    <a:ext uri="{FF2B5EF4-FFF2-40B4-BE49-F238E27FC236}">
                      <a16:creationId xmlns:a16="http://schemas.microsoft.com/office/drawing/2014/main" id="{EC3BB913-F016-4728-8765-DBC24FE4B4F6}"/>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32" name="Text Box 278">
                  <a:extLst>
                    <a:ext uri="{FF2B5EF4-FFF2-40B4-BE49-F238E27FC236}">
                      <a16:creationId xmlns:a16="http://schemas.microsoft.com/office/drawing/2014/main" id="{53C40AA6-EB3E-4B18-97F3-069124A6F913}"/>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33" name="Text Box 279">
                  <a:extLst>
                    <a:ext uri="{FF2B5EF4-FFF2-40B4-BE49-F238E27FC236}">
                      <a16:creationId xmlns:a16="http://schemas.microsoft.com/office/drawing/2014/main" id="{41BD617B-A2F9-4BAE-BA23-9246D3C68DE0}"/>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324" name="Line 280">
                <a:extLst>
                  <a:ext uri="{FF2B5EF4-FFF2-40B4-BE49-F238E27FC236}">
                    <a16:creationId xmlns:a16="http://schemas.microsoft.com/office/drawing/2014/main" id="{51F98453-1614-4CFB-8FD9-45012B888AD4}"/>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25" name="Group 281">
                <a:extLst>
                  <a:ext uri="{FF2B5EF4-FFF2-40B4-BE49-F238E27FC236}">
                    <a16:creationId xmlns:a16="http://schemas.microsoft.com/office/drawing/2014/main" id="{3F3C138F-A779-49F1-809B-09874BACDFE9}"/>
                  </a:ext>
                </a:extLst>
              </p:cNvPr>
              <p:cNvGrpSpPr>
                <a:grpSpLocks/>
              </p:cNvGrpSpPr>
              <p:nvPr/>
            </p:nvGrpSpPr>
            <p:grpSpPr bwMode="auto">
              <a:xfrm>
                <a:off x="2448" y="2113"/>
                <a:ext cx="384" cy="205"/>
                <a:chOff x="1152" y="433"/>
                <a:chExt cx="384" cy="205"/>
              </a:xfrm>
            </p:grpSpPr>
            <p:sp>
              <p:nvSpPr>
                <p:cNvPr id="50326" name="Text Box 282">
                  <a:extLst>
                    <a:ext uri="{FF2B5EF4-FFF2-40B4-BE49-F238E27FC236}">
                      <a16:creationId xmlns:a16="http://schemas.microsoft.com/office/drawing/2014/main" id="{F5473982-FF61-49BD-8E45-77A342C177D3}"/>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27" name="Text Box 283">
                  <a:extLst>
                    <a:ext uri="{FF2B5EF4-FFF2-40B4-BE49-F238E27FC236}">
                      <a16:creationId xmlns:a16="http://schemas.microsoft.com/office/drawing/2014/main" id="{E53B7828-AB87-4683-AAD3-499B35B482FB}"/>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28" name="Text Box 284">
                  <a:extLst>
                    <a:ext uri="{FF2B5EF4-FFF2-40B4-BE49-F238E27FC236}">
                      <a16:creationId xmlns:a16="http://schemas.microsoft.com/office/drawing/2014/main" id="{ED926393-6C37-42CA-872F-CEBCE589CFDA}"/>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29" name="Text Box 285">
                  <a:extLst>
                    <a:ext uri="{FF2B5EF4-FFF2-40B4-BE49-F238E27FC236}">
                      <a16:creationId xmlns:a16="http://schemas.microsoft.com/office/drawing/2014/main" id="{BC176AF3-2F1B-4A78-AD81-C26F20462CE6}"/>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26" name="Group 286">
              <a:extLst>
                <a:ext uri="{FF2B5EF4-FFF2-40B4-BE49-F238E27FC236}">
                  <a16:creationId xmlns:a16="http://schemas.microsoft.com/office/drawing/2014/main" id="{BD22F5A4-6664-4A52-BB51-96600CDB417E}"/>
                </a:ext>
              </a:extLst>
            </p:cNvPr>
            <p:cNvGrpSpPr>
              <a:grpSpLocks/>
            </p:cNvGrpSpPr>
            <p:nvPr/>
          </p:nvGrpSpPr>
          <p:grpSpPr bwMode="auto">
            <a:xfrm>
              <a:off x="2736" y="2256"/>
              <a:ext cx="384" cy="302"/>
              <a:chOff x="2448" y="2016"/>
              <a:chExt cx="384" cy="302"/>
            </a:xfrm>
          </p:grpSpPr>
          <p:grpSp>
            <p:nvGrpSpPr>
              <p:cNvPr id="50312" name="Group 287">
                <a:extLst>
                  <a:ext uri="{FF2B5EF4-FFF2-40B4-BE49-F238E27FC236}">
                    <a16:creationId xmlns:a16="http://schemas.microsoft.com/office/drawing/2014/main" id="{2CD1A94F-3654-433F-A85D-91E461E29069}"/>
                  </a:ext>
                </a:extLst>
              </p:cNvPr>
              <p:cNvGrpSpPr>
                <a:grpSpLocks/>
              </p:cNvGrpSpPr>
              <p:nvPr/>
            </p:nvGrpSpPr>
            <p:grpSpPr bwMode="auto">
              <a:xfrm>
                <a:off x="2448" y="2016"/>
                <a:ext cx="384" cy="205"/>
                <a:chOff x="1152" y="432"/>
                <a:chExt cx="384" cy="205"/>
              </a:xfrm>
            </p:grpSpPr>
            <p:sp>
              <p:nvSpPr>
                <p:cNvPr id="50319" name="Text Box 288">
                  <a:extLst>
                    <a:ext uri="{FF2B5EF4-FFF2-40B4-BE49-F238E27FC236}">
                      <a16:creationId xmlns:a16="http://schemas.microsoft.com/office/drawing/2014/main" id="{7A214AC5-1A58-4220-A4A2-5BE8BF59CABA}"/>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20" name="Text Box 289">
                  <a:extLst>
                    <a:ext uri="{FF2B5EF4-FFF2-40B4-BE49-F238E27FC236}">
                      <a16:creationId xmlns:a16="http://schemas.microsoft.com/office/drawing/2014/main" id="{70B22F1A-646E-49B7-BE14-13227D7F3966}"/>
                    </a:ext>
                  </a:extLst>
                </p:cNvPr>
                <p:cNvSpPr txBox="1">
                  <a:spLocks noChangeArrowheads="1"/>
                </p:cNvSpPr>
                <p:nvPr/>
              </p:nvSpPr>
              <p:spPr bwMode="auto">
                <a:xfrm>
                  <a:off x="1249"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21" name="Text Box 290">
                  <a:extLst>
                    <a:ext uri="{FF2B5EF4-FFF2-40B4-BE49-F238E27FC236}">
                      <a16:creationId xmlns:a16="http://schemas.microsoft.com/office/drawing/2014/main" id="{6C246416-FEAB-4CCA-BBCE-4A4517C20A63}"/>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22" name="Text Box 291">
                  <a:extLst>
                    <a:ext uri="{FF2B5EF4-FFF2-40B4-BE49-F238E27FC236}">
                      <a16:creationId xmlns:a16="http://schemas.microsoft.com/office/drawing/2014/main" id="{AB272B09-1528-49F3-9695-BA0C26B342CD}"/>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313" name="Line 292">
                <a:extLst>
                  <a:ext uri="{FF2B5EF4-FFF2-40B4-BE49-F238E27FC236}">
                    <a16:creationId xmlns:a16="http://schemas.microsoft.com/office/drawing/2014/main" id="{24FD9A6F-D905-42E9-8296-F3E9B67D8ED8}"/>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14" name="Group 293">
                <a:extLst>
                  <a:ext uri="{FF2B5EF4-FFF2-40B4-BE49-F238E27FC236}">
                    <a16:creationId xmlns:a16="http://schemas.microsoft.com/office/drawing/2014/main" id="{A4F8BB5B-1C20-45EA-BCBE-CCBD4D2165EF}"/>
                  </a:ext>
                </a:extLst>
              </p:cNvPr>
              <p:cNvGrpSpPr>
                <a:grpSpLocks/>
              </p:cNvGrpSpPr>
              <p:nvPr/>
            </p:nvGrpSpPr>
            <p:grpSpPr bwMode="auto">
              <a:xfrm>
                <a:off x="2448" y="2113"/>
                <a:ext cx="384" cy="205"/>
                <a:chOff x="1152" y="433"/>
                <a:chExt cx="384" cy="205"/>
              </a:xfrm>
            </p:grpSpPr>
            <p:sp>
              <p:nvSpPr>
                <p:cNvPr id="50315" name="Text Box 294">
                  <a:extLst>
                    <a:ext uri="{FF2B5EF4-FFF2-40B4-BE49-F238E27FC236}">
                      <a16:creationId xmlns:a16="http://schemas.microsoft.com/office/drawing/2014/main" id="{9F8C5210-C916-41AB-A363-1144BE9BA914}"/>
                    </a:ext>
                  </a:extLst>
                </p:cNvPr>
                <p:cNvSpPr txBox="1">
                  <a:spLocks noChangeArrowheads="1"/>
                </p:cNvSpPr>
                <p:nvPr/>
              </p:nvSpPr>
              <p:spPr bwMode="auto">
                <a:xfrm>
                  <a:off x="1152" y="433"/>
                  <a:ext cx="9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16" name="Text Box 295">
                  <a:extLst>
                    <a:ext uri="{FF2B5EF4-FFF2-40B4-BE49-F238E27FC236}">
                      <a16:creationId xmlns:a16="http://schemas.microsoft.com/office/drawing/2014/main" id="{08DC9864-7443-4A21-9FAF-1F2840DFAA07}"/>
                    </a:ext>
                  </a:extLst>
                </p:cNvPr>
                <p:cNvSpPr txBox="1">
                  <a:spLocks noChangeArrowheads="1"/>
                </p:cNvSpPr>
                <p:nvPr/>
              </p:nvSpPr>
              <p:spPr bwMode="auto">
                <a:xfrm>
                  <a:off x="1249" y="433"/>
                  <a:ext cx="9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17" name="Text Box 296">
                  <a:extLst>
                    <a:ext uri="{FF2B5EF4-FFF2-40B4-BE49-F238E27FC236}">
                      <a16:creationId xmlns:a16="http://schemas.microsoft.com/office/drawing/2014/main" id="{DA95B3CD-B8A6-4E01-B848-678C975795BB}"/>
                    </a:ext>
                  </a:extLst>
                </p:cNvPr>
                <p:cNvSpPr txBox="1">
                  <a:spLocks noChangeArrowheads="1"/>
                </p:cNvSpPr>
                <p:nvPr/>
              </p:nvSpPr>
              <p:spPr bwMode="auto">
                <a:xfrm>
                  <a:off x="1344"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18" name="Text Box 297">
                  <a:extLst>
                    <a:ext uri="{FF2B5EF4-FFF2-40B4-BE49-F238E27FC236}">
                      <a16:creationId xmlns:a16="http://schemas.microsoft.com/office/drawing/2014/main" id="{C2C221AA-914A-4E46-91F8-195021EDCA4C}"/>
                    </a:ext>
                  </a:extLst>
                </p:cNvPr>
                <p:cNvSpPr txBox="1">
                  <a:spLocks noChangeArrowheads="1"/>
                </p:cNvSpPr>
                <p:nvPr/>
              </p:nvSpPr>
              <p:spPr bwMode="auto">
                <a:xfrm>
                  <a:off x="1440" y="433"/>
                  <a:ext cx="9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27" name="Group 298">
              <a:extLst>
                <a:ext uri="{FF2B5EF4-FFF2-40B4-BE49-F238E27FC236}">
                  <a16:creationId xmlns:a16="http://schemas.microsoft.com/office/drawing/2014/main" id="{A27E8CB1-0FF9-415C-8AE2-64FAB3979E9F}"/>
                </a:ext>
              </a:extLst>
            </p:cNvPr>
            <p:cNvGrpSpPr>
              <a:grpSpLocks/>
            </p:cNvGrpSpPr>
            <p:nvPr/>
          </p:nvGrpSpPr>
          <p:grpSpPr bwMode="auto">
            <a:xfrm>
              <a:off x="3264" y="2689"/>
              <a:ext cx="384" cy="300"/>
              <a:chOff x="2448" y="2017"/>
              <a:chExt cx="384" cy="300"/>
            </a:xfrm>
          </p:grpSpPr>
          <p:grpSp>
            <p:nvGrpSpPr>
              <p:cNvPr id="50301" name="Group 299">
                <a:extLst>
                  <a:ext uri="{FF2B5EF4-FFF2-40B4-BE49-F238E27FC236}">
                    <a16:creationId xmlns:a16="http://schemas.microsoft.com/office/drawing/2014/main" id="{18145569-5685-4891-A2E4-A95F9952E3E7}"/>
                  </a:ext>
                </a:extLst>
              </p:cNvPr>
              <p:cNvGrpSpPr>
                <a:grpSpLocks/>
              </p:cNvGrpSpPr>
              <p:nvPr/>
            </p:nvGrpSpPr>
            <p:grpSpPr bwMode="auto">
              <a:xfrm>
                <a:off x="2448" y="2017"/>
                <a:ext cx="384" cy="205"/>
                <a:chOff x="1152" y="433"/>
                <a:chExt cx="384" cy="205"/>
              </a:xfrm>
            </p:grpSpPr>
            <p:sp>
              <p:nvSpPr>
                <p:cNvPr id="50308" name="Text Box 300">
                  <a:extLst>
                    <a:ext uri="{FF2B5EF4-FFF2-40B4-BE49-F238E27FC236}">
                      <a16:creationId xmlns:a16="http://schemas.microsoft.com/office/drawing/2014/main" id="{D2026D54-F262-40E8-A367-AC40CC93DD22}"/>
                    </a:ext>
                  </a:extLst>
                </p:cNvPr>
                <p:cNvSpPr txBox="1">
                  <a:spLocks noChangeArrowheads="1"/>
                </p:cNvSpPr>
                <p:nvPr/>
              </p:nvSpPr>
              <p:spPr bwMode="auto">
                <a:xfrm>
                  <a:off x="1152"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309" name="Text Box 301">
                  <a:extLst>
                    <a:ext uri="{FF2B5EF4-FFF2-40B4-BE49-F238E27FC236}">
                      <a16:creationId xmlns:a16="http://schemas.microsoft.com/office/drawing/2014/main" id="{F617F0E7-3990-44A1-99DA-F03A1AA4234C}"/>
                    </a:ext>
                  </a:extLst>
                </p:cNvPr>
                <p:cNvSpPr txBox="1">
                  <a:spLocks noChangeArrowheads="1"/>
                </p:cNvSpPr>
                <p:nvPr/>
              </p:nvSpPr>
              <p:spPr bwMode="auto">
                <a:xfrm>
                  <a:off x="1248" y="433"/>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10" name="Text Box 302">
                  <a:extLst>
                    <a:ext uri="{FF2B5EF4-FFF2-40B4-BE49-F238E27FC236}">
                      <a16:creationId xmlns:a16="http://schemas.microsoft.com/office/drawing/2014/main" id="{2319EE16-9020-4A2B-A89F-B1962F0F84B0}"/>
                    </a:ext>
                  </a:extLst>
                </p:cNvPr>
                <p:cNvSpPr txBox="1">
                  <a:spLocks noChangeArrowheads="1"/>
                </p:cNvSpPr>
                <p:nvPr/>
              </p:nvSpPr>
              <p:spPr bwMode="auto">
                <a:xfrm>
                  <a:off x="1345"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311" name="Text Box 303">
                  <a:extLst>
                    <a:ext uri="{FF2B5EF4-FFF2-40B4-BE49-F238E27FC236}">
                      <a16:creationId xmlns:a16="http://schemas.microsoft.com/office/drawing/2014/main" id="{0CCB3BE8-1798-4C44-879D-D13ED7F13653}"/>
                    </a:ext>
                  </a:extLst>
                </p:cNvPr>
                <p:cNvSpPr txBox="1">
                  <a:spLocks noChangeArrowheads="1"/>
                </p:cNvSpPr>
                <p:nvPr/>
              </p:nvSpPr>
              <p:spPr bwMode="auto">
                <a:xfrm>
                  <a:off x="1440"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0302" name="Line 304">
                <a:extLst>
                  <a:ext uri="{FF2B5EF4-FFF2-40B4-BE49-F238E27FC236}">
                    <a16:creationId xmlns:a16="http://schemas.microsoft.com/office/drawing/2014/main" id="{FE96439C-7470-4046-947E-9A57AF116B7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303" name="Group 305">
                <a:extLst>
                  <a:ext uri="{FF2B5EF4-FFF2-40B4-BE49-F238E27FC236}">
                    <a16:creationId xmlns:a16="http://schemas.microsoft.com/office/drawing/2014/main" id="{0745D5B8-18C3-4C74-A165-08FDB0A0E6B8}"/>
                  </a:ext>
                </a:extLst>
              </p:cNvPr>
              <p:cNvGrpSpPr>
                <a:grpSpLocks/>
              </p:cNvGrpSpPr>
              <p:nvPr/>
            </p:nvGrpSpPr>
            <p:grpSpPr bwMode="auto">
              <a:xfrm>
                <a:off x="2448" y="2112"/>
                <a:ext cx="384" cy="205"/>
                <a:chOff x="1152" y="432"/>
                <a:chExt cx="384" cy="205"/>
              </a:xfrm>
            </p:grpSpPr>
            <p:sp>
              <p:nvSpPr>
                <p:cNvPr id="50304" name="Text Box 306">
                  <a:extLst>
                    <a:ext uri="{FF2B5EF4-FFF2-40B4-BE49-F238E27FC236}">
                      <a16:creationId xmlns:a16="http://schemas.microsoft.com/office/drawing/2014/main" id="{81ED9001-F92E-4421-82E1-70FFC01F7C2A}"/>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05" name="Text Box 307">
                  <a:extLst>
                    <a:ext uri="{FF2B5EF4-FFF2-40B4-BE49-F238E27FC236}">
                      <a16:creationId xmlns:a16="http://schemas.microsoft.com/office/drawing/2014/main" id="{B531303E-34EA-4480-8E35-5F9FDC86994D}"/>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306" name="Text Box 308">
                  <a:extLst>
                    <a:ext uri="{FF2B5EF4-FFF2-40B4-BE49-F238E27FC236}">
                      <a16:creationId xmlns:a16="http://schemas.microsoft.com/office/drawing/2014/main" id="{47D62EE0-772F-48D0-A43D-666B0B429211}"/>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307" name="Text Box 309">
                  <a:extLst>
                    <a:ext uri="{FF2B5EF4-FFF2-40B4-BE49-F238E27FC236}">
                      <a16:creationId xmlns:a16="http://schemas.microsoft.com/office/drawing/2014/main" id="{5C532A9C-2F3C-40C1-B263-8DD79014BCF5}"/>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0228" name="Group 310">
              <a:extLst>
                <a:ext uri="{FF2B5EF4-FFF2-40B4-BE49-F238E27FC236}">
                  <a16:creationId xmlns:a16="http://schemas.microsoft.com/office/drawing/2014/main" id="{F07CE290-621E-4DC6-8BF5-DA9D2ACA00C0}"/>
                </a:ext>
              </a:extLst>
            </p:cNvPr>
            <p:cNvGrpSpPr>
              <a:grpSpLocks/>
            </p:cNvGrpSpPr>
            <p:nvPr/>
          </p:nvGrpSpPr>
          <p:grpSpPr bwMode="auto">
            <a:xfrm>
              <a:off x="4176" y="2064"/>
              <a:ext cx="1056" cy="144"/>
              <a:chOff x="2448" y="2352"/>
              <a:chExt cx="1152" cy="240"/>
            </a:xfrm>
          </p:grpSpPr>
          <p:grpSp>
            <p:nvGrpSpPr>
              <p:cNvPr id="50297" name="Group 311">
                <a:extLst>
                  <a:ext uri="{FF2B5EF4-FFF2-40B4-BE49-F238E27FC236}">
                    <a16:creationId xmlns:a16="http://schemas.microsoft.com/office/drawing/2014/main" id="{BA177D60-5807-451F-9FB3-E279AA9387CE}"/>
                  </a:ext>
                </a:extLst>
              </p:cNvPr>
              <p:cNvGrpSpPr>
                <a:grpSpLocks/>
              </p:cNvGrpSpPr>
              <p:nvPr/>
            </p:nvGrpSpPr>
            <p:grpSpPr bwMode="auto">
              <a:xfrm>
                <a:off x="2448" y="2352"/>
                <a:ext cx="1152" cy="240"/>
                <a:chOff x="2208" y="288"/>
                <a:chExt cx="1152" cy="240"/>
              </a:xfrm>
            </p:grpSpPr>
            <p:sp>
              <p:nvSpPr>
                <p:cNvPr id="50299" name="Line 312">
                  <a:extLst>
                    <a:ext uri="{FF2B5EF4-FFF2-40B4-BE49-F238E27FC236}">
                      <a16:creationId xmlns:a16="http://schemas.microsoft.com/office/drawing/2014/main" id="{BFD2CF2D-D697-40F4-BCF9-6F150D95EAA4}"/>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300" name="Line 313">
                  <a:extLst>
                    <a:ext uri="{FF2B5EF4-FFF2-40B4-BE49-F238E27FC236}">
                      <a16:creationId xmlns:a16="http://schemas.microsoft.com/office/drawing/2014/main" id="{2A794531-3798-4935-8F77-18DB79B493A6}"/>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98" name="Line 314">
                <a:extLst>
                  <a:ext uri="{FF2B5EF4-FFF2-40B4-BE49-F238E27FC236}">
                    <a16:creationId xmlns:a16="http://schemas.microsoft.com/office/drawing/2014/main" id="{13D2395E-F75B-47C0-82AF-5F1E2E05EF15}"/>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229" name="Group 315">
              <a:extLst>
                <a:ext uri="{FF2B5EF4-FFF2-40B4-BE49-F238E27FC236}">
                  <a16:creationId xmlns:a16="http://schemas.microsoft.com/office/drawing/2014/main" id="{486AB37E-FC31-41B8-91E8-2C16D0C463C0}"/>
                </a:ext>
              </a:extLst>
            </p:cNvPr>
            <p:cNvGrpSpPr>
              <a:grpSpLocks/>
            </p:cNvGrpSpPr>
            <p:nvPr/>
          </p:nvGrpSpPr>
          <p:grpSpPr bwMode="auto">
            <a:xfrm>
              <a:off x="1584" y="2064"/>
              <a:ext cx="1056" cy="144"/>
              <a:chOff x="2448" y="2352"/>
              <a:chExt cx="1152" cy="240"/>
            </a:xfrm>
          </p:grpSpPr>
          <p:grpSp>
            <p:nvGrpSpPr>
              <p:cNvPr id="50293" name="Group 316">
                <a:extLst>
                  <a:ext uri="{FF2B5EF4-FFF2-40B4-BE49-F238E27FC236}">
                    <a16:creationId xmlns:a16="http://schemas.microsoft.com/office/drawing/2014/main" id="{6296C301-AFF0-4031-8F3C-13FBE2ECE3CD}"/>
                  </a:ext>
                </a:extLst>
              </p:cNvPr>
              <p:cNvGrpSpPr>
                <a:grpSpLocks/>
              </p:cNvGrpSpPr>
              <p:nvPr/>
            </p:nvGrpSpPr>
            <p:grpSpPr bwMode="auto">
              <a:xfrm>
                <a:off x="2448" y="2352"/>
                <a:ext cx="1152" cy="240"/>
                <a:chOff x="2208" y="288"/>
                <a:chExt cx="1152" cy="240"/>
              </a:xfrm>
            </p:grpSpPr>
            <p:sp>
              <p:nvSpPr>
                <p:cNvPr id="50295" name="Line 317">
                  <a:extLst>
                    <a:ext uri="{FF2B5EF4-FFF2-40B4-BE49-F238E27FC236}">
                      <a16:creationId xmlns:a16="http://schemas.microsoft.com/office/drawing/2014/main" id="{52401A30-751F-44A5-98B4-734686D620BE}"/>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96" name="Line 318">
                  <a:extLst>
                    <a:ext uri="{FF2B5EF4-FFF2-40B4-BE49-F238E27FC236}">
                      <a16:creationId xmlns:a16="http://schemas.microsoft.com/office/drawing/2014/main" id="{98290291-DCB3-44F9-AD58-D68185240677}"/>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94" name="Line 319">
                <a:extLst>
                  <a:ext uri="{FF2B5EF4-FFF2-40B4-BE49-F238E27FC236}">
                    <a16:creationId xmlns:a16="http://schemas.microsoft.com/office/drawing/2014/main" id="{E5E76D3B-A33D-4FD6-B257-28B6285FD0E9}"/>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30" name="AutoShape 320">
              <a:extLst>
                <a:ext uri="{FF2B5EF4-FFF2-40B4-BE49-F238E27FC236}">
                  <a16:creationId xmlns:a16="http://schemas.microsoft.com/office/drawing/2014/main" id="{6214CDCA-58F3-4423-8868-6DE43DFBE3E7}"/>
                </a:ext>
              </a:extLst>
            </p:cNvPr>
            <p:cNvSpPr>
              <a:spLocks noChangeArrowheads="1"/>
            </p:cNvSpPr>
            <p:nvPr/>
          </p:nvSpPr>
          <p:spPr bwMode="auto">
            <a:xfrm>
              <a:off x="1920" y="2240"/>
              <a:ext cx="496"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31" name="Oval 321">
              <a:extLst>
                <a:ext uri="{FF2B5EF4-FFF2-40B4-BE49-F238E27FC236}">
                  <a16:creationId xmlns:a16="http://schemas.microsoft.com/office/drawing/2014/main" id="{AB899087-ADCD-4DD4-A78C-9ADFB4FAB261}"/>
                </a:ext>
              </a:extLst>
            </p:cNvPr>
            <p:cNvSpPr>
              <a:spLocks noChangeArrowheads="1"/>
            </p:cNvSpPr>
            <p:nvPr/>
          </p:nvSpPr>
          <p:spPr bwMode="auto">
            <a:xfrm>
              <a:off x="1104" y="2208"/>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32" name="AutoShape 322">
              <a:extLst>
                <a:ext uri="{FF2B5EF4-FFF2-40B4-BE49-F238E27FC236}">
                  <a16:creationId xmlns:a16="http://schemas.microsoft.com/office/drawing/2014/main" id="{F0B23813-D0BD-499D-B767-0A7EA0EF640B}"/>
                </a:ext>
              </a:extLst>
            </p:cNvPr>
            <p:cNvSpPr>
              <a:spLocks noChangeArrowheads="1"/>
            </p:cNvSpPr>
            <p:nvPr/>
          </p:nvSpPr>
          <p:spPr bwMode="auto">
            <a:xfrm>
              <a:off x="5136" y="2256"/>
              <a:ext cx="496"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33" name="Oval 323">
              <a:extLst>
                <a:ext uri="{FF2B5EF4-FFF2-40B4-BE49-F238E27FC236}">
                  <a16:creationId xmlns:a16="http://schemas.microsoft.com/office/drawing/2014/main" id="{AA0F0D02-9302-4C6C-BAAF-F59F8D0D7B0D}"/>
                </a:ext>
              </a:extLst>
            </p:cNvPr>
            <p:cNvSpPr>
              <a:spLocks noChangeArrowheads="1"/>
            </p:cNvSpPr>
            <p:nvPr/>
          </p:nvSpPr>
          <p:spPr bwMode="auto">
            <a:xfrm>
              <a:off x="3600" y="2208"/>
              <a:ext cx="624" cy="2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234" name="Group 324">
              <a:extLst>
                <a:ext uri="{FF2B5EF4-FFF2-40B4-BE49-F238E27FC236}">
                  <a16:creationId xmlns:a16="http://schemas.microsoft.com/office/drawing/2014/main" id="{0A8594C4-3457-472D-B0D2-BE77EFEAC962}"/>
                </a:ext>
              </a:extLst>
            </p:cNvPr>
            <p:cNvGrpSpPr>
              <a:grpSpLocks/>
            </p:cNvGrpSpPr>
            <p:nvPr/>
          </p:nvGrpSpPr>
          <p:grpSpPr bwMode="auto">
            <a:xfrm>
              <a:off x="2712" y="2689"/>
              <a:ext cx="384" cy="300"/>
              <a:chOff x="2448" y="2017"/>
              <a:chExt cx="384" cy="300"/>
            </a:xfrm>
          </p:grpSpPr>
          <p:grpSp>
            <p:nvGrpSpPr>
              <p:cNvPr id="50282" name="Group 325">
                <a:extLst>
                  <a:ext uri="{FF2B5EF4-FFF2-40B4-BE49-F238E27FC236}">
                    <a16:creationId xmlns:a16="http://schemas.microsoft.com/office/drawing/2014/main" id="{5E68F8C9-7310-47B0-807C-9A230E32F598}"/>
                  </a:ext>
                </a:extLst>
              </p:cNvPr>
              <p:cNvGrpSpPr>
                <a:grpSpLocks/>
              </p:cNvGrpSpPr>
              <p:nvPr/>
            </p:nvGrpSpPr>
            <p:grpSpPr bwMode="auto">
              <a:xfrm>
                <a:off x="2448" y="2017"/>
                <a:ext cx="384" cy="205"/>
                <a:chOff x="1152" y="433"/>
                <a:chExt cx="384" cy="205"/>
              </a:xfrm>
            </p:grpSpPr>
            <p:sp>
              <p:nvSpPr>
                <p:cNvPr id="50289" name="Text Box 326">
                  <a:extLst>
                    <a:ext uri="{FF2B5EF4-FFF2-40B4-BE49-F238E27FC236}">
                      <a16:creationId xmlns:a16="http://schemas.microsoft.com/office/drawing/2014/main" id="{1CB94B24-BF30-42BE-ADA3-280F5769E3C8}"/>
                    </a:ext>
                  </a:extLst>
                </p:cNvPr>
                <p:cNvSpPr txBox="1">
                  <a:spLocks noChangeArrowheads="1"/>
                </p:cNvSpPr>
                <p:nvPr/>
              </p:nvSpPr>
              <p:spPr bwMode="auto">
                <a:xfrm>
                  <a:off x="1152"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290" name="Text Box 327">
                  <a:extLst>
                    <a:ext uri="{FF2B5EF4-FFF2-40B4-BE49-F238E27FC236}">
                      <a16:creationId xmlns:a16="http://schemas.microsoft.com/office/drawing/2014/main" id="{676AB3B0-6C39-409A-A333-31FB0122B418}"/>
                    </a:ext>
                  </a:extLst>
                </p:cNvPr>
                <p:cNvSpPr txBox="1">
                  <a:spLocks noChangeArrowheads="1"/>
                </p:cNvSpPr>
                <p:nvPr/>
              </p:nvSpPr>
              <p:spPr bwMode="auto">
                <a:xfrm>
                  <a:off x="1248"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291" name="Text Box 328">
                  <a:extLst>
                    <a:ext uri="{FF2B5EF4-FFF2-40B4-BE49-F238E27FC236}">
                      <a16:creationId xmlns:a16="http://schemas.microsoft.com/office/drawing/2014/main" id="{09E7BFAA-1F90-40BC-8566-2248AD1097C0}"/>
                    </a:ext>
                  </a:extLst>
                </p:cNvPr>
                <p:cNvSpPr txBox="1">
                  <a:spLocks noChangeArrowheads="1"/>
                </p:cNvSpPr>
                <p:nvPr/>
              </p:nvSpPr>
              <p:spPr bwMode="auto">
                <a:xfrm>
                  <a:off x="1345" y="433"/>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292" name="Text Box 329">
                  <a:extLst>
                    <a:ext uri="{FF2B5EF4-FFF2-40B4-BE49-F238E27FC236}">
                      <a16:creationId xmlns:a16="http://schemas.microsoft.com/office/drawing/2014/main" id="{B6096D5B-2DC8-44F0-8295-D494E8CA6153}"/>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283" name="Line 330">
                <a:extLst>
                  <a:ext uri="{FF2B5EF4-FFF2-40B4-BE49-F238E27FC236}">
                    <a16:creationId xmlns:a16="http://schemas.microsoft.com/office/drawing/2014/main" id="{2E0FCDF4-266B-4551-B79C-AFC1CE8D77B6}"/>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284" name="Group 331">
                <a:extLst>
                  <a:ext uri="{FF2B5EF4-FFF2-40B4-BE49-F238E27FC236}">
                    <a16:creationId xmlns:a16="http://schemas.microsoft.com/office/drawing/2014/main" id="{02355520-69CD-4540-B281-87C42D223851}"/>
                  </a:ext>
                </a:extLst>
              </p:cNvPr>
              <p:cNvGrpSpPr>
                <a:grpSpLocks/>
              </p:cNvGrpSpPr>
              <p:nvPr/>
            </p:nvGrpSpPr>
            <p:grpSpPr bwMode="auto">
              <a:xfrm>
                <a:off x="2448" y="2112"/>
                <a:ext cx="384" cy="205"/>
                <a:chOff x="1152" y="432"/>
                <a:chExt cx="384" cy="205"/>
              </a:xfrm>
            </p:grpSpPr>
            <p:sp>
              <p:nvSpPr>
                <p:cNvPr id="50285" name="Text Box 332">
                  <a:extLst>
                    <a:ext uri="{FF2B5EF4-FFF2-40B4-BE49-F238E27FC236}">
                      <a16:creationId xmlns:a16="http://schemas.microsoft.com/office/drawing/2014/main" id="{11765C87-890D-4894-8043-2DA766C453A7}"/>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86" name="Text Box 333">
                  <a:extLst>
                    <a:ext uri="{FF2B5EF4-FFF2-40B4-BE49-F238E27FC236}">
                      <a16:creationId xmlns:a16="http://schemas.microsoft.com/office/drawing/2014/main" id="{BE55019F-9CC8-4ABF-A122-AF4D562DCD3D}"/>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87" name="Text Box 334">
                  <a:extLst>
                    <a:ext uri="{FF2B5EF4-FFF2-40B4-BE49-F238E27FC236}">
                      <a16:creationId xmlns:a16="http://schemas.microsoft.com/office/drawing/2014/main" id="{42E78A6E-E5C3-403F-956D-A0CEF34C130F}"/>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88" name="Text Box 335">
                  <a:extLst>
                    <a:ext uri="{FF2B5EF4-FFF2-40B4-BE49-F238E27FC236}">
                      <a16:creationId xmlns:a16="http://schemas.microsoft.com/office/drawing/2014/main" id="{76818586-7695-464E-A28C-278AEA97DC88}"/>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35" name="Group 336">
              <a:extLst>
                <a:ext uri="{FF2B5EF4-FFF2-40B4-BE49-F238E27FC236}">
                  <a16:creationId xmlns:a16="http://schemas.microsoft.com/office/drawing/2014/main" id="{419CA8AE-4AC2-4325-B3AC-BB1B2402229B}"/>
                </a:ext>
              </a:extLst>
            </p:cNvPr>
            <p:cNvGrpSpPr>
              <a:grpSpLocks/>
            </p:cNvGrpSpPr>
            <p:nvPr/>
          </p:nvGrpSpPr>
          <p:grpSpPr bwMode="auto">
            <a:xfrm>
              <a:off x="2544" y="2496"/>
              <a:ext cx="672" cy="144"/>
              <a:chOff x="2448" y="2352"/>
              <a:chExt cx="1152" cy="240"/>
            </a:xfrm>
          </p:grpSpPr>
          <p:grpSp>
            <p:nvGrpSpPr>
              <p:cNvPr id="50278" name="Group 337">
                <a:extLst>
                  <a:ext uri="{FF2B5EF4-FFF2-40B4-BE49-F238E27FC236}">
                    <a16:creationId xmlns:a16="http://schemas.microsoft.com/office/drawing/2014/main" id="{09A26D5F-8609-4BF5-AFB7-C596B230B016}"/>
                  </a:ext>
                </a:extLst>
              </p:cNvPr>
              <p:cNvGrpSpPr>
                <a:grpSpLocks/>
              </p:cNvGrpSpPr>
              <p:nvPr/>
            </p:nvGrpSpPr>
            <p:grpSpPr bwMode="auto">
              <a:xfrm>
                <a:off x="2448" y="2352"/>
                <a:ext cx="1152" cy="240"/>
                <a:chOff x="2208" y="288"/>
                <a:chExt cx="1152" cy="240"/>
              </a:xfrm>
            </p:grpSpPr>
            <p:sp>
              <p:nvSpPr>
                <p:cNvPr id="50280" name="Line 338">
                  <a:extLst>
                    <a:ext uri="{FF2B5EF4-FFF2-40B4-BE49-F238E27FC236}">
                      <a16:creationId xmlns:a16="http://schemas.microsoft.com/office/drawing/2014/main" id="{D78858FF-C5EC-40D1-A543-80751D761AB7}"/>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81" name="Line 339">
                  <a:extLst>
                    <a:ext uri="{FF2B5EF4-FFF2-40B4-BE49-F238E27FC236}">
                      <a16:creationId xmlns:a16="http://schemas.microsoft.com/office/drawing/2014/main" id="{10825EC1-2438-4531-88F5-5CF81ACA70C0}"/>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79" name="Line 340">
                <a:extLst>
                  <a:ext uri="{FF2B5EF4-FFF2-40B4-BE49-F238E27FC236}">
                    <a16:creationId xmlns:a16="http://schemas.microsoft.com/office/drawing/2014/main" id="{5FE14CBD-57A5-4CCA-A418-5DABB846F3C3}"/>
                  </a:ext>
                </a:extLst>
              </p:cNvPr>
              <p:cNvSpPr>
                <a:spLocks noChangeShapeType="1"/>
              </p:cNvSpPr>
              <p:nvPr/>
            </p:nvSpPr>
            <p:spPr bwMode="auto">
              <a:xfrm>
                <a:off x="3024" y="2352"/>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0236" name="Group 341">
              <a:extLst>
                <a:ext uri="{FF2B5EF4-FFF2-40B4-BE49-F238E27FC236}">
                  <a16:creationId xmlns:a16="http://schemas.microsoft.com/office/drawing/2014/main" id="{098CAA1A-91A9-4E73-85A5-D6B51309DC96}"/>
                </a:ext>
              </a:extLst>
            </p:cNvPr>
            <p:cNvGrpSpPr>
              <a:grpSpLocks/>
            </p:cNvGrpSpPr>
            <p:nvPr/>
          </p:nvGrpSpPr>
          <p:grpSpPr bwMode="auto">
            <a:xfrm>
              <a:off x="2160" y="2689"/>
              <a:ext cx="384" cy="300"/>
              <a:chOff x="2448" y="2017"/>
              <a:chExt cx="384" cy="300"/>
            </a:xfrm>
          </p:grpSpPr>
          <p:grpSp>
            <p:nvGrpSpPr>
              <p:cNvPr id="50267" name="Group 342">
                <a:extLst>
                  <a:ext uri="{FF2B5EF4-FFF2-40B4-BE49-F238E27FC236}">
                    <a16:creationId xmlns:a16="http://schemas.microsoft.com/office/drawing/2014/main" id="{DFD8883D-818E-482C-9FEC-A8D87A197B36}"/>
                  </a:ext>
                </a:extLst>
              </p:cNvPr>
              <p:cNvGrpSpPr>
                <a:grpSpLocks/>
              </p:cNvGrpSpPr>
              <p:nvPr/>
            </p:nvGrpSpPr>
            <p:grpSpPr bwMode="auto">
              <a:xfrm>
                <a:off x="2448" y="2017"/>
                <a:ext cx="384" cy="205"/>
                <a:chOff x="1152" y="433"/>
                <a:chExt cx="384" cy="205"/>
              </a:xfrm>
            </p:grpSpPr>
            <p:sp>
              <p:nvSpPr>
                <p:cNvPr id="50274" name="Text Box 343">
                  <a:extLst>
                    <a:ext uri="{FF2B5EF4-FFF2-40B4-BE49-F238E27FC236}">
                      <a16:creationId xmlns:a16="http://schemas.microsoft.com/office/drawing/2014/main" id="{E4209A6A-BF94-47C8-99BE-15540065939E}"/>
                    </a:ext>
                  </a:extLst>
                </p:cNvPr>
                <p:cNvSpPr txBox="1">
                  <a:spLocks noChangeArrowheads="1"/>
                </p:cNvSpPr>
                <p:nvPr/>
              </p:nvSpPr>
              <p:spPr bwMode="auto">
                <a:xfrm>
                  <a:off x="1152" y="433"/>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275" name="Text Box 344">
                  <a:extLst>
                    <a:ext uri="{FF2B5EF4-FFF2-40B4-BE49-F238E27FC236}">
                      <a16:creationId xmlns:a16="http://schemas.microsoft.com/office/drawing/2014/main" id="{CD880768-B35F-4DC1-8AED-187DA5FF693A}"/>
                    </a:ext>
                  </a:extLst>
                </p:cNvPr>
                <p:cNvSpPr txBox="1">
                  <a:spLocks noChangeArrowheads="1"/>
                </p:cNvSpPr>
                <p:nvPr/>
              </p:nvSpPr>
              <p:spPr bwMode="auto">
                <a:xfrm>
                  <a:off x="1249" y="433"/>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76" name="Text Box 345">
                  <a:extLst>
                    <a:ext uri="{FF2B5EF4-FFF2-40B4-BE49-F238E27FC236}">
                      <a16:creationId xmlns:a16="http://schemas.microsoft.com/office/drawing/2014/main" id="{19C7D2E6-369E-4270-AE0C-467A85BDB87F}"/>
                    </a:ext>
                  </a:extLst>
                </p:cNvPr>
                <p:cNvSpPr txBox="1">
                  <a:spLocks noChangeArrowheads="1"/>
                </p:cNvSpPr>
                <p:nvPr/>
              </p:nvSpPr>
              <p:spPr bwMode="auto">
                <a:xfrm>
                  <a:off x="1344" y="433"/>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277" name="Text Box 346">
                  <a:extLst>
                    <a:ext uri="{FF2B5EF4-FFF2-40B4-BE49-F238E27FC236}">
                      <a16:creationId xmlns:a16="http://schemas.microsoft.com/office/drawing/2014/main" id="{FF727109-A3E4-4EB2-933B-546B15585F19}"/>
                    </a:ext>
                  </a:extLst>
                </p:cNvPr>
                <p:cNvSpPr txBox="1">
                  <a:spLocks noChangeArrowheads="1"/>
                </p:cNvSpPr>
                <p:nvPr/>
              </p:nvSpPr>
              <p:spPr bwMode="auto">
                <a:xfrm>
                  <a:off x="1440" y="433"/>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268" name="Line 347">
                <a:extLst>
                  <a:ext uri="{FF2B5EF4-FFF2-40B4-BE49-F238E27FC236}">
                    <a16:creationId xmlns:a16="http://schemas.microsoft.com/office/drawing/2014/main" id="{B96AE607-1409-4B77-9831-CF6F1866E5E6}"/>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269" name="Group 348">
                <a:extLst>
                  <a:ext uri="{FF2B5EF4-FFF2-40B4-BE49-F238E27FC236}">
                    <a16:creationId xmlns:a16="http://schemas.microsoft.com/office/drawing/2014/main" id="{A62163CD-2566-4DBB-96A4-B0368C76B44D}"/>
                  </a:ext>
                </a:extLst>
              </p:cNvPr>
              <p:cNvGrpSpPr>
                <a:grpSpLocks/>
              </p:cNvGrpSpPr>
              <p:nvPr/>
            </p:nvGrpSpPr>
            <p:grpSpPr bwMode="auto">
              <a:xfrm>
                <a:off x="2448" y="2112"/>
                <a:ext cx="384" cy="205"/>
                <a:chOff x="1152" y="432"/>
                <a:chExt cx="384" cy="205"/>
              </a:xfrm>
            </p:grpSpPr>
            <p:sp>
              <p:nvSpPr>
                <p:cNvPr id="50270" name="Text Box 349">
                  <a:extLst>
                    <a:ext uri="{FF2B5EF4-FFF2-40B4-BE49-F238E27FC236}">
                      <a16:creationId xmlns:a16="http://schemas.microsoft.com/office/drawing/2014/main" id="{A35F0305-42E0-44A0-BDEA-558876634DBC}"/>
                    </a:ext>
                  </a:extLst>
                </p:cNvPr>
                <p:cNvSpPr txBox="1">
                  <a:spLocks noChangeArrowheads="1"/>
                </p:cNvSpPr>
                <p:nvPr/>
              </p:nvSpPr>
              <p:spPr bwMode="auto">
                <a:xfrm>
                  <a:off x="1152"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71" name="Text Box 350">
                  <a:extLst>
                    <a:ext uri="{FF2B5EF4-FFF2-40B4-BE49-F238E27FC236}">
                      <a16:creationId xmlns:a16="http://schemas.microsoft.com/office/drawing/2014/main" id="{71CFC74E-8D06-4C08-A6E4-20E4AFC64B33}"/>
                    </a:ext>
                  </a:extLst>
                </p:cNvPr>
                <p:cNvSpPr txBox="1">
                  <a:spLocks noChangeArrowheads="1"/>
                </p:cNvSpPr>
                <p:nvPr/>
              </p:nvSpPr>
              <p:spPr bwMode="auto">
                <a:xfrm>
                  <a:off x="1249"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272" name="Text Box 351">
                  <a:extLst>
                    <a:ext uri="{FF2B5EF4-FFF2-40B4-BE49-F238E27FC236}">
                      <a16:creationId xmlns:a16="http://schemas.microsoft.com/office/drawing/2014/main" id="{F84A749E-CF97-48E3-ADD8-3BF5B251745E}"/>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73" name="Text Box 352">
                  <a:extLst>
                    <a:ext uri="{FF2B5EF4-FFF2-40B4-BE49-F238E27FC236}">
                      <a16:creationId xmlns:a16="http://schemas.microsoft.com/office/drawing/2014/main" id="{4C4B6719-8856-423C-8789-1A5F0E7D8F76}"/>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37" name="Group 353">
              <a:extLst>
                <a:ext uri="{FF2B5EF4-FFF2-40B4-BE49-F238E27FC236}">
                  <a16:creationId xmlns:a16="http://schemas.microsoft.com/office/drawing/2014/main" id="{54879047-C080-4C95-8ED7-775BFD340F9B}"/>
                </a:ext>
              </a:extLst>
            </p:cNvPr>
            <p:cNvGrpSpPr>
              <a:grpSpLocks/>
            </p:cNvGrpSpPr>
            <p:nvPr/>
          </p:nvGrpSpPr>
          <p:grpSpPr bwMode="auto">
            <a:xfrm>
              <a:off x="2352" y="3120"/>
              <a:ext cx="384" cy="205"/>
              <a:chOff x="2448" y="2016"/>
              <a:chExt cx="384" cy="205"/>
            </a:xfrm>
          </p:grpSpPr>
          <p:grpSp>
            <p:nvGrpSpPr>
              <p:cNvPr id="50256" name="Group 354">
                <a:extLst>
                  <a:ext uri="{FF2B5EF4-FFF2-40B4-BE49-F238E27FC236}">
                    <a16:creationId xmlns:a16="http://schemas.microsoft.com/office/drawing/2014/main" id="{37C9A259-CD41-41E8-9458-6369246860E5}"/>
                  </a:ext>
                </a:extLst>
              </p:cNvPr>
              <p:cNvGrpSpPr>
                <a:grpSpLocks/>
              </p:cNvGrpSpPr>
              <p:nvPr/>
            </p:nvGrpSpPr>
            <p:grpSpPr bwMode="auto">
              <a:xfrm>
                <a:off x="2448" y="2016"/>
                <a:ext cx="384" cy="205"/>
                <a:chOff x="1152" y="432"/>
                <a:chExt cx="384" cy="205"/>
              </a:xfrm>
            </p:grpSpPr>
            <p:sp>
              <p:nvSpPr>
                <p:cNvPr id="50263" name="Text Box 355">
                  <a:extLst>
                    <a:ext uri="{FF2B5EF4-FFF2-40B4-BE49-F238E27FC236}">
                      <a16:creationId xmlns:a16="http://schemas.microsoft.com/office/drawing/2014/main" id="{611B8572-AA00-4665-96B6-08CAE47319C9}"/>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64" name="Text Box 356">
                  <a:extLst>
                    <a:ext uri="{FF2B5EF4-FFF2-40B4-BE49-F238E27FC236}">
                      <a16:creationId xmlns:a16="http://schemas.microsoft.com/office/drawing/2014/main" id="{76EFD3A4-12DE-4A68-AFC1-1F1EEE595833}"/>
                    </a:ext>
                  </a:extLst>
                </p:cNvPr>
                <p:cNvSpPr txBox="1">
                  <a:spLocks noChangeArrowheads="1"/>
                </p:cNvSpPr>
                <p:nvPr/>
              </p:nvSpPr>
              <p:spPr bwMode="auto">
                <a:xfrm>
                  <a:off x="1248" y="432"/>
                  <a:ext cx="9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65" name="Text Box 357">
                  <a:extLst>
                    <a:ext uri="{FF2B5EF4-FFF2-40B4-BE49-F238E27FC236}">
                      <a16:creationId xmlns:a16="http://schemas.microsoft.com/office/drawing/2014/main" id="{123DE4C5-AEE0-4F07-ACF4-189040BCB5C7}"/>
                    </a:ext>
                  </a:extLst>
                </p:cNvPr>
                <p:cNvSpPr txBox="1">
                  <a:spLocks noChangeArrowheads="1"/>
                </p:cNvSpPr>
                <p:nvPr/>
              </p:nvSpPr>
              <p:spPr bwMode="auto">
                <a:xfrm>
                  <a:off x="1345" y="432"/>
                  <a:ext cx="95"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66" name="Text Box 358">
                  <a:extLst>
                    <a:ext uri="{FF2B5EF4-FFF2-40B4-BE49-F238E27FC236}">
                      <a16:creationId xmlns:a16="http://schemas.microsoft.com/office/drawing/2014/main" id="{3989FB75-9987-422D-AA9B-93D6B2190377}"/>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257" name="Line 359">
                <a:extLst>
                  <a:ext uri="{FF2B5EF4-FFF2-40B4-BE49-F238E27FC236}">
                    <a16:creationId xmlns:a16="http://schemas.microsoft.com/office/drawing/2014/main" id="{9DFB6A38-C13D-4796-AF64-740ED98E6C52}"/>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258" name="Group 360">
                <a:extLst>
                  <a:ext uri="{FF2B5EF4-FFF2-40B4-BE49-F238E27FC236}">
                    <a16:creationId xmlns:a16="http://schemas.microsoft.com/office/drawing/2014/main" id="{92E7939A-9973-4603-8138-EDE47DCD8665}"/>
                  </a:ext>
                </a:extLst>
              </p:cNvPr>
              <p:cNvGrpSpPr>
                <a:grpSpLocks/>
              </p:cNvGrpSpPr>
              <p:nvPr/>
            </p:nvGrpSpPr>
            <p:grpSpPr bwMode="auto">
              <a:xfrm>
                <a:off x="2448" y="2112"/>
                <a:ext cx="384" cy="86"/>
                <a:chOff x="1152" y="432"/>
                <a:chExt cx="384" cy="86"/>
              </a:xfrm>
            </p:grpSpPr>
            <p:sp>
              <p:nvSpPr>
                <p:cNvPr id="50259" name="Text Box 361">
                  <a:extLst>
                    <a:ext uri="{FF2B5EF4-FFF2-40B4-BE49-F238E27FC236}">
                      <a16:creationId xmlns:a16="http://schemas.microsoft.com/office/drawing/2014/main" id="{A399E014-8E4A-4DA4-A367-B507B3061AEF}"/>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260" name="Text Box 362">
                  <a:extLst>
                    <a:ext uri="{FF2B5EF4-FFF2-40B4-BE49-F238E27FC236}">
                      <a16:creationId xmlns:a16="http://schemas.microsoft.com/office/drawing/2014/main" id="{EECD64B2-01A0-4608-B6C4-E162D95C7DB4}"/>
                    </a:ext>
                  </a:extLst>
                </p:cNvPr>
                <p:cNvSpPr txBox="1">
                  <a:spLocks noChangeArrowheads="1"/>
                </p:cNvSpPr>
                <p:nvPr/>
              </p:nvSpPr>
              <p:spPr bwMode="auto">
                <a:xfrm>
                  <a:off x="1248" y="432"/>
                  <a:ext cx="9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261" name="Text Box 363">
                  <a:extLst>
                    <a:ext uri="{FF2B5EF4-FFF2-40B4-BE49-F238E27FC236}">
                      <a16:creationId xmlns:a16="http://schemas.microsoft.com/office/drawing/2014/main" id="{4F8DA9F1-1BC7-4DEA-A48F-F7E416D65A01}"/>
                    </a:ext>
                  </a:extLst>
                </p:cNvPr>
                <p:cNvSpPr txBox="1">
                  <a:spLocks noChangeArrowheads="1"/>
                </p:cNvSpPr>
                <p:nvPr/>
              </p:nvSpPr>
              <p:spPr bwMode="auto">
                <a:xfrm>
                  <a:off x="1345" y="432"/>
                  <a:ext cx="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262" name="Text Box 364">
                  <a:extLst>
                    <a:ext uri="{FF2B5EF4-FFF2-40B4-BE49-F238E27FC236}">
                      <a16:creationId xmlns:a16="http://schemas.microsoft.com/office/drawing/2014/main" id="{CAAB5048-CAFE-4408-9534-B3DD06B709EA}"/>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sp>
          <p:nvSpPr>
            <p:cNvPr id="50238" name="AutoShape 365">
              <a:extLst>
                <a:ext uri="{FF2B5EF4-FFF2-40B4-BE49-F238E27FC236}">
                  <a16:creationId xmlns:a16="http://schemas.microsoft.com/office/drawing/2014/main" id="{869965F6-FA81-4A32-869F-F7FCC8A07733}"/>
                </a:ext>
              </a:extLst>
            </p:cNvPr>
            <p:cNvSpPr>
              <a:spLocks noChangeArrowheads="1"/>
            </p:cNvSpPr>
            <p:nvPr/>
          </p:nvSpPr>
          <p:spPr bwMode="auto">
            <a:xfrm>
              <a:off x="3201" y="2652"/>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0239" name="Group 366">
              <a:extLst>
                <a:ext uri="{FF2B5EF4-FFF2-40B4-BE49-F238E27FC236}">
                  <a16:creationId xmlns:a16="http://schemas.microsoft.com/office/drawing/2014/main" id="{FD2739E7-3B7E-4B76-A66A-141C3218E4DB}"/>
                </a:ext>
              </a:extLst>
            </p:cNvPr>
            <p:cNvGrpSpPr>
              <a:grpSpLocks/>
            </p:cNvGrpSpPr>
            <p:nvPr/>
          </p:nvGrpSpPr>
          <p:grpSpPr bwMode="auto">
            <a:xfrm>
              <a:off x="1776" y="3120"/>
              <a:ext cx="384" cy="301"/>
              <a:chOff x="2448" y="2016"/>
              <a:chExt cx="384" cy="301"/>
            </a:xfrm>
          </p:grpSpPr>
          <p:grpSp>
            <p:nvGrpSpPr>
              <p:cNvPr id="50245" name="Group 367">
                <a:extLst>
                  <a:ext uri="{FF2B5EF4-FFF2-40B4-BE49-F238E27FC236}">
                    <a16:creationId xmlns:a16="http://schemas.microsoft.com/office/drawing/2014/main" id="{7F92D8B9-7CB8-4066-88E8-AFA9BB09CD5D}"/>
                  </a:ext>
                </a:extLst>
              </p:cNvPr>
              <p:cNvGrpSpPr>
                <a:grpSpLocks/>
              </p:cNvGrpSpPr>
              <p:nvPr/>
            </p:nvGrpSpPr>
            <p:grpSpPr bwMode="auto">
              <a:xfrm>
                <a:off x="2448" y="2016"/>
                <a:ext cx="384" cy="205"/>
                <a:chOff x="1152" y="432"/>
                <a:chExt cx="384" cy="205"/>
              </a:xfrm>
            </p:grpSpPr>
            <p:sp>
              <p:nvSpPr>
                <p:cNvPr id="50252" name="Text Box 368">
                  <a:extLst>
                    <a:ext uri="{FF2B5EF4-FFF2-40B4-BE49-F238E27FC236}">
                      <a16:creationId xmlns:a16="http://schemas.microsoft.com/office/drawing/2014/main" id="{E5A37F7C-F4F4-4099-85F5-F6B3A1723039}"/>
                    </a:ext>
                  </a:extLst>
                </p:cNvPr>
                <p:cNvSpPr txBox="1">
                  <a:spLocks noChangeArrowheads="1"/>
                </p:cNvSpPr>
                <p:nvPr/>
              </p:nvSpPr>
              <p:spPr bwMode="auto">
                <a:xfrm>
                  <a:off x="1152"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53" name="Text Box 369">
                  <a:extLst>
                    <a:ext uri="{FF2B5EF4-FFF2-40B4-BE49-F238E27FC236}">
                      <a16:creationId xmlns:a16="http://schemas.microsoft.com/office/drawing/2014/main" id="{FE253C2B-676A-4FCB-B749-D95E4B48DFA2}"/>
                    </a:ext>
                  </a:extLst>
                </p:cNvPr>
                <p:cNvSpPr txBox="1">
                  <a:spLocks noChangeArrowheads="1"/>
                </p:cNvSpPr>
                <p:nvPr/>
              </p:nvSpPr>
              <p:spPr bwMode="auto">
                <a:xfrm>
                  <a:off x="1248"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54" name="Text Box 370">
                  <a:extLst>
                    <a:ext uri="{FF2B5EF4-FFF2-40B4-BE49-F238E27FC236}">
                      <a16:creationId xmlns:a16="http://schemas.microsoft.com/office/drawing/2014/main" id="{ECAF54DF-EDA2-49F2-8C33-1409DAFA1F86}"/>
                    </a:ext>
                  </a:extLst>
                </p:cNvPr>
                <p:cNvSpPr txBox="1">
                  <a:spLocks noChangeArrowheads="1"/>
                </p:cNvSpPr>
                <p:nvPr/>
              </p:nvSpPr>
              <p:spPr bwMode="auto">
                <a:xfrm>
                  <a:off x="1344"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0255" name="Text Box 371">
                  <a:extLst>
                    <a:ext uri="{FF2B5EF4-FFF2-40B4-BE49-F238E27FC236}">
                      <a16:creationId xmlns:a16="http://schemas.microsoft.com/office/drawing/2014/main" id="{1C331FAF-D180-4AC3-B3FE-B63C13C28C94}"/>
                    </a:ext>
                  </a:extLst>
                </p:cNvPr>
                <p:cNvSpPr txBox="1">
                  <a:spLocks noChangeArrowheads="1"/>
                </p:cNvSpPr>
                <p:nvPr/>
              </p:nvSpPr>
              <p:spPr bwMode="auto">
                <a:xfrm>
                  <a:off x="1440"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0246" name="Line 372">
                <a:extLst>
                  <a:ext uri="{FF2B5EF4-FFF2-40B4-BE49-F238E27FC236}">
                    <a16:creationId xmlns:a16="http://schemas.microsoft.com/office/drawing/2014/main" id="{6E1593C7-EA38-47AF-B8E4-E936A78015A7}"/>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247" name="Group 373">
                <a:extLst>
                  <a:ext uri="{FF2B5EF4-FFF2-40B4-BE49-F238E27FC236}">
                    <a16:creationId xmlns:a16="http://schemas.microsoft.com/office/drawing/2014/main" id="{CD209F62-1053-461D-877A-6FCA41C93B72}"/>
                  </a:ext>
                </a:extLst>
              </p:cNvPr>
              <p:cNvGrpSpPr>
                <a:grpSpLocks/>
              </p:cNvGrpSpPr>
              <p:nvPr/>
            </p:nvGrpSpPr>
            <p:grpSpPr bwMode="auto">
              <a:xfrm>
                <a:off x="2448" y="2112"/>
                <a:ext cx="384" cy="205"/>
                <a:chOff x="1152" y="432"/>
                <a:chExt cx="384" cy="205"/>
              </a:xfrm>
            </p:grpSpPr>
            <p:sp>
              <p:nvSpPr>
                <p:cNvPr id="50248" name="Text Box 374">
                  <a:extLst>
                    <a:ext uri="{FF2B5EF4-FFF2-40B4-BE49-F238E27FC236}">
                      <a16:creationId xmlns:a16="http://schemas.microsoft.com/office/drawing/2014/main" id="{0136EEC6-008F-4CF2-B1FE-32CE9E44ED34}"/>
                    </a:ext>
                  </a:extLst>
                </p:cNvPr>
                <p:cNvSpPr txBox="1">
                  <a:spLocks noChangeArrowheads="1"/>
                </p:cNvSpPr>
                <p:nvPr/>
              </p:nvSpPr>
              <p:spPr bwMode="auto">
                <a:xfrm>
                  <a:off x="1152"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0249" name="Text Box 375">
                  <a:extLst>
                    <a:ext uri="{FF2B5EF4-FFF2-40B4-BE49-F238E27FC236}">
                      <a16:creationId xmlns:a16="http://schemas.microsoft.com/office/drawing/2014/main" id="{2882F86C-F280-4A00-A0CC-64E58512A140}"/>
                    </a:ext>
                  </a:extLst>
                </p:cNvPr>
                <p:cNvSpPr txBox="1">
                  <a:spLocks noChangeArrowheads="1"/>
                </p:cNvSpPr>
                <p:nvPr/>
              </p:nvSpPr>
              <p:spPr bwMode="auto">
                <a:xfrm>
                  <a:off x="1248"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0250" name="Text Box 376">
                  <a:extLst>
                    <a:ext uri="{FF2B5EF4-FFF2-40B4-BE49-F238E27FC236}">
                      <a16:creationId xmlns:a16="http://schemas.microsoft.com/office/drawing/2014/main" id="{2EE3AB00-F56C-4477-8591-4CDF08B0F092}"/>
                    </a:ext>
                  </a:extLst>
                </p:cNvPr>
                <p:cNvSpPr txBox="1">
                  <a:spLocks noChangeArrowheads="1"/>
                </p:cNvSpPr>
                <p:nvPr/>
              </p:nvSpPr>
              <p:spPr bwMode="auto">
                <a:xfrm>
                  <a:off x="1344" y="432"/>
                  <a:ext cx="9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0251" name="Text Box 377">
                  <a:extLst>
                    <a:ext uri="{FF2B5EF4-FFF2-40B4-BE49-F238E27FC236}">
                      <a16:creationId xmlns:a16="http://schemas.microsoft.com/office/drawing/2014/main" id="{81A46CB4-E76F-48E3-B03B-3ABBCF3B8BD3}"/>
                    </a:ext>
                  </a:extLst>
                </p:cNvPr>
                <p:cNvSpPr txBox="1">
                  <a:spLocks noChangeArrowheads="1"/>
                </p:cNvSpPr>
                <p:nvPr/>
              </p:nvSpPr>
              <p:spPr bwMode="auto">
                <a:xfrm>
                  <a:off x="1440" y="432"/>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0240" name="Group 378">
              <a:extLst>
                <a:ext uri="{FF2B5EF4-FFF2-40B4-BE49-F238E27FC236}">
                  <a16:creationId xmlns:a16="http://schemas.microsoft.com/office/drawing/2014/main" id="{EC79EADE-B2BA-441C-AF27-3D70B1C29B23}"/>
                </a:ext>
              </a:extLst>
            </p:cNvPr>
            <p:cNvGrpSpPr>
              <a:grpSpLocks/>
            </p:cNvGrpSpPr>
            <p:nvPr/>
          </p:nvGrpSpPr>
          <p:grpSpPr bwMode="auto">
            <a:xfrm>
              <a:off x="2112" y="2928"/>
              <a:ext cx="336" cy="144"/>
              <a:chOff x="2208" y="288"/>
              <a:chExt cx="1152" cy="240"/>
            </a:xfrm>
          </p:grpSpPr>
          <p:sp>
            <p:nvSpPr>
              <p:cNvPr id="50243" name="Line 379">
                <a:extLst>
                  <a:ext uri="{FF2B5EF4-FFF2-40B4-BE49-F238E27FC236}">
                    <a16:creationId xmlns:a16="http://schemas.microsoft.com/office/drawing/2014/main" id="{8A3551AC-C285-4E30-8188-393ECD9049DC}"/>
                  </a:ext>
                </a:extLst>
              </p:cNvPr>
              <p:cNvSpPr>
                <a:spLocks noChangeShapeType="1"/>
              </p:cNvSpPr>
              <p:nvPr/>
            </p:nvSpPr>
            <p:spPr bwMode="auto">
              <a:xfrm flipH="1">
                <a:off x="2208"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44" name="Line 380">
                <a:extLst>
                  <a:ext uri="{FF2B5EF4-FFF2-40B4-BE49-F238E27FC236}">
                    <a16:creationId xmlns:a16="http://schemas.microsoft.com/office/drawing/2014/main" id="{64003D30-B11C-4372-ADA5-710F488A6530}"/>
                  </a:ext>
                </a:extLst>
              </p:cNvPr>
              <p:cNvSpPr>
                <a:spLocks noChangeShapeType="1"/>
              </p:cNvSpPr>
              <p:nvPr/>
            </p:nvSpPr>
            <p:spPr bwMode="auto">
              <a:xfrm>
                <a:off x="2880" y="28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241" name="AutoShape 381">
              <a:extLst>
                <a:ext uri="{FF2B5EF4-FFF2-40B4-BE49-F238E27FC236}">
                  <a16:creationId xmlns:a16="http://schemas.microsoft.com/office/drawing/2014/main" id="{8293ECC5-DD05-43A0-B98A-24C815DEE52E}"/>
                </a:ext>
              </a:extLst>
            </p:cNvPr>
            <p:cNvSpPr>
              <a:spLocks noChangeArrowheads="1"/>
            </p:cNvSpPr>
            <p:nvPr/>
          </p:nvSpPr>
          <p:spPr bwMode="auto">
            <a:xfrm>
              <a:off x="1706" y="3110"/>
              <a:ext cx="480" cy="240"/>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242" name="Rectangle 382">
              <a:extLst>
                <a:ext uri="{FF2B5EF4-FFF2-40B4-BE49-F238E27FC236}">
                  <a16:creationId xmlns:a16="http://schemas.microsoft.com/office/drawing/2014/main" id="{A462A9C4-3D69-4554-B984-EC952B832AEC}"/>
                </a:ext>
              </a:extLst>
            </p:cNvPr>
            <p:cNvSpPr>
              <a:spLocks noChangeArrowheads="1"/>
            </p:cNvSpPr>
            <p:nvPr/>
          </p:nvSpPr>
          <p:spPr bwMode="auto">
            <a:xfrm>
              <a:off x="2315" y="3101"/>
              <a:ext cx="440" cy="25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50180" name="Oval 383">
            <a:extLst>
              <a:ext uri="{FF2B5EF4-FFF2-40B4-BE49-F238E27FC236}">
                <a16:creationId xmlns:a16="http://schemas.microsoft.com/office/drawing/2014/main" id="{202DF30C-AF1F-46D4-83C2-171F707B75F0}"/>
              </a:ext>
            </a:extLst>
          </p:cNvPr>
          <p:cNvSpPr>
            <a:spLocks noChangeArrowheads="1"/>
          </p:cNvSpPr>
          <p:nvPr/>
        </p:nvSpPr>
        <p:spPr bwMode="auto">
          <a:xfrm>
            <a:off x="4310063" y="6140450"/>
            <a:ext cx="1470025" cy="59213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181" name="AutoShape 384">
            <a:extLst>
              <a:ext uri="{FF2B5EF4-FFF2-40B4-BE49-F238E27FC236}">
                <a16:creationId xmlns:a16="http://schemas.microsoft.com/office/drawing/2014/main" id="{98C93652-A6E3-4543-8577-F13BEC82067A}"/>
              </a:ext>
            </a:extLst>
          </p:cNvPr>
          <p:cNvSpPr>
            <a:spLocks noChangeArrowheads="1"/>
          </p:cNvSpPr>
          <p:nvPr/>
        </p:nvSpPr>
        <p:spPr bwMode="auto">
          <a:xfrm>
            <a:off x="5902325" y="6183313"/>
            <a:ext cx="1730375" cy="506412"/>
          </a:xfrm>
          <a:prstGeom prst="flowChartPreparation">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182" name="Rectangle 385">
            <a:extLst>
              <a:ext uri="{FF2B5EF4-FFF2-40B4-BE49-F238E27FC236}">
                <a16:creationId xmlns:a16="http://schemas.microsoft.com/office/drawing/2014/main" id="{13516F75-57D3-4FB2-8F18-06EF853647F5}"/>
              </a:ext>
            </a:extLst>
          </p:cNvPr>
          <p:cNvSpPr>
            <a:spLocks noChangeArrowheads="1"/>
          </p:cNvSpPr>
          <p:nvPr/>
        </p:nvSpPr>
        <p:spPr bwMode="auto">
          <a:xfrm>
            <a:off x="7815263" y="6183313"/>
            <a:ext cx="1135062" cy="50482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0183" name="Text Box 386">
            <a:extLst>
              <a:ext uri="{FF2B5EF4-FFF2-40B4-BE49-F238E27FC236}">
                <a16:creationId xmlns:a16="http://schemas.microsoft.com/office/drawing/2014/main" id="{922CD4D2-F7E6-4CD5-84F1-C50D2B62C73D}"/>
              </a:ext>
            </a:extLst>
          </p:cNvPr>
          <p:cNvSpPr txBox="1">
            <a:spLocks noChangeArrowheads="1"/>
          </p:cNvSpPr>
          <p:nvPr/>
        </p:nvSpPr>
        <p:spPr bwMode="auto">
          <a:xfrm>
            <a:off x="7780338" y="62531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Goal State</a:t>
            </a:r>
            <a:endParaRPr lang="en-US" altLang="en-US" sz="2400"/>
          </a:p>
        </p:txBody>
      </p:sp>
      <p:sp>
        <p:nvSpPr>
          <p:cNvPr id="50184" name="Text Box 387">
            <a:extLst>
              <a:ext uri="{FF2B5EF4-FFF2-40B4-BE49-F238E27FC236}">
                <a16:creationId xmlns:a16="http://schemas.microsoft.com/office/drawing/2014/main" id="{814226F1-7651-46F6-96C3-A216C7764C1C}"/>
              </a:ext>
            </a:extLst>
          </p:cNvPr>
          <p:cNvSpPr txBox="1">
            <a:spLocks noChangeArrowheads="1"/>
          </p:cNvSpPr>
          <p:nvPr/>
        </p:nvSpPr>
        <p:spPr bwMode="auto">
          <a:xfrm>
            <a:off x="6011863" y="6253163"/>
            <a:ext cx="157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Repeated State</a:t>
            </a:r>
            <a:endParaRPr lang="en-US" altLang="en-US" sz="2400"/>
          </a:p>
        </p:txBody>
      </p:sp>
      <p:sp>
        <p:nvSpPr>
          <p:cNvPr id="50185" name="Text Box 388">
            <a:extLst>
              <a:ext uri="{FF2B5EF4-FFF2-40B4-BE49-F238E27FC236}">
                <a16:creationId xmlns:a16="http://schemas.microsoft.com/office/drawing/2014/main" id="{7E32542F-EB77-4B5F-A6BB-FB10D8929851}"/>
              </a:ext>
            </a:extLst>
          </p:cNvPr>
          <p:cNvSpPr txBox="1">
            <a:spLocks noChangeArrowheads="1"/>
          </p:cNvSpPr>
          <p:nvPr/>
        </p:nvSpPr>
        <p:spPr bwMode="auto">
          <a:xfrm>
            <a:off x="4383088" y="6253163"/>
            <a:ext cx="128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Illegal State</a:t>
            </a:r>
            <a:endParaRPr lang="en-US" altLang="en-US" sz="2400"/>
          </a:p>
        </p:txBody>
      </p:sp>
      <p:sp>
        <p:nvSpPr>
          <p:cNvPr id="50186" name="Text Box 389">
            <a:extLst>
              <a:ext uri="{FF2B5EF4-FFF2-40B4-BE49-F238E27FC236}">
                <a16:creationId xmlns:a16="http://schemas.microsoft.com/office/drawing/2014/main" id="{B5D65CD2-62C6-48DD-B18E-438A7DFAAE50}"/>
              </a:ext>
            </a:extLst>
          </p:cNvPr>
          <p:cNvSpPr txBox="1">
            <a:spLocks noChangeArrowheads="1"/>
          </p:cNvSpPr>
          <p:nvPr/>
        </p:nvSpPr>
        <p:spPr bwMode="auto">
          <a:xfrm>
            <a:off x="153988" y="6178550"/>
            <a:ext cx="3960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Search Tree for “Farmer, Wolf, Duck, Corn”</a:t>
            </a:r>
            <a:endParaRPr lang="en-US" altLang="en-US" sz="24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3671C513-806A-4333-9306-477F134A8B31}"/>
              </a:ext>
            </a:extLst>
          </p:cNvPr>
          <p:cNvGrpSpPr>
            <a:grpSpLocks/>
          </p:cNvGrpSpPr>
          <p:nvPr/>
        </p:nvGrpSpPr>
        <p:grpSpPr bwMode="auto">
          <a:xfrm>
            <a:off x="1114425" y="565150"/>
            <a:ext cx="609600" cy="517525"/>
            <a:chOff x="1152" y="432"/>
            <a:chExt cx="384" cy="326"/>
          </a:xfrm>
        </p:grpSpPr>
        <p:grpSp>
          <p:nvGrpSpPr>
            <p:cNvPr id="51408" name="Group 3">
              <a:extLst>
                <a:ext uri="{FF2B5EF4-FFF2-40B4-BE49-F238E27FC236}">
                  <a16:creationId xmlns:a16="http://schemas.microsoft.com/office/drawing/2014/main" id="{BB3EC098-CEE0-4E99-B9EB-BC745C85E89D}"/>
                </a:ext>
              </a:extLst>
            </p:cNvPr>
            <p:cNvGrpSpPr>
              <a:grpSpLocks/>
            </p:cNvGrpSpPr>
            <p:nvPr/>
          </p:nvGrpSpPr>
          <p:grpSpPr bwMode="auto">
            <a:xfrm>
              <a:off x="1152" y="432"/>
              <a:ext cx="384" cy="96"/>
              <a:chOff x="1152" y="432"/>
              <a:chExt cx="384" cy="96"/>
            </a:xfrm>
          </p:grpSpPr>
          <p:sp>
            <p:nvSpPr>
              <p:cNvPr id="51415" name="Text Box 4">
                <a:extLst>
                  <a:ext uri="{FF2B5EF4-FFF2-40B4-BE49-F238E27FC236}">
                    <a16:creationId xmlns:a16="http://schemas.microsoft.com/office/drawing/2014/main" id="{ABED9002-B33A-48B5-B830-32C97FE0DC89}"/>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416" name="Text Box 5">
                <a:extLst>
                  <a:ext uri="{FF2B5EF4-FFF2-40B4-BE49-F238E27FC236}">
                    <a16:creationId xmlns:a16="http://schemas.microsoft.com/office/drawing/2014/main" id="{0994EEB5-FB5D-486A-AFB3-18D22604F999}"/>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417" name="Text Box 6">
                <a:extLst>
                  <a:ext uri="{FF2B5EF4-FFF2-40B4-BE49-F238E27FC236}">
                    <a16:creationId xmlns:a16="http://schemas.microsoft.com/office/drawing/2014/main" id="{EF9E7FD0-3762-4EDA-A902-07CB20BA5EC1}"/>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418" name="Text Box 7">
                <a:extLst>
                  <a:ext uri="{FF2B5EF4-FFF2-40B4-BE49-F238E27FC236}">
                    <a16:creationId xmlns:a16="http://schemas.microsoft.com/office/drawing/2014/main" id="{235A1364-90D5-45A3-8089-BCC2D554B386}"/>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1409" name="Group 8">
              <a:extLst>
                <a:ext uri="{FF2B5EF4-FFF2-40B4-BE49-F238E27FC236}">
                  <a16:creationId xmlns:a16="http://schemas.microsoft.com/office/drawing/2014/main" id="{B41E9DCE-564D-4EBB-ADFC-C4156DE29C03}"/>
                </a:ext>
              </a:extLst>
            </p:cNvPr>
            <p:cNvGrpSpPr>
              <a:grpSpLocks/>
            </p:cNvGrpSpPr>
            <p:nvPr/>
          </p:nvGrpSpPr>
          <p:grpSpPr bwMode="auto">
            <a:xfrm>
              <a:off x="1152" y="528"/>
              <a:ext cx="384" cy="230"/>
              <a:chOff x="1152" y="432"/>
              <a:chExt cx="384" cy="230"/>
            </a:xfrm>
          </p:grpSpPr>
          <p:sp>
            <p:nvSpPr>
              <p:cNvPr id="51411" name="Text Box 9">
                <a:extLst>
                  <a:ext uri="{FF2B5EF4-FFF2-40B4-BE49-F238E27FC236}">
                    <a16:creationId xmlns:a16="http://schemas.microsoft.com/office/drawing/2014/main" id="{B3F5D11A-F566-46A5-B2CD-E3F9E0B1EFE4}"/>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12" name="Text Box 10">
                <a:extLst>
                  <a:ext uri="{FF2B5EF4-FFF2-40B4-BE49-F238E27FC236}">
                    <a16:creationId xmlns:a16="http://schemas.microsoft.com/office/drawing/2014/main" id="{18E85674-73B0-494D-A9BB-BF29D08E88E5}"/>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13" name="Text Box 11">
                <a:extLst>
                  <a:ext uri="{FF2B5EF4-FFF2-40B4-BE49-F238E27FC236}">
                    <a16:creationId xmlns:a16="http://schemas.microsoft.com/office/drawing/2014/main" id="{4BBEEBBE-2A9B-4A70-A8A4-761879D78582}"/>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14" name="Text Box 12">
                <a:extLst>
                  <a:ext uri="{FF2B5EF4-FFF2-40B4-BE49-F238E27FC236}">
                    <a16:creationId xmlns:a16="http://schemas.microsoft.com/office/drawing/2014/main" id="{25D375DD-650A-4F6A-93B5-4F1980E9C9C2}"/>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410" name="Line 13">
              <a:extLst>
                <a:ext uri="{FF2B5EF4-FFF2-40B4-BE49-F238E27FC236}">
                  <a16:creationId xmlns:a16="http://schemas.microsoft.com/office/drawing/2014/main" id="{57C8C40E-873B-491B-9536-02817011AD0A}"/>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1203" name="Group 38">
            <a:extLst>
              <a:ext uri="{FF2B5EF4-FFF2-40B4-BE49-F238E27FC236}">
                <a16:creationId xmlns:a16="http://schemas.microsoft.com/office/drawing/2014/main" id="{D5258E29-D52D-4678-A4E1-476473078933}"/>
              </a:ext>
            </a:extLst>
          </p:cNvPr>
          <p:cNvGrpSpPr>
            <a:grpSpLocks/>
          </p:cNvGrpSpPr>
          <p:nvPr/>
        </p:nvGrpSpPr>
        <p:grpSpPr bwMode="auto">
          <a:xfrm>
            <a:off x="2562225" y="1250950"/>
            <a:ext cx="609600" cy="517525"/>
            <a:chOff x="1152" y="432"/>
            <a:chExt cx="384" cy="326"/>
          </a:xfrm>
        </p:grpSpPr>
        <p:grpSp>
          <p:nvGrpSpPr>
            <p:cNvPr id="51397" name="Group 39">
              <a:extLst>
                <a:ext uri="{FF2B5EF4-FFF2-40B4-BE49-F238E27FC236}">
                  <a16:creationId xmlns:a16="http://schemas.microsoft.com/office/drawing/2014/main" id="{53C14DFC-9348-44B9-943F-A6E1FE3D159C}"/>
                </a:ext>
              </a:extLst>
            </p:cNvPr>
            <p:cNvGrpSpPr>
              <a:grpSpLocks/>
            </p:cNvGrpSpPr>
            <p:nvPr/>
          </p:nvGrpSpPr>
          <p:grpSpPr bwMode="auto">
            <a:xfrm>
              <a:off x="1152" y="432"/>
              <a:ext cx="384" cy="230"/>
              <a:chOff x="1152" y="432"/>
              <a:chExt cx="384" cy="230"/>
            </a:xfrm>
          </p:grpSpPr>
          <p:sp>
            <p:nvSpPr>
              <p:cNvPr id="51404" name="Text Box 40">
                <a:extLst>
                  <a:ext uri="{FF2B5EF4-FFF2-40B4-BE49-F238E27FC236}">
                    <a16:creationId xmlns:a16="http://schemas.microsoft.com/office/drawing/2014/main" id="{A2C4236E-261C-492B-B649-1259F9459F8D}"/>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05" name="Text Box 41">
                <a:extLst>
                  <a:ext uri="{FF2B5EF4-FFF2-40B4-BE49-F238E27FC236}">
                    <a16:creationId xmlns:a16="http://schemas.microsoft.com/office/drawing/2014/main" id="{A144C75F-DAAC-49B2-9446-D9B2AA4A8194}"/>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406" name="Text Box 42">
                <a:extLst>
                  <a:ext uri="{FF2B5EF4-FFF2-40B4-BE49-F238E27FC236}">
                    <a16:creationId xmlns:a16="http://schemas.microsoft.com/office/drawing/2014/main" id="{085F11E3-2FA3-4973-B237-AB45639570F6}"/>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07" name="Text Box 43">
                <a:extLst>
                  <a:ext uri="{FF2B5EF4-FFF2-40B4-BE49-F238E27FC236}">
                    <a16:creationId xmlns:a16="http://schemas.microsoft.com/office/drawing/2014/main" id="{76D2CC94-6527-4CCD-AA91-75F86D176F0F}"/>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1398" name="Group 44">
              <a:extLst>
                <a:ext uri="{FF2B5EF4-FFF2-40B4-BE49-F238E27FC236}">
                  <a16:creationId xmlns:a16="http://schemas.microsoft.com/office/drawing/2014/main" id="{C394E16A-13BB-49FC-B3F2-13F8692C69E0}"/>
                </a:ext>
              </a:extLst>
            </p:cNvPr>
            <p:cNvGrpSpPr>
              <a:grpSpLocks/>
            </p:cNvGrpSpPr>
            <p:nvPr/>
          </p:nvGrpSpPr>
          <p:grpSpPr bwMode="auto">
            <a:xfrm>
              <a:off x="1152" y="528"/>
              <a:ext cx="384" cy="230"/>
              <a:chOff x="1152" y="432"/>
              <a:chExt cx="384" cy="230"/>
            </a:xfrm>
          </p:grpSpPr>
          <p:sp>
            <p:nvSpPr>
              <p:cNvPr id="51400" name="Text Box 45">
                <a:extLst>
                  <a:ext uri="{FF2B5EF4-FFF2-40B4-BE49-F238E27FC236}">
                    <a16:creationId xmlns:a16="http://schemas.microsoft.com/office/drawing/2014/main" id="{69E63D54-BD12-4F26-8EE5-E2729887BE76}"/>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401" name="Text Box 46">
                <a:extLst>
                  <a:ext uri="{FF2B5EF4-FFF2-40B4-BE49-F238E27FC236}">
                    <a16:creationId xmlns:a16="http://schemas.microsoft.com/office/drawing/2014/main" id="{218F3467-85CF-46A1-9920-FA7D24D67C46}"/>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402" name="Text Box 47">
                <a:extLst>
                  <a:ext uri="{FF2B5EF4-FFF2-40B4-BE49-F238E27FC236}">
                    <a16:creationId xmlns:a16="http://schemas.microsoft.com/office/drawing/2014/main" id="{B98D8EC6-5732-4A4D-8AD2-F265EFE22240}"/>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403" name="Text Box 48">
                <a:extLst>
                  <a:ext uri="{FF2B5EF4-FFF2-40B4-BE49-F238E27FC236}">
                    <a16:creationId xmlns:a16="http://schemas.microsoft.com/office/drawing/2014/main" id="{67ADB766-92A5-4BB3-B36E-E06DE252799D}"/>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99" name="Line 49">
              <a:extLst>
                <a:ext uri="{FF2B5EF4-FFF2-40B4-BE49-F238E27FC236}">
                  <a16:creationId xmlns:a16="http://schemas.microsoft.com/office/drawing/2014/main" id="{B622E91D-DFDC-43E4-A873-B63408DF589B}"/>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1204" name="Line 66">
            <a:extLst>
              <a:ext uri="{FF2B5EF4-FFF2-40B4-BE49-F238E27FC236}">
                <a16:creationId xmlns:a16="http://schemas.microsoft.com/office/drawing/2014/main" id="{F57FD028-4476-4A3C-9DB9-97852C0CA28E}"/>
              </a:ext>
            </a:extLst>
          </p:cNvPr>
          <p:cNvSpPr>
            <a:spLocks noChangeShapeType="1"/>
          </p:cNvSpPr>
          <p:nvPr/>
        </p:nvSpPr>
        <p:spPr bwMode="auto">
          <a:xfrm>
            <a:off x="1571625" y="869950"/>
            <a:ext cx="762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05" name="Group 70">
            <a:extLst>
              <a:ext uri="{FF2B5EF4-FFF2-40B4-BE49-F238E27FC236}">
                <a16:creationId xmlns:a16="http://schemas.microsoft.com/office/drawing/2014/main" id="{4629F23B-07EE-4711-A075-B3A45DFAA6A5}"/>
              </a:ext>
            </a:extLst>
          </p:cNvPr>
          <p:cNvGrpSpPr>
            <a:grpSpLocks/>
          </p:cNvGrpSpPr>
          <p:nvPr/>
        </p:nvGrpSpPr>
        <p:grpSpPr bwMode="auto">
          <a:xfrm>
            <a:off x="1114425" y="1936750"/>
            <a:ext cx="609600" cy="517525"/>
            <a:chOff x="2448" y="2016"/>
            <a:chExt cx="384" cy="326"/>
          </a:xfrm>
        </p:grpSpPr>
        <p:grpSp>
          <p:nvGrpSpPr>
            <p:cNvPr id="51386" name="Group 71">
              <a:extLst>
                <a:ext uri="{FF2B5EF4-FFF2-40B4-BE49-F238E27FC236}">
                  <a16:creationId xmlns:a16="http://schemas.microsoft.com/office/drawing/2014/main" id="{00422D38-D5ED-4952-A445-49DA18006898}"/>
                </a:ext>
              </a:extLst>
            </p:cNvPr>
            <p:cNvGrpSpPr>
              <a:grpSpLocks/>
            </p:cNvGrpSpPr>
            <p:nvPr/>
          </p:nvGrpSpPr>
          <p:grpSpPr bwMode="auto">
            <a:xfrm>
              <a:off x="2448" y="2016"/>
              <a:ext cx="384" cy="230"/>
              <a:chOff x="1152" y="432"/>
              <a:chExt cx="384" cy="230"/>
            </a:xfrm>
          </p:grpSpPr>
          <p:sp>
            <p:nvSpPr>
              <p:cNvPr id="51393" name="Text Box 72">
                <a:extLst>
                  <a:ext uri="{FF2B5EF4-FFF2-40B4-BE49-F238E27FC236}">
                    <a16:creationId xmlns:a16="http://schemas.microsoft.com/office/drawing/2014/main" id="{F1C7EEF2-5967-4671-B7C0-566C2CCE34C3}"/>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94" name="Text Box 73">
                <a:extLst>
                  <a:ext uri="{FF2B5EF4-FFF2-40B4-BE49-F238E27FC236}">
                    <a16:creationId xmlns:a16="http://schemas.microsoft.com/office/drawing/2014/main" id="{AA19EE76-CE46-45D9-94DD-BDC9FCD957F6}"/>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95" name="Text Box 74">
                <a:extLst>
                  <a:ext uri="{FF2B5EF4-FFF2-40B4-BE49-F238E27FC236}">
                    <a16:creationId xmlns:a16="http://schemas.microsoft.com/office/drawing/2014/main" id="{DC649AA3-1066-4535-8FF2-0A2C4468BFCE}"/>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96" name="Text Box 75">
                <a:extLst>
                  <a:ext uri="{FF2B5EF4-FFF2-40B4-BE49-F238E27FC236}">
                    <a16:creationId xmlns:a16="http://schemas.microsoft.com/office/drawing/2014/main" id="{9D59BD03-B8CB-43BB-AEE8-7C8D30D79B63}"/>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387" name="Line 76">
              <a:extLst>
                <a:ext uri="{FF2B5EF4-FFF2-40B4-BE49-F238E27FC236}">
                  <a16:creationId xmlns:a16="http://schemas.microsoft.com/office/drawing/2014/main" id="{0F24E563-0DCF-47DC-8CC1-F1A7346C7679}"/>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88" name="Group 77">
              <a:extLst>
                <a:ext uri="{FF2B5EF4-FFF2-40B4-BE49-F238E27FC236}">
                  <a16:creationId xmlns:a16="http://schemas.microsoft.com/office/drawing/2014/main" id="{363F4BC9-AB79-4E4F-B11D-5E9E538E2D44}"/>
                </a:ext>
              </a:extLst>
            </p:cNvPr>
            <p:cNvGrpSpPr>
              <a:grpSpLocks/>
            </p:cNvGrpSpPr>
            <p:nvPr/>
          </p:nvGrpSpPr>
          <p:grpSpPr bwMode="auto">
            <a:xfrm>
              <a:off x="2448" y="2112"/>
              <a:ext cx="384" cy="230"/>
              <a:chOff x="1152" y="432"/>
              <a:chExt cx="384" cy="230"/>
            </a:xfrm>
          </p:grpSpPr>
          <p:sp>
            <p:nvSpPr>
              <p:cNvPr id="51389" name="Text Box 78">
                <a:extLst>
                  <a:ext uri="{FF2B5EF4-FFF2-40B4-BE49-F238E27FC236}">
                    <a16:creationId xmlns:a16="http://schemas.microsoft.com/office/drawing/2014/main" id="{65194F53-0C3C-4CE2-99DE-A91AA6CC9F54}"/>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90" name="Text Box 79">
                <a:extLst>
                  <a:ext uri="{FF2B5EF4-FFF2-40B4-BE49-F238E27FC236}">
                    <a16:creationId xmlns:a16="http://schemas.microsoft.com/office/drawing/2014/main" id="{08BC094B-0825-4B3F-898D-1AA09D5853F9}"/>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91" name="Text Box 80">
                <a:extLst>
                  <a:ext uri="{FF2B5EF4-FFF2-40B4-BE49-F238E27FC236}">
                    <a16:creationId xmlns:a16="http://schemas.microsoft.com/office/drawing/2014/main" id="{2E8648C3-468D-4D48-8287-4AA2C6BBD9A2}"/>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92" name="Text Box 81">
                <a:extLst>
                  <a:ext uri="{FF2B5EF4-FFF2-40B4-BE49-F238E27FC236}">
                    <a16:creationId xmlns:a16="http://schemas.microsoft.com/office/drawing/2014/main" id="{0A9D464E-22AB-4285-B768-1EA0EAD8672A}"/>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sp>
        <p:nvSpPr>
          <p:cNvPr id="51206" name="Line 119">
            <a:extLst>
              <a:ext uri="{FF2B5EF4-FFF2-40B4-BE49-F238E27FC236}">
                <a16:creationId xmlns:a16="http://schemas.microsoft.com/office/drawing/2014/main" id="{4924ACF2-8071-4505-B650-E49EE9EA609A}"/>
              </a:ext>
            </a:extLst>
          </p:cNvPr>
          <p:cNvSpPr>
            <a:spLocks noChangeShapeType="1"/>
          </p:cNvSpPr>
          <p:nvPr/>
        </p:nvSpPr>
        <p:spPr bwMode="auto">
          <a:xfrm flipH="1">
            <a:off x="1800225" y="1631950"/>
            <a:ext cx="741363"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07" name="Group 134">
            <a:extLst>
              <a:ext uri="{FF2B5EF4-FFF2-40B4-BE49-F238E27FC236}">
                <a16:creationId xmlns:a16="http://schemas.microsoft.com/office/drawing/2014/main" id="{2653B536-2BF0-4963-B555-FC588B931FF8}"/>
              </a:ext>
            </a:extLst>
          </p:cNvPr>
          <p:cNvGrpSpPr>
            <a:grpSpLocks/>
          </p:cNvGrpSpPr>
          <p:nvPr/>
        </p:nvGrpSpPr>
        <p:grpSpPr bwMode="auto">
          <a:xfrm>
            <a:off x="1114425" y="2622550"/>
            <a:ext cx="609600" cy="517525"/>
            <a:chOff x="2448" y="2016"/>
            <a:chExt cx="384" cy="326"/>
          </a:xfrm>
        </p:grpSpPr>
        <p:grpSp>
          <p:nvGrpSpPr>
            <p:cNvPr id="51375" name="Group 135">
              <a:extLst>
                <a:ext uri="{FF2B5EF4-FFF2-40B4-BE49-F238E27FC236}">
                  <a16:creationId xmlns:a16="http://schemas.microsoft.com/office/drawing/2014/main" id="{23A1EDEB-0553-4DFC-ABCF-19869C43A63B}"/>
                </a:ext>
              </a:extLst>
            </p:cNvPr>
            <p:cNvGrpSpPr>
              <a:grpSpLocks/>
            </p:cNvGrpSpPr>
            <p:nvPr/>
          </p:nvGrpSpPr>
          <p:grpSpPr bwMode="auto">
            <a:xfrm>
              <a:off x="2448" y="2016"/>
              <a:ext cx="384" cy="230"/>
              <a:chOff x="1152" y="432"/>
              <a:chExt cx="384" cy="230"/>
            </a:xfrm>
          </p:grpSpPr>
          <p:sp>
            <p:nvSpPr>
              <p:cNvPr id="51382" name="Text Box 136">
                <a:extLst>
                  <a:ext uri="{FF2B5EF4-FFF2-40B4-BE49-F238E27FC236}">
                    <a16:creationId xmlns:a16="http://schemas.microsoft.com/office/drawing/2014/main" id="{D8515E82-86A8-438E-B4C6-2C6209DDEBC7}"/>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83" name="Text Box 137">
                <a:extLst>
                  <a:ext uri="{FF2B5EF4-FFF2-40B4-BE49-F238E27FC236}">
                    <a16:creationId xmlns:a16="http://schemas.microsoft.com/office/drawing/2014/main" id="{DEACB6CB-08A0-45D0-8CF4-15B30E37E21A}"/>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84" name="Text Box 138">
                <a:extLst>
                  <a:ext uri="{FF2B5EF4-FFF2-40B4-BE49-F238E27FC236}">
                    <a16:creationId xmlns:a16="http://schemas.microsoft.com/office/drawing/2014/main" id="{682D17AA-C683-4962-AC6D-94B5D3644C8C}"/>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85" name="Text Box 139">
                <a:extLst>
                  <a:ext uri="{FF2B5EF4-FFF2-40B4-BE49-F238E27FC236}">
                    <a16:creationId xmlns:a16="http://schemas.microsoft.com/office/drawing/2014/main" id="{78E5B238-EE6B-42B8-886C-CD4670AE7B12}"/>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376" name="Line 140">
              <a:extLst>
                <a:ext uri="{FF2B5EF4-FFF2-40B4-BE49-F238E27FC236}">
                  <a16:creationId xmlns:a16="http://schemas.microsoft.com/office/drawing/2014/main" id="{597551B2-787F-4627-97DE-44B04A92F8CD}"/>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77" name="Group 141">
              <a:extLst>
                <a:ext uri="{FF2B5EF4-FFF2-40B4-BE49-F238E27FC236}">
                  <a16:creationId xmlns:a16="http://schemas.microsoft.com/office/drawing/2014/main" id="{6B406E95-32DF-4790-9482-D70899543529}"/>
                </a:ext>
              </a:extLst>
            </p:cNvPr>
            <p:cNvGrpSpPr>
              <a:grpSpLocks/>
            </p:cNvGrpSpPr>
            <p:nvPr/>
          </p:nvGrpSpPr>
          <p:grpSpPr bwMode="auto">
            <a:xfrm>
              <a:off x="2448" y="2112"/>
              <a:ext cx="384" cy="230"/>
              <a:chOff x="1152" y="432"/>
              <a:chExt cx="384" cy="230"/>
            </a:xfrm>
          </p:grpSpPr>
          <p:sp>
            <p:nvSpPr>
              <p:cNvPr id="51378" name="Text Box 142">
                <a:extLst>
                  <a:ext uri="{FF2B5EF4-FFF2-40B4-BE49-F238E27FC236}">
                    <a16:creationId xmlns:a16="http://schemas.microsoft.com/office/drawing/2014/main" id="{2F482347-CC46-4ECE-A50C-5FEE92DFA77D}"/>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79" name="Text Box 143">
                <a:extLst>
                  <a:ext uri="{FF2B5EF4-FFF2-40B4-BE49-F238E27FC236}">
                    <a16:creationId xmlns:a16="http://schemas.microsoft.com/office/drawing/2014/main" id="{9526A870-C3B4-4F82-BC7F-67D6E44AC37D}"/>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80" name="Text Box 144">
                <a:extLst>
                  <a:ext uri="{FF2B5EF4-FFF2-40B4-BE49-F238E27FC236}">
                    <a16:creationId xmlns:a16="http://schemas.microsoft.com/office/drawing/2014/main" id="{0278430E-B401-4CBC-ABB9-3DFDE1CA7FE5}"/>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81" name="Text Box 145">
                <a:extLst>
                  <a:ext uri="{FF2B5EF4-FFF2-40B4-BE49-F238E27FC236}">
                    <a16:creationId xmlns:a16="http://schemas.microsoft.com/office/drawing/2014/main" id="{62FB13DE-DFE0-49C6-9220-F69FA2735873}"/>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sp>
        <p:nvSpPr>
          <p:cNvPr id="51208" name="Line 151">
            <a:extLst>
              <a:ext uri="{FF2B5EF4-FFF2-40B4-BE49-F238E27FC236}">
                <a16:creationId xmlns:a16="http://schemas.microsoft.com/office/drawing/2014/main" id="{29EDF621-F579-4E54-91B7-3B30452BA6CF}"/>
              </a:ext>
            </a:extLst>
          </p:cNvPr>
          <p:cNvSpPr>
            <a:spLocks noChangeShapeType="1"/>
          </p:cNvSpPr>
          <p:nvPr/>
        </p:nvSpPr>
        <p:spPr bwMode="auto">
          <a:xfrm>
            <a:off x="1419225" y="231775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09" name="Group 164">
            <a:extLst>
              <a:ext uri="{FF2B5EF4-FFF2-40B4-BE49-F238E27FC236}">
                <a16:creationId xmlns:a16="http://schemas.microsoft.com/office/drawing/2014/main" id="{BF1004D9-6F85-4982-A0F7-1261022552DB}"/>
              </a:ext>
            </a:extLst>
          </p:cNvPr>
          <p:cNvGrpSpPr>
            <a:grpSpLocks/>
          </p:cNvGrpSpPr>
          <p:nvPr/>
        </p:nvGrpSpPr>
        <p:grpSpPr bwMode="auto">
          <a:xfrm>
            <a:off x="161925" y="3308350"/>
            <a:ext cx="609600" cy="517525"/>
            <a:chOff x="2448" y="2016"/>
            <a:chExt cx="384" cy="326"/>
          </a:xfrm>
        </p:grpSpPr>
        <p:grpSp>
          <p:nvGrpSpPr>
            <p:cNvPr id="51364" name="Group 165">
              <a:extLst>
                <a:ext uri="{FF2B5EF4-FFF2-40B4-BE49-F238E27FC236}">
                  <a16:creationId xmlns:a16="http://schemas.microsoft.com/office/drawing/2014/main" id="{D368C006-65BD-427A-9D9B-BEA7B6C737F1}"/>
                </a:ext>
              </a:extLst>
            </p:cNvPr>
            <p:cNvGrpSpPr>
              <a:grpSpLocks/>
            </p:cNvGrpSpPr>
            <p:nvPr/>
          </p:nvGrpSpPr>
          <p:grpSpPr bwMode="auto">
            <a:xfrm>
              <a:off x="2448" y="2016"/>
              <a:ext cx="384" cy="230"/>
              <a:chOff x="1152" y="432"/>
              <a:chExt cx="384" cy="230"/>
            </a:xfrm>
          </p:grpSpPr>
          <p:sp>
            <p:nvSpPr>
              <p:cNvPr id="51371" name="Text Box 166">
                <a:extLst>
                  <a:ext uri="{FF2B5EF4-FFF2-40B4-BE49-F238E27FC236}">
                    <a16:creationId xmlns:a16="http://schemas.microsoft.com/office/drawing/2014/main" id="{3BCDB6FB-0D76-4D16-9E24-A36D978552F8}"/>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72" name="Text Box 167">
                <a:extLst>
                  <a:ext uri="{FF2B5EF4-FFF2-40B4-BE49-F238E27FC236}">
                    <a16:creationId xmlns:a16="http://schemas.microsoft.com/office/drawing/2014/main" id="{8075D331-9286-4364-B9E6-8541C3B96644}"/>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73" name="Text Box 168">
                <a:extLst>
                  <a:ext uri="{FF2B5EF4-FFF2-40B4-BE49-F238E27FC236}">
                    <a16:creationId xmlns:a16="http://schemas.microsoft.com/office/drawing/2014/main" id="{4D0432F0-CD18-41DA-9FC8-4927ED95F116}"/>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74" name="Text Box 169">
                <a:extLst>
                  <a:ext uri="{FF2B5EF4-FFF2-40B4-BE49-F238E27FC236}">
                    <a16:creationId xmlns:a16="http://schemas.microsoft.com/office/drawing/2014/main" id="{5F809389-01A1-411F-B6F3-F73532BCD1BE}"/>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365" name="Line 170">
              <a:extLst>
                <a:ext uri="{FF2B5EF4-FFF2-40B4-BE49-F238E27FC236}">
                  <a16:creationId xmlns:a16="http://schemas.microsoft.com/office/drawing/2014/main" id="{085724A3-C75A-4153-9B52-9E24034B83E1}"/>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66" name="Group 171">
              <a:extLst>
                <a:ext uri="{FF2B5EF4-FFF2-40B4-BE49-F238E27FC236}">
                  <a16:creationId xmlns:a16="http://schemas.microsoft.com/office/drawing/2014/main" id="{6384A5F6-04FF-4A3C-8691-725F1DC2B0DF}"/>
                </a:ext>
              </a:extLst>
            </p:cNvPr>
            <p:cNvGrpSpPr>
              <a:grpSpLocks/>
            </p:cNvGrpSpPr>
            <p:nvPr/>
          </p:nvGrpSpPr>
          <p:grpSpPr bwMode="auto">
            <a:xfrm>
              <a:off x="2448" y="2112"/>
              <a:ext cx="384" cy="230"/>
              <a:chOff x="1152" y="432"/>
              <a:chExt cx="384" cy="230"/>
            </a:xfrm>
          </p:grpSpPr>
          <p:sp>
            <p:nvSpPr>
              <p:cNvPr id="51367" name="Text Box 172">
                <a:extLst>
                  <a:ext uri="{FF2B5EF4-FFF2-40B4-BE49-F238E27FC236}">
                    <a16:creationId xmlns:a16="http://schemas.microsoft.com/office/drawing/2014/main" id="{E275A6E6-A014-4E6F-A742-44242D8FEFD7}"/>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68" name="Text Box 173">
                <a:extLst>
                  <a:ext uri="{FF2B5EF4-FFF2-40B4-BE49-F238E27FC236}">
                    <a16:creationId xmlns:a16="http://schemas.microsoft.com/office/drawing/2014/main" id="{1F526B3A-7121-4E69-8AD8-8CFB7B456DB0}"/>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69" name="Text Box 174">
                <a:extLst>
                  <a:ext uri="{FF2B5EF4-FFF2-40B4-BE49-F238E27FC236}">
                    <a16:creationId xmlns:a16="http://schemas.microsoft.com/office/drawing/2014/main" id="{C34FD752-2F61-4893-A8DD-145635DD98C9}"/>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70" name="Text Box 175">
                <a:extLst>
                  <a:ext uri="{FF2B5EF4-FFF2-40B4-BE49-F238E27FC236}">
                    <a16:creationId xmlns:a16="http://schemas.microsoft.com/office/drawing/2014/main" id="{34FEE875-ABCC-401A-9417-375E80FBD98B}"/>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sp>
        <p:nvSpPr>
          <p:cNvPr id="51210" name="Line 231">
            <a:extLst>
              <a:ext uri="{FF2B5EF4-FFF2-40B4-BE49-F238E27FC236}">
                <a16:creationId xmlns:a16="http://schemas.microsoft.com/office/drawing/2014/main" id="{A7EFFAC4-5FC9-4D3A-B382-4A36B1D345C6}"/>
              </a:ext>
            </a:extLst>
          </p:cNvPr>
          <p:cNvSpPr>
            <a:spLocks noChangeShapeType="1"/>
          </p:cNvSpPr>
          <p:nvPr/>
        </p:nvSpPr>
        <p:spPr bwMode="auto">
          <a:xfrm flipH="1">
            <a:off x="581025" y="300355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11" name="Group 284">
            <a:extLst>
              <a:ext uri="{FF2B5EF4-FFF2-40B4-BE49-F238E27FC236}">
                <a16:creationId xmlns:a16="http://schemas.microsoft.com/office/drawing/2014/main" id="{E92DF117-049F-4385-83DC-593779024253}"/>
              </a:ext>
            </a:extLst>
          </p:cNvPr>
          <p:cNvGrpSpPr>
            <a:grpSpLocks/>
          </p:cNvGrpSpPr>
          <p:nvPr/>
        </p:nvGrpSpPr>
        <p:grpSpPr bwMode="auto">
          <a:xfrm>
            <a:off x="1343025" y="3994150"/>
            <a:ext cx="609600" cy="517525"/>
            <a:chOff x="2448" y="2016"/>
            <a:chExt cx="384" cy="326"/>
          </a:xfrm>
        </p:grpSpPr>
        <p:grpSp>
          <p:nvGrpSpPr>
            <p:cNvPr id="51353" name="Group 285">
              <a:extLst>
                <a:ext uri="{FF2B5EF4-FFF2-40B4-BE49-F238E27FC236}">
                  <a16:creationId xmlns:a16="http://schemas.microsoft.com/office/drawing/2014/main" id="{E4C0ECCF-F3E6-4296-80F8-4ED1B2830B0A}"/>
                </a:ext>
              </a:extLst>
            </p:cNvPr>
            <p:cNvGrpSpPr>
              <a:grpSpLocks/>
            </p:cNvGrpSpPr>
            <p:nvPr/>
          </p:nvGrpSpPr>
          <p:grpSpPr bwMode="auto">
            <a:xfrm>
              <a:off x="2448" y="2016"/>
              <a:ext cx="384" cy="230"/>
              <a:chOff x="1152" y="432"/>
              <a:chExt cx="384" cy="230"/>
            </a:xfrm>
          </p:grpSpPr>
          <p:sp>
            <p:nvSpPr>
              <p:cNvPr id="51360" name="Text Box 286">
                <a:extLst>
                  <a:ext uri="{FF2B5EF4-FFF2-40B4-BE49-F238E27FC236}">
                    <a16:creationId xmlns:a16="http://schemas.microsoft.com/office/drawing/2014/main" id="{6476EA75-CE6B-4C16-9AF1-8B7619A21EF6}"/>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61" name="Text Box 287">
                <a:extLst>
                  <a:ext uri="{FF2B5EF4-FFF2-40B4-BE49-F238E27FC236}">
                    <a16:creationId xmlns:a16="http://schemas.microsoft.com/office/drawing/2014/main" id="{5EC24246-3D7A-4F0E-981D-744580F2D11E}"/>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62" name="Text Box 288">
                <a:extLst>
                  <a:ext uri="{FF2B5EF4-FFF2-40B4-BE49-F238E27FC236}">
                    <a16:creationId xmlns:a16="http://schemas.microsoft.com/office/drawing/2014/main" id="{BA4AAA13-F631-421B-AC91-FAFB65DBE89C}"/>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63" name="Text Box 289">
                <a:extLst>
                  <a:ext uri="{FF2B5EF4-FFF2-40B4-BE49-F238E27FC236}">
                    <a16:creationId xmlns:a16="http://schemas.microsoft.com/office/drawing/2014/main" id="{34457E17-32CA-41B9-8C99-2318E57C679B}"/>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54" name="Line 290">
              <a:extLst>
                <a:ext uri="{FF2B5EF4-FFF2-40B4-BE49-F238E27FC236}">
                  <a16:creationId xmlns:a16="http://schemas.microsoft.com/office/drawing/2014/main" id="{728B2A70-C46F-45D1-9169-5761BC85925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55" name="Group 291">
              <a:extLst>
                <a:ext uri="{FF2B5EF4-FFF2-40B4-BE49-F238E27FC236}">
                  <a16:creationId xmlns:a16="http://schemas.microsoft.com/office/drawing/2014/main" id="{CADE4D2A-C41B-43AF-9933-9EA3C633A4ED}"/>
                </a:ext>
              </a:extLst>
            </p:cNvPr>
            <p:cNvGrpSpPr>
              <a:grpSpLocks/>
            </p:cNvGrpSpPr>
            <p:nvPr/>
          </p:nvGrpSpPr>
          <p:grpSpPr bwMode="auto">
            <a:xfrm>
              <a:off x="2448" y="2112"/>
              <a:ext cx="384" cy="230"/>
              <a:chOff x="1152" y="432"/>
              <a:chExt cx="384" cy="230"/>
            </a:xfrm>
          </p:grpSpPr>
          <p:sp>
            <p:nvSpPr>
              <p:cNvPr id="51356" name="Text Box 292">
                <a:extLst>
                  <a:ext uri="{FF2B5EF4-FFF2-40B4-BE49-F238E27FC236}">
                    <a16:creationId xmlns:a16="http://schemas.microsoft.com/office/drawing/2014/main" id="{46CD758D-3903-4F7E-A12B-945621A0E8CC}"/>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57" name="Text Box 293">
                <a:extLst>
                  <a:ext uri="{FF2B5EF4-FFF2-40B4-BE49-F238E27FC236}">
                    <a16:creationId xmlns:a16="http://schemas.microsoft.com/office/drawing/2014/main" id="{631BFB87-C293-40C0-8093-6BD98289BD26}"/>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58" name="Text Box 294">
                <a:extLst>
                  <a:ext uri="{FF2B5EF4-FFF2-40B4-BE49-F238E27FC236}">
                    <a16:creationId xmlns:a16="http://schemas.microsoft.com/office/drawing/2014/main" id="{B4DC5C54-EC68-46C0-8A33-576F269B309B}"/>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59" name="Text Box 295">
                <a:extLst>
                  <a:ext uri="{FF2B5EF4-FFF2-40B4-BE49-F238E27FC236}">
                    <a16:creationId xmlns:a16="http://schemas.microsoft.com/office/drawing/2014/main" id="{4E2CF379-079F-42BD-9A86-87D76BF082B2}"/>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sp>
        <p:nvSpPr>
          <p:cNvPr id="51212" name="Line 316">
            <a:extLst>
              <a:ext uri="{FF2B5EF4-FFF2-40B4-BE49-F238E27FC236}">
                <a16:creationId xmlns:a16="http://schemas.microsoft.com/office/drawing/2014/main" id="{53B2339F-6D2B-4EA0-B8E9-2CDD8409EE46}"/>
              </a:ext>
            </a:extLst>
          </p:cNvPr>
          <p:cNvSpPr>
            <a:spLocks noChangeShapeType="1"/>
          </p:cNvSpPr>
          <p:nvPr/>
        </p:nvSpPr>
        <p:spPr bwMode="auto">
          <a:xfrm>
            <a:off x="492125" y="3689350"/>
            <a:ext cx="6985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13" name="Line 336">
            <a:extLst>
              <a:ext uri="{FF2B5EF4-FFF2-40B4-BE49-F238E27FC236}">
                <a16:creationId xmlns:a16="http://schemas.microsoft.com/office/drawing/2014/main" id="{9B0EBA0D-57A6-427D-BF67-2FB775E035E6}"/>
              </a:ext>
            </a:extLst>
          </p:cNvPr>
          <p:cNvSpPr>
            <a:spLocks noChangeShapeType="1"/>
          </p:cNvSpPr>
          <p:nvPr/>
        </p:nvSpPr>
        <p:spPr bwMode="auto">
          <a:xfrm flipH="1">
            <a:off x="1038225" y="4375150"/>
            <a:ext cx="4445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14" name="Group 339">
            <a:extLst>
              <a:ext uri="{FF2B5EF4-FFF2-40B4-BE49-F238E27FC236}">
                <a16:creationId xmlns:a16="http://schemas.microsoft.com/office/drawing/2014/main" id="{D7810F5C-065A-402A-9392-1CE21D9AB2F3}"/>
              </a:ext>
            </a:extLst>
          </p:cNvPr>
          <p:cNvGrpSpPr>
            <a:grpSpLocks/>
          </p:cNvGrpSpPr>
          <p:nvPr/>
        </p:nvGrpSpPr>
        <p:grpSpPr bwMode="auto">
          <a:xfrm>
            <a:off x="428625" y="4679950"/>
            <a:ext cx="609600" cy="517525"/>
            <a:chOff x="2448" y="2016"/>
            <a:chExt cx="384" cy="326"/>
          </a:xfrm>
        </p:grpSpPr>
        <p:grpSp>
          <p:nvGrpSpPr>
            <p:cNvPr id="51342" name="Group 340">
              <a:extLst>
                <a:ext uri="{FF2B5EF4-FFF2-40B4-BE49-F238E27FC236}">
                  <a16:creationId xmlns:a16="http://schemas.microsoft.com/office/drawing/2014/main" id="{29748925-7A2F-460F-8D66-B963B3560D7A}"/>
                </a:ext>
              </a:extLst>
            </p:cNvPr>
            <p:cNvGrpSpPr>
              <a:grpSpLocks/>
            </p:cNvGrpSpPr>
            <p:nvPr/>
          </p:nvGrpSpPr>
          <p:grpSpPr bwMode="auto">
            <a:xfrm>
              <a:off x="2448" y="2016"/>
              <a:ext cx="384" cy="230"/>
              <a:chOff x="1152" y="432"/>
              <a:chExt cx="384" cy="230"/>
            </a:xfrm>
          </p:grpSpPr>
          <p:sp>
            <p:nvSpPr>
              <p:cNvPr id="51349" name="Text Box 341">
                <a:extLst>
                  <a:ext uri="{FF2B5EF4-FFF2-40B4-BE49-F238E27FC236}">
                    <a16:creationId xmlns:a16="http://schemas.microsoft.com/office/drawing/2014/main" id="{0238EE92-1D84-4D96-932B-34ADAD9975BA}"/>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50" name="Text Box 342">
                <a:extLst>
                  <a:ext uri="{FF2B5EF4-FFF2-40B4-BE49-F238E27FC236}">
                    <a16:creationId xmlns:a16="http://schemas.microsoft.com/office/drawing/2014/main" id="{A79F1D16-10E4-451E-ADF2-3A9F2F7BA121}"/>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51" name="Text Box 343">
                <a:extLst>
                  <a:ext uri="{FF2B5EF4-FFF2-40B4-BE49-F238E27FC236}">
                    <a16:creationId xmlns:a16="http://schemas.microsoft.com/office/drawing/2014/main" id="{FE1717B1-F657-4BA4-B080-DC0CA2B0B94C}"/>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52" name="Text Box 344">
                <a:extLst>
                  <a:ext uri="{FF2B5EF4-FFF2-40B4-BE49-F238E27FC236}">
                    <a16:creationId xmlns:a16="http://schemas.microsoft.com/office/drawing/2014/main" id="{B4E6466F-62DE-4082-951F-772B748EC2DC}"/>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43" name="Line 345">
              <a:extLst>
                <a:ext uri="{FF2B5EF4-FFF2-40B4-BE49-F238E27FC236}">
                  <a16:creationId xmlns:a16="http://schemas.microsoft.com/office/drawing/2014/main" id="{92725C6F-724E-425D-A718-4094164815E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44" name="Group 346">
              <a:extLst>
                <a:ext uri="{FF2B5EF4-FFF2-40B4-BE49-F238E27FC236}">
                  <a16:creationId xmlns:a16="http://schemas.microsoft.com/office/drawing/2014/main" id="{C2A95A0C-96B6-4B23-ABB2-BDC2502EFC9D}"/>
                </a:ext>
              </a:extLst>
            </p:cNvPr>
            <p:cNvGrpSpPr>
              <a:grpSpLocks/>
            </p:cNvGrpSpPr>
            <p:nvPr/>
          </p:nvGrpSpPr>
          <p:grpSpPr bwMode="auto">
            <a:xfrm>
              <a:off x="2448" y="2112"/>
              <a:ext cx="384" cy="230"/>
              <a:chOff x="1152" y="432"/>
              <a:chExt cx="384" cy="230"/>
            </a:xfrm>
          </p:grpSpPr>
          <p:sp>
            <p:nvSpPr>
              <p:cNvPr id="51345" name="Text Box 347">
                <a:extLst>
                  <a:ext uri="{FF2B5EF4-FFF2-40B4-BE49-F238E27FC236}">
                    <a16:creationId xmlns:a16="http://schemas.microsoft.com/office/drawing/2014/main" id="{CE802F05-E65A-4F26-A34A-21B013FFCE66}"/>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46" name="Text Box 348">
                <a:extLst>
                  <a:ext uri="{FF2B5EF4-FFF2-40B4-BE49-F238E27FC236}">
                    <a16:creationId xmlns:a16="http://schemas.microsoft.com/office/drawing/2014/main" id="{651F125A-6970-40E7-9D35-EE0DEC326E69}"/>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47" name="Text Box 349">
                <a:extLst>
                  <a:ext uri="{FF2B5EF4-FFF2-40B4-BE49-F238E27FC236}">
                    <a16:creationId xmlns:a16="http://schemas.microsoft.com/office/drawing/2014/main" id="{C46BA7D3-03D4-4B90-A5D8-30492611E71F}"/>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48" name="Text Box 350">
                <a:extLst>
                  <a:ext uri="{FF2B5EF4-FFF2-40B4-BE49-F238E27FC236}">
                    <a16:creationId xmlns:a16="http://schemas.microsoft.com/office/drawing/2014/main" id="{C4C4F39F-1086-485F-BEAE-703627D5BF7D}"/>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1215" name="Group 351">
            <a:extLst>
              <a:ext uri="{FF2B5EF4-FFF2-40B4-BE49-F238E27FC236}">
                <a16:creationId xmlns:a16="http://schemas.microsoft.com/office/drawing/2014/main" id="{F0B08781-9E8E-47B0-BC16-3FFDF999A7D0}"/>
              </a:ext>
            </a:extLst>
          </p:cNvPr>
          <p:cNvGrpSpPr>
            <a:grpSpLocks/>
          </p:cNvGrpSpPr>
          <p:nvPr/>
        </p:nvGrpSpPr>
        <p:grpSpPr bwMode="auto">
          <a:xfrm>
            <a:off x="733425" y="5365750"/>
            <a:ext cx="609600" cy="365125"/>
            <a:chOff x="2448" y="2016"/>
            <a:chExt cx="384" cy="230"/>
          </a:xfrm>
        </p:grpSpPr>
        <p:grpSp>
          <p:nvGrpSpPr>
            <p:cNvPr id="51331" name="Group 352">
              <a:extLst>
                <a:ext uri="{FF2B5EF4-FFF2-40B4-BE49-F238E27FC236}">
                  <a16:creationId xmlns:a16="http://schemas.microsoft.com/office/drawing/2014/main" id="{FC15ADCB-F2C2-4799-B838-255338DD55F5}"/>
                </a:ext>
              </a:extLst>
            </p:cNvPr>
            <p:cNvGrpSpPr>
              <a:grpSpLocks/>
            </p:cNvGrpSpPr>
            <p:nvPr/>
          </p:nvGrpSpPr>
          <p:grpSpPr bwMode="auto">
            <a:xfrm>
              <a:off x="2448" y="2016"/>
              <a:ext cx="384" cy="230"/>
              <a:chOff x="1152" y="432"/>
              <a:chExt cx="384" cy="230"/>
            </a:xfrm>
          </p:grpSpPr>
          <p:sp>
            <p:nvSpPr>
              <p:cNvPr id="51338" name="Text Box 353">
                <a:extLst>
                  <a:ext uri="{FF2B5EF4-FFF2-40B4-BE49-F238E27FC236}">
                    <a16:creationId xmlns:a16="http://schemas.microsoft.com/office/drawing/2014/main" id="{08A62357-EDAF-4A2D-AB44-CE2952ECC776}"/>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39" name="Text Box 354">
                <a:extLst>
                  <a:ext uri="{FF2B5EF4-FFF2-40B4-BE49-F238E27FC236}">
                    <a16:creationId xmlns:a16="http://schemas.microsoft.com/office/drawing/2014/main" id="{88B78FA8-1A8A-4853-8883-BAE98217D115}"/>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40" name="Text Box 355">
                <a:extLst>
                  <a:ext uri="{FF2B5EF4-FFF2-40B4-BE49-F238E27FC236}">
                    <a16:creationId xmlns:a16="http://schemas.microsoft.com/office/drawing/2014/main" id="{E5BF5A96-C3C2-4897-AC88-2F40C43CFDBE}"/>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41" name="Text Box 356">
                <a:extLst>
                  <a:ext uri="{FF2B5EF4-FFF2-40B4-BE49-F238E27FC236}">
                    <a16:creationId xmlns:a16="http://schemas.microsoft.com/office/drawing/2014/main" id="{C5144012-8DB1-4291-A2ED-FF52F1FC0BAE}"/>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32" name="Line 357">
              <a:extLst>
                <a:ext uri="{FF2B5EF4-FFF2-40B4-BE49-F238E27FC236}">
                  <a16:creationId xmlns:a16="http://schemas.microsoft.com/office/drawing/2014/main" id="{3A831A25-B28D-422E-8DC9-788324B7A1EF}"/>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33" name="Group 358">
              <a:extLst>
                <a:ext uri="{FF2B5EF4-FFF2-40B4-BE49-F238E27FC236}">
                  <a16:creationId xmlns:a16="http://schemas.microsoft.com/office/drawing/2014/main" id="{8FDE859E-B63A-4A79-A821-A420D093688A}"/>
                </a:ext>
              </a:extLst>
            </p:cNvPr>
            <p:cNvGrpSpPr>
              <a:grpSpLocks/>
            </p:cNvGrpSpPr>
            <p:nvPr/>
          </p:nvGrpSpPr>
          <p:grpSpPr bwMode="auto">
            <a:xfrm>
              <a:off x="2448" y="2112"/>
              <a:ext cx="384" cy="96"/>
              <a:chOff x="1152" y="432"/>
              <a:chExt cx="384" cy="96"/>
            </a:xfrm>
          </p:grpSpPr>
          <p:sp>
            <p:nvSpPr>
              <p:cNvPr id="51334" name="Text Box 359">
                <a:extLst>
                  <a:ext uri="{FF2B5EF4-FFF2-40B4-BE49-F238E27FC236}">
                    <a16:creationId xmlns:a16="http://schemas.microsoft.com/office/drawing/2014/main" id="{19CD35D4-F5FE-49E5-AEBB-FBF34E87FB13}"/>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35" name="Text Box 360">
                <a:extLst>
                  <a:ext uri="{FF2B5EF4-FFF2-40B4-BE49-F238E27FC236}">
                    <a16:creationId xmlns:a16="http://schemas.microsoft.com/office/drawing/2014/main" id="{089B97B3-F523-4272-8431-A3D438DA206E}"/>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36" name="Text Box 361">
                <a:extLst>
                  <a:ext uri="{FF2B5EF4-FFF2-40B4-BE49-F238E27FC236}">
                    <a16:creationId xmlns:a16="http://schemas.microsoft.com/office/drawing/2014/main" id="{337A85FA-AB94-4736-B39E-293B4228C204}"/>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37" name="Text Box 362">
                <a:extLst>
                  <a:ext uri="{FF2B5EF4-FFF2-40B4-BE49-F238E27FC236}">
                    <a16:creationId xmlns:a16="http://schemas.microsoft.com/office/drawing/2014/main" id="{58FEB410-6D0E-4E61-9616-719DBB2F6DB2}"/>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sp>
        <p:nvSpPr>
          <p:cNvPr id="51216" name="Line 390">
            <a:extLst>
              <a:ext uri="{FF2B5EF4-FFF2-40B4-BE49-F238E27FC236}">
                <a16:creationId xmlns:a16="http://schemas.microsoft.com/office/drawing/2014/main" id="{7EFE2A16-385E-4506-88A6-CD119B4DF03F}"/>
              </a:ext>
            </a:extLst>
          </p:cNvPr>
          <p:cNvSpPr>
            <a:spLocks noChangeShapeType="1"/>
          </p:cNvSpPr>
          <p:nvPr/>
        </p:nvSpPr>
        <p:spPr bwMode="auto">
          <a:xfrm>
            <a:off x="663575" y="5060950"/>
            <a:ext cx="22225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17" name="Group 514">
            <a:extLst>
              <a:ext uri="{FF2B5EF4-FFF2-40B4-BE49-F238E27FC236}">
                <a16:creationId xmlns:a16="http://schemas.microsoft.com/office/drawing/2014/main" id="{62AB0BE9-3851-4646-ABDA-C8F320DB5942}"/>
              </a:ext>
            </a:extLst>
          </p:cNvPr>
          <p:cNvGrpSpPr>
            <a:grpSpLocks/>
          </p:cNvGrpSpPr>
          <p:nvPr/>
        </p:nvGrpSpPr>
        <p:grpSpPr bwMode="auto">
          <a:xfrm>
            <a:off x="3925888" y="465138"/>
            <a:ext cx="984250" cy="5489575"/>
            <a:chOff x="2473" y="293"/>
            <a:chExt cx="620" cy="3458"/>
          </a:xfrm>
        </p:grpSpPr>
        <p:sp>
          <p:nvSpPr>
            <p:cNvPr id="51227" name="Rectangle 511">
              <a:extLst>
                <a:ext uri="{FF2B5EF4-FFF2-40B4-BE49-F238E27FC236}">
                  <a16:creationId xmlns:a16="http://schemas.microsoft.com/office/drawing/2014/main" id="{0A20AB70-0158-4E49-9495-9D1B45C27280}"/>
                </a:ext>
              </a:extLst>
            </p:cNvPr>
            <p:cNvSpPr>
              <a:spLocks noChangeArrowheads="1"/>
            </p:cNvSpPr>
            <p:nvPr/>
          </p:nvSpPr>
          <p:spPr bwMode="auto">
            <a:xfrm>
              <a:off x="2473" y="293"/>
              <a:ext cx="620" cy="345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1228" name="Group 392">
              <a:extLst>
                <a:ext uri="{FF2B5EF4-FFF2-40B4-BE49-F238E27FC236}">
                  <a16:creationId xmlns:a16="http://schemas.microsoft.com/office/drawing/2014/main" id="{CB71A515-CE77-4237-854F-FC650551FC17}"/>
                </a:ext>
              </a:extLst>
            </p:cNvPr>
            <p:cNvGrpSpPr>
              <a:grpSpLocks/>
            </p:cNvGrpSpPr>
            <p:nvPr/>
          </p:nvGrpSpPr>
          <p:grpSpPr bwMode="auto">
            <a:xfrm>
              <a:off x="2628" y="393"/>
              <a:ext cx="384" cy="326"/>
              <a:chOff x="1152" y="432"/>
              <a:chExt cx="384" cy="326"/>
            </a:xfrm>
          </p:grpSpPr>
          <p:grpSp>
            <p:nvGrpSpPr>
              <p:cNvPr id="51320" name="Group 393">
                <a:extLst>
                  <a:ext uri="{FF2B5EF4-FFF2-40B4-BE49-F238E27FC236}">
                    <a16:creationId xmlns:a16="http://schemas.microsoft.com/office/drawing/2014/main" id="{481F1B27-536B-4B06-A653-5716BA787100}"/>
                  </a:ext>
                </a:extLst>
              </p:cNvPr>
              <p:cNvGrpSpPr>
                <a:grpSpLocks/>
              </p:cNvGrpSpPr>
              <p:nvPr/>
            </p:nvGrpSpPr>
            <p:grpSpPr bwMode="auto">
              <a:xfrm>
                <a:off x="1152" y="432"/>
                <a:ext cx="384" cy="96"/>
                <a:chOff x="1152" y="432"/>
                <a:chExt cx="384" cy="96"/>
              </a:xfrm>
            </p:grpSpPr>
            <p:sp>
              <p:nvSpPr>
                <p:cNvPr id="51327" name="Text Box 394">
                  <a:extLst>
                    <a:ext uri="{FF2B5EF4-FFF2-40B4-BE49-F238E27FC236}">
                      <a16:creationId xmlns:a16="http://schemas.microsoft.com/office/drawing/2014/main" id="{DE82B018-E6E5-4A35-B856-BCF4938CAEA2}"/>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28" name="Text Box 395">
                  <a:extLst>
                    <a:ext uri="{FF2B5EF4-FFF2-40B4-BE49-F238E27FC236}">
                      <a16:creationId xmlns:a16="http://schemas.microsoft.com/office/drawing/2014/main" id="{F1411332-04CA-4CC1-9942-D13D2F854A5F}"/>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29" name="Text Box 396">
                  <a:extLst>
                    <a:ext uri="{FF2B5EF4-FFF2-40B4-BE49-F238E27FC236}">
                      <a16:creationId xmlns:a16="http://schemas.microsoft.com/office/drawing/2014/main" id="{6968BB2F-6010-40FC-B575-EEB6D614668D}"/>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30" name="Text Box 397">
                  <a:extLst>
                    <a:ext uri="{FF2B5EF4-FFF2-40B4-BE49-F238E27FC236}">
                      <a16:creationId xmlns:a16="http://schemas.microsoft.com/office/drawing/2014/main" id="{86FCD0B6-213F-485F-BF9D-AFA9E70963CB}"/>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1321" name="Group 398">
                <a:extLst>
                  <a:ext uri="{FF2B5EF4-FFF2-40B4-BE49-F238E27FC236}">
                    <a16:creationId xmlns:a16="http://schemas.microsoft.com/office/drawing/2014/main" id="{FDB7B9C2-2CDB-414D-B1E1-80542CDFA9E9}"/>
                  </a:ext>
                </a:extLst>
              </p:cNvPr>
              <p:cNvGrpSpPr>
                <a:grpSpLocks/>
              </p:cNvGrpSpPr>
              <p:nvPr/>
            </p:nvGrpSpPr>
            <p:grpSpPr bwMode="auto">
              <a:xfrm>
                <a:off x="1152" y="528"/>
                <a:ext cx="384" cy="230"/>
                <a:chOff x="1152" y="432"/>
                <a:chExt cx="384" cy="230"/>
              </a:xfrm>
            </p:grpSpPr>
            <p:sp>
              <p:nvSpPr>
                <p:cNvPr id="51323" name="Text Box 399">
                  <a:extLst>
                    <a:ext uri="{FF2B5EF4-FFF2-40B4-BE49-F238E27FC236}">
                      <a16:creationId xmlns:a16="http://schemas.microsoft.com/office/drawing/2014/main" id="{F26DB492-0AD0-4EA4-ACA7-3F88768464CE}"/>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24" name="Text Box 400">
                  <a:extLst>
                    <a:ext uri="{FF2B5EF4-FFF2-40B4-BE49-F238E27FC236}">
                      <a16:creationId xmlns:a16="http://schemas.microsoft.com/office/drawing/2014/main" id="{E9176F43-9BC0-48CF-980F-D0F3FF4EB4EA}"/>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25" name="Text Box 401">
                  <a:extLst>
                    <a:ext uri="{FF2B5EF4-FFF2-40B4-BE49-F238E27FC236}">
                      <a16:creationId xmlns:a16="http://schemas.microsoft.com/office/drawing/2014/main" id="{0B8A23B4-7BA9-49B6-96F6-8BE4CE70CC31}"/>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26" name="Text Box 402">
                  <a:extLst>
                    <a:ext uri="{FF2B5EF4-FFF2-40B4-BE49-F238E27FC236}">
                      <a16:creationId xmlns:a16="http://schemas.microsoft.com/office/drawing/2014/main" id="{CBAD2FC1-69D5-4548-A011-75435CFDB09F}"/>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22" name="Line 403">
                <a:extLst>
                  <a:ext uri="{FF2B5EF4-FFF2-40B4-BE49-F238E27FC236}">
                    <a16:creationId xmlns:a16="http://schemas.microsoft.com/office/drawing/2014/main" id="{1AB1CFE6-7302-49FD-B711-5B9EECD0085B}"/>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1229" name="Group 404">
              <a:extLst>
                <a:ext uri="{FF2B5EF4-FFF2-40B4-BE49-F238E27FC236}">
                  <a16:creationId xmlns:a16="http://schemas.microsoft.com/office/drawing/2014/main" id="{6B714C99-1B4D-41C0-9797-BB00627C0076}"/>
                </a:ext>
              </a:extLst>
            </p:cNvPr>
            <p:cNvGrpSpPr>
              <a:grpSpLocks/>
            </p:cNvGrpSpPr>
            <p:nvPr/>
          </p:nvGrpSpPr>
          <p:grpSpPr bwMode="auto">
            <a:xfrm>
              <a:off x="2628" y="825"/>
              <a:ext cx="384" cy="326"/>
              <a:chOff x="1152" y="432"/>
              <a:chExt cx="384" cy="326"/>
            </a:xfrm>
          </p:grpSpPr>
          <p:grpSp>
            <p:nvGrpSpPr>
              <p:cNvPr id="51309" name="Group 405">
                <a:extLst>
                  <a:ext uri="{FF2B5EF4-FFF2-40B4-BE49-F238E27FC236}">
                    <a16:creationId xmlns:a16="http://schemas.microsoft.com/office/drawing/2014/main" id="{DC62651A-E086-46CD-9A6C-2D69D044E8D1}"/>
                  </a:ext>
                </a:extLst>
              </p:cNvPr>
              <p:cNvGrpSpPr>
                <a:grpSpLocks/>
              </p:cNvGrpSpPr>
              <p:nvPr/>
            </p:nvGrpSpPr>
            <p:grpSpPr bwMode="auto">
              <a:xfrm>
                <a:off x="1152" y="432"/>
                <a:ext cx="384" cy="230"/>
                <a:chOff x="1152" y="432"/>
                <a:chExt cx="384" cy="230"/>
              </a:xfrm>
            </p:grpSpPr>
            <p:sp>
              <p:nvSpPr>
                <p:cNvPr id="51316" name="Text Box 406">
                  <a:extLst>
                    <a:ext uri="{FF2B5EF4-FFF2-40B4-BE49-F238E27FC236}">
                      <a16:creationId xmlns:a16="http://schemas.microsoft.com/office/drawing/2014/main" id="{CA5C09FC-B7CD-4E08-80C5-7C6633649946}"/>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17" name="Text Box 407">
                  <a:extLst>
                    <a:ext uri="{FF2B5EF4-FFF2-40B4-BE49-F238E27FC236}">
                      <a16:creationId xmlns:a16="http://schemas.microsoft.com/office/drawing/2014/main" id="{883D1ADF-EC6D-45F5-AC64-0DF4A1D100A7}"/>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18" name="Text Box 408">
                  <a:extLst>
                    <a:ext uri="{FF2B5EF4-FFF2-40B4-BE49-F238E27FC236}">
                      <a16:creationId xmlns:a16="http://schemas.microsoft.com/office/drawing/2014/main" id="{C3F0DA94-5E41-4CC3-8376-58C97FEFD3BB}"/>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19" name="Text Box 409">
                  <a:extLst>
                    <a:ext uri="{FF2B5EF4-FFF2-40B4-BE49-F238E27FC236}">
                      <a16:creationId xmlns:a16="http://schemas.microsoft.com/office/drawing/2014/main" id="{FAAA9030-6554-4AC0-9064-84F0519EBD3B}"/>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nvGrpSpPr>
              <p:cNvPr id="51310" name="Group 410">
                <a:extLst>
                  <a:ext uri="{FF2B5EF4-FFF2-40B4-BE49-F238E27FC236}">
                    <a16:creationId xmlns:a16="http://schemas.microsoft.com/office/drawing/2014/main" id="{8DBE8867-26A3-4647-BF31-157556ECF4B9}"/>
                  </a:ext>
                </a:extLst>
              </p:cNvPr>
              <p:cNvGrpSpPr>
                <a:grpSpLocks/>
              </p:cNvGrpSpPr>
              <p:nvPr/>
            </p:nvGrpSpPr>
            <p:grpSpPr bwMode="auto">
              <a:xfrm>
                <a:off x="1152" y="528"/>
                <a:ext cx="384" cy="230"/>
                <a:chOff x="1152" y="432"/>
                <a:chExt cx="384" cy="230"/>
              </a:xfrm>
            </p:grpSpPr>
            <p:sp>
              <p:nvSpPr>
                <p:cNvPr id="51312" name="Text Box 411">
                  <a:extLst>
                    <a:ext uri="{FF2B5EF4-FFF2-40B4-BE49-F238E27FC236}">
                      <a16:creationId xmlns:a16="http://schemas.microsoft.com/office/drawing/2014/main" id="{75ACE977-AD4F-4893-BF3A-E85EC67345E8}"/>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13" name="Text Box 412">
                  <a:extLst>
                    <a:ext uri="{FF2B5EF4-FFF2-40B4-BE49-F238E27FC236}">
                      <a16:creationId xmlns:a16="http://schemas.microsoft.com/office/drawing/2014/main" id="{7F58D2D8-B74A-4028-9EDE-E8993C945EB6}"/>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14" name="Text Box 413">
                  <a:extLst>
                    <a:ext uri="{FF2B5EF4-FFF2-40B4-BE49-F238E27FC236}">
                      <a16:creationId xmlns:a16="http://schemas.microsoft.com/office/drawing/2014/main" id="{54E9B886-5B5F-467A-9FCE-BDAD5A4D9B8E}"/>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15" name="Text Box 414">
                  <a:extLst>
                    <a:ext uri="{FF2B5EF4-FFF2-40B4-BE49-F238E27FC236}">
                      <a16:creationId xmlns:a16="http://schemas.microsoft.com/office/drawing/2014/main" id="{E89191F6-1A30-4894-AAAD-6F423E302ED7}"/>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311" name="Line 415">
                <a:extLst>
                  <a:ext uri="{FF2B5EF4-FFF2-40B4-BE49-F238E27FC236}">
                    <a16:creationId xmlns:a16="http://schemas.microsoft.com/office/drawing/2014/main" id="{AACCAF5D-4EC0-4B00-B3A8-CE49C02E0952}"/>
                  </a:ext>
                </a:extLst>
              </p:cNvPr>
              <p:cNvSpPr>
                <a:spLocks noChangeShapeType="1"/>
              </p:cNvSpPr>
              <p:nvPr/>
            </p:nvSpPr>
            <p:spPr bwMode="auto">
              <a:xfrm>
                <a:off x="1152" y="528"/>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1230" name="Group 417">
              <a:extLst>
                <a:ext uri="{FF2B5EF4-FFF2-40B4-BE49-F238E27FC236}">
                  <a16:creationId xmlns:a16="http://schemas.microsoft.com/office/drawing/2014/main" id="{0512CCB0-F203-452D-A63F-B4B21F334116}"/>
                </a:ext>
              </a:extLst>
            </p:cNvPr>
            <p:cNvGrpSpPr>
              <a:grpSpLocks/>
            </p:cNvGrpSpPr>
            <p:nvPr/>
          </p:nvGrpSpPr>
          <p:grpSpPr bwMode="auto">
            <a:xfrm>
              <a:off x="2628" y="1257"/>
              <a:ext cx="384" cy="326"/>
              <a:chOff x="2448" y="2016"/>
              <a:chExt cx="384" cy="326"/>
            </a:xfrm>
          </p:grpSpPr>
          <p:grpSp>
            <p:nvGrpSpPr>
              <p:cNvPr id="51298" name="Group 418">
                <a:extLst>
                  <a:ext uri="{FF2B5EF4-FFF2-40B4-BE49-F238E27FC236}">
                    <a16:creationId xmlns:a16="http://schemas.microsoft.com/office/drawing/2014/main" id="{02289020-F836-43D5-BFD5-59EC25A857AD}"/>
                  </a:ext>
                </a:extLst>
              </p:cNvPr>
              <p:cNvGrpSpPr>
                <a:grpSpLocks/>
              </p:cNvGrpSpPr>
              <p:nvPr/>
            </p:nvGrpSpPr>
            <p:grpSpPr bwMode="auto">
              <a:xfrm>
                <a:off x="2448" y="2016"/>
                <a:ext cx="384" cy="230"/>
                <a:chOff x="1152" y="432"/>
                <a:chExt cx="384" cy="230"/>
              </a:xfrm>
            </p:grpSpPr>
            <p:sp>
              <p:nvSpPr>
                <p:cNvPr id="51305" name="Text Box 419">
                  <a:extLst>
                    <a:ext uri="{FF2B5EF4-FFF2-40B4-BE49-F238E27FC236}">
                      <a16:creationId xmlns:a16="http://schemas.microsoft.com/office/drawing/2014/main" id="{60F68E03-2453-4BF6-A75B-594EEB5C2B6C}"/>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306" name="Text Box 420">
                  <a:extLst>
                    <a:ext uri="{FF2B5EF4-FFF2-40B4-BE49-F238E27FC236}">
                      <a16:creationId xmlns:a16="http://schemas.microsoft.com/office/drawing/2014/main" id="{D65A092C-C6E5-4E8B-8BEF-D5F2100FF1A2}"/>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307" name="Text Box 421">
                  <a:extLst>
                    <a:ext uri="{FF2B5EF4-FFF2-40B4-BE49-F238E27FC236}">
                      <a16:creationId xmlns:a16="http://schemas.microsoft.com/office/drawing/2014/main" id="{363F9B22-279D-4F61-96A1-A7D4544E4C4F}"/>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08" name="Text Box 422">
                  <a:extLst>
                    <a:ext uri="{FF2B5EF4-FFF2-40B4-BE49-F238E27FC236}">
                      <a16:creationId xmlns:a16="http://schemas.microsoft.com/office/drawing/2014/main" id="{9497D102-5522-436C-AC35-1B198A4B4EEC}"/>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299" name="Line 423">
                <a:extLst>
                  <a:ext uri="{FF2B5EF4-FFF2-40B4-BE49-F238E27FC236}">
                    <a16:creationId xmlns:a16="http://schemas.microsoft.com/office/drawing/2014/main" id="{2CD6F4AF-18E9-4FAF-8FDE-D4C4BEDF48B5}"/>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300" name="Group 424">
                <a:extLst>
                  <a:ext uri="{FF2B5EF4-FFF2-40B4-BE49-F238E27FC236}">
                    <a16:creationId xmlns:a16="http://schemas.microsoft.com/office/drawing/2014/main" id="{EE8A6772-C4A2-41E2-8780-26A00611E8E5}"/>
                  </a:ext>
                </a:extLst>
              </p:cNvPr>
              <p:cNvGrpSpPr>
                <a:grpSpLocks/>
              </p:cNvGrpSpPr>
              <p:nvPr/>
            </p:nvGrpSpPr>
            <p:grpSpPr bwMode="auto">
              <a:xfrm>
                <a:off x="2448" y="2112"/>
                <a:ext cx="384" cy="230"/>
                <a:chOff x="1152" y="432"/>
                <a:chExt cx="384" cy="230"/>
              </a:xfrm>
            </p:grpSpPr>
            <p:sp>
              <p:nvSpPr>
                <p:cNvPr id="51301" name="Text Box 425">
                  <a:extLst>
                    <a:ext uri="{FF2B5EF4-FFF2-40B4-BE49-F238E27FC236}">
                      <a16:creationId xmlns:a16="http://schemas.microsoft.com/office/drawing/2014/main" id="{1377B6E5-D421-4E4E-8A83-A2EB5F327E48}"/>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02" name="Text Box 426">
                  <a:extLst>
                    <a:ext uri="{FF2B5EF4-FFF2-40B4-BE49-F238E27FC236}">
                      <a16:creationId xmlns:a16="http://schemas.microsoft.com/office/drawing/2014/main" id="{CA7321A2-A00B-474E-8B70-4E91F31F9DCE}"/>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303" name="Text Box 427">
                  <a:extLst>
                    <a:ext uri="{FF2B5EF4-FFF2-40B4-BE49-F238E27FC236}">
                      <a16:creationId xmlns:a16="http://schemas.microsoft.com/office/drawing/2014/main" id="{D8182902-4484-4CD3-B7B0-F0DC83476F2D}"/>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304" name="Text Box 428">
                  <a:extLst>
                    <a:ext uri="{FF2B5EF4-FFF2-40B4-BE49-F238E27FC236}">
                      <a16:creationId xmlns:a16="http://schemas.microsoft.com/office/drawing/2014/main" id="{EEC3189E-E136-4802-BF4C-457B0B427F23}"/>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1231" name="Group 430">
              <a:extLst>
                <a:ext uri="{FF2B5EF4-FFF2-40B4-BE49-F238E27FC236}">
                  <a16:creationId xmlns:a16="http://schemas.microsoft.com/office/drawing/2014/main" id="{5671BFA3-FF9D-4508-A13F-96951720B4BF}"/>
                </a:ext>
              </a:extLst>
            </p:cNvPr>
            <p:cNvGrpSpPr>
              <a:grpSpLocks/>
            </p:cNvGrpSpPr>
            <p:nvPr/>
          </p:nvGrpSpPr>
          <p:grpSpPr bwMode="auto">
            <a:xfrm>
              <a:off x="2628" y="1689"/>
              <a:ext cx="384" cy="326"/>
              <a:chOff x="2448" y="2016"/>
              <a:chExt cx="384" cy="326"/>
            </a:xfrm>
          </p:grpSpPr>
          <p:grpSp>
            <p:nvGrpSpPr>
              <p:cNvPr id="51287" name="Group 431">
                <a:extLst>
                  <a:ext uri="{FF2B5EF4-FFF2-40B4-BE49-F238E27FC236}">
                    <a16:creationId xmlns:a16="http://schemas.microsoft.com/office/drawing/2014/main" id="{5483B21C-8A37-4854-8880-08B4AFD64360}"/>
                  </a:ext>
                </a:extLst>
              </p:cNvPr>
              <p:cNvGrpSpPr>
                <a:grpSpLocks/>
              </p:cNvGrpSpPr>
              <p:nvPr/>
            </p:nvGrpSpPr>
            <p:grpSpPr bwMode="auto">
              <a:xfrm>
                <a:off x="2448" y="2016"/>
                <a:ext cx="384" cy="230"/>
                <a:chOff x="1152" y="432"/>
                <a:chExt cx="384" cy="230"/>
              </a:xfrm>
            </p:grpSpPr>
            <p:sp>
              <p:nvSpPr>
                <p:cNvPr id="51294" name="Text Box 432">
                  <a:extLst>
                    <a:ext uri="{FF2B5EF4-FFF2-40B4-BE49-F238E27FC236}">
                      <a16:creationId xmlns:a16="http://schemas.microsoft.com/office/drawing/2014/main" id="{92F9A5DD-144E-4CC4-A4D3-E858E8F6CF3C}"/>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95" name="Text Box 433">
                  <a:extLst>
                    <a:ext uri="{FF2B5EF4-FFF2-40B4-BE49-F238E27FC236}">
                      <a16:creationId xmlns:a16="http://schemas.microsoft.com/office/drawing/2014/main" id="{14FCEE90-1A7C-4B1E-BA58-0A4E3515C27A}"/>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96" name="Text Box 434">
                  <a:extLst>
                    <a:ext uri="{FF2B5EF4-FFF2-40B4-BE49-F238E27FC236}">
                      <a16:creationId xmlns:a16="http://schemas.microsoft.com/office/drawing/2014/main" id="{2AF19200-B2DB-46CF-AC0A-540A527449F1}"/>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97" name="Text Box 435">
                  <a:extLst>
                    <a:ext uri="{FF2B5EF4-FFF2-40B4-BE49-F238E27FC236}">
                      <a16:creationId xmlns:a16="http://schemas.microsoft.com/office/drawing/2014/main" id="{17B6048D-B709-46A5-99F5-D1AB1D97C6D0}"/>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288" name="Line 436">
                <a:extLst>
                  <a:ext uri="{FF2B5EF4-FFF2-40B4-BE49-F238E27FC236}">
                    <a16:creationId xmlns:a16="http://schemas.microsoft.com/office/drawing/2014/main" id="{AADE5C50-37CA-4F97-BDC0-D7C3DD2E00B5}"/>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89" name="Group 437">
                <a:extLst>
                  <a:ext uri="{FF2B5EF4-FFF2-40B4-BE49-F238E27FC236}">
                    <a16:creationId xmlns:a16="http://schemas.microsoft.com/office/drawing/2014/main" id="{4010D8C0-1CCE-4714-9999-1AC8AB2C77AD}"/>
                  </a:ext>
                </a:extLst>
              </p:cNvPr>
              <p:cNvGrpSpPr>
                <a:grpSpLocks/>
              </p:cNvGrpSpPr>
              <p:nvPr/>
            </p:nvGrpSpPr>
            <p:grpSpPr bwMode="auto">
              <a:xfrm>
                <a:off x="2448" y="2112"/>
                <a:ext cx="384" cy="230"/>
                <a:chOff x="1152" y="432"/>
                <a:chExt cx="384" cy="230"/>
              </a:xfrm>
            </p:grpSpPr>
            <p:sp>
              <p:nvSpPr>
                <p:cNvPr id="51290" name="Text Box 438">
                  <a:extLst>
                    <a:ext uri="{FF2B5EF4-FFF2-40B4-BE49-F238E27FC236}">
                      <a16:creationId xmlns:a16="http://schemas.microsoft.com/office/drawing/2014/main" id="{3D434CE3-B5FB-4120-985E-4B8EDDB62608}"/>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291" name="Text Box 439">
                  <a:extLst>
                    <a:ext uri="{FF2B5EF4-FFF2-40B4-BE49-F238E27FC236}">
                      <a16:creationId xmlns:a16="http://schemas.microsoft.com/office/drawing/2014/main" id="{288FDA0E-463C-467C-8B59-643A467572B4}"/>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292" name="Text Box 440">
                  <a:extLst>
                    <a:ext uri="{FF2B5EF4-FFF2-40B4-BE49-F238E27FC236}">
                      <a16:creationId xmlns:a16="http://schemas.microsoft.com/office/drawing/2014/main" id="{C7C0780C-AC6A-4856-BDCB-A7C9F0B989A4}"/>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293" name="Text Box 441">
                  <a:extLst>
                    <a:ext uri="{FF2B5EF4-FFF2-40B4-BE49-F238E27FC236}">
                      <a16:creationId xmlns:a16="http://schemas.microsoft.com/office/drawing/2014/main" id="{C6089AFD-F38B-4A06-9686-2B0F0B5A53E1}"/>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1232" name="Group 443">
              <a:extLst>
                <a:ext uri="{FF2B5EF4-FFF2-40B4-BE49-F238E27FC236}">
                  <a16:creationId xmlns:a16="http://schemas.microsoft.com/office/drawing/2014/main" id="{CA246E8D-3C2E-4F41-961D-4F0EB956BD31}"/>
                </a:ext>
              </a:extLst>
            </p:cNvPr>
            <p:cNvGrpSpPr>
              <a:grpSpLocks/>
            </p:cNvGrpSpPr>
            <p:nvPr/>
          </p:nvGrpSpPr>
          <p:grpSpPr bwMode="auto">
            <a:xfrm>
              <a:off x="2628" y="2121"/>
              <a:ext cx="384" cy="326"/>
              <a:chOff x="2448" y="2016"/>
              <a:chExt cx="384" cy="326"/>
            </a:xfrm>
          </p:grpSpPr>
          <p:grpSp>
            <p:nvGrpSpPr>
              <p:cNvPr id="51276" name="Group 444">
                <a:extLst>
                  <a:ext uri="{FF2B5EF4-FFF2-40B4-BE49-F238E27FC236}">
                    <a16:creationId xmlns:a16="http://schemas.microsoft.com/office/drawing/2014/main" id="{B076C7E8-287F-460A-9BF4-B331B04CDCF6}"/>
                  </a:ext>
                </a:extLst>
              </p:cNvPr>
              <p:cNvGrpSpPr>
                <a:grpSpLocks/>
              </p:cNvGrpSpPr>
              <p:nvPr/>
            </p:nvGrpSpPr>
            <p:grpSpPr bwMode="auto">
              <a:xfrm>
                <a:off x="2448" y="2016"/>
                <a:ext cx="384" cy="230"/>
                <a:chOff x="1152" y="432"/>
                <a:chExt cx="384" cy="230"/>
              </a:xfrm>
            </p:grpSpPr>
            <p:sp>
              <p:nvSpPr>
                <p:cNvPr id="51283" name="Text Box 445">
                  <a:extLst>
                    <a:ext uri="{FF2B5EF4-FFF2-40B4-BE49-F238E27FC236}">
                      <a16:creationId xmlns:a16="http://schemas.microsoft.com/office/drawing/2014/main" id="{3BD3907C-55B9-441B-9753-65D1F3AC29FF}"/>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284" name="Text Box 446">
                  <a:extLst>
                    <a:ext uri="{FF2B5EF4-FFF2-40B4-BE49-F238E27FC236}">
                      <a16:creationId xmlns:a16="http://schemas.microsoft.com/office/drawing/2014/main" id="{562B23D0-C577-45B5-8B3C-5FFAC02F54E5}"/>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85" name="Text Box 447">
                  <a:extLst>
                    <a:ext uri="{FF2B5EF4-FFF2-40B4-BE49-F238E27FC236}">
                      <a16:creationId xmlns:a16="http://schemas.microsoft.com/office/drawing/2014/main" id="{D3D03D15-15EE-4A19-9CE1-651EA2A26DEC}"/>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286" name="Text Box 448">
                  <a:extLst>
                    <a:ext uri="{FF2B5EF4-FFF2-40B4-BE49-F238E27FC236}">
                      <a16:creationId xmlns:a16="http://schemas.microsoft.com/office/drawing/2014/main" id="{59CA4731-3138-4DF8-A435-D1517FDF1F10}"/>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sp>
            <p:nvSpPr>
              <p:cNvPr id="51277" name="Line 449">
                <a:extLst>
                  <a:ext uri="{FF2B5EF4-FFF2-40B4-BE49-F238E27FC236}">
                    <a16:creationId xmlns:a16="http://schemas.microsoft.com/office/drawing/2014/main" id="{1EA2FC76-280C-45E5-9170-C886191B953E}"/>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78" name="Group 450">
                <a:extLst>
                  <a:ext uri="{FF2B5EF4-FFF2-40B4-BE49-F238E27FC236}">
                    <a16:creationId xmlns:a16="http://schemas.microsoft.com/office/drawing/2014/main" id="{D3E1282C-EEB8-49FD-9225-011B31439974}"/>
                  </a:ext>
                </a:extLst>
              </p:cNvPr>
              <p:cNvGrpSpPr>
                <a:grpSpLocks/>
              </p:cNvGrpSpPr>
              <p:nvPr/>
            </p:nvGrpSpPr>
            <p:grpSpPr bwMode="auto">
              <a:xfrm>
                <a:off x="2448" y="2112"/>
                <a:ext cx="384" cy="230"/>
                <a:chOff x="1152" y="432"/>
                <a:chExt cx="384" cy="230"/>
              </a:xfrm>
            </p:grpSpPr>
            <p:sp>
              <p:nvSpPr>
                <p:cNvPr id="51279" name="Text Box 451">
                  <a:extLst>
                    <a:ext uri="{FF2B5EF4-FFF2-40B4-BE49-F238E27FC236}">
                      <a16:creationId xmlns:a16="http://schemas.microsoft.com/office/drawing/2014/main" id="{6D5FC185-E5B8-4C2B-894B-2F22DBF4A292}"/>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80" name="Text Box 452">
                  <a:extLst>
                    <a:ext uri="{FF2B5EF4-FFF2-40B4-BE49-F238E27FC236}">
                      <a16:creationId xmlns:a16="http://schemas.microsoft.com/office/drawing/2014/main" id="{7234378F-20A5-4F7C-86F6-36FC37D82657}"/>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281" name="Text Box 453">
                  <a:extLst>
                    <a:ext uri="{FF2B5EF4-FFF2-40B4-BE49-F238E27FC236}">
                      <a16:creationId xmlns:a16="http://schemas.microsoft.com/office/drawing/2014/main" id="{B3B2BB11-546C-4BB7-8BBC-68BF4B38041A}"/>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82" name="Text Box 454">
                  <a:extLst>
                    <a:ext uri="{FF2B5EF4-FFF2-40B4-BE49-F238E27FC236}">
                      <a16:creationId xmlns:a16="http://schemas.microsoft.com/office/drawing/2014/main" id="{199F278A-5DBB-4E9D-88E6-F368ABC43003}"/>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grpSp>
        <p:grpSp>
          <p:nvGrpSpPr>
            <p:cNvPr id="51233" name="Group 456">
              <a:extLst>
                <a:ext uri="{FF2B5EF4-FFF2-40B4-BE49-F238E27FC236}">
                  <a16:creationId xmlns:a16="http://schemas.microsoft.com/office/drawing/2014/main" id="{871812A2-5913-4D98-8CB6-7D9EEE7A45CF}"/>
                </a:ext>
              </a:extLst>
            </p:cNvPr>
            <p:cNvGrpSpPr>
              <a:grpSpLocks/>
            </p:cNvGrpSpPr>
            <p:nvPr/>
          </p:nvGrpSpPr>
          <p:grpSpPr bwMode="auto">
            <a:xfrm>
              <a:off x="2628" y="2553"/>
              <a:ext cx="384" cy="326"/>
              <a:chOff x="2448" y="2016"/>
              <a:chExt cx="384" cy="326"/>
            </a:xfrm>
          </p:grpSpPr>
          <p:grpSp>
            <p:nvGrpSpPr>
              <p:cNvPr id="51265" name="Group 457">
                <a:extLst>
                  <a:ext uri="{FF2B5EF4-FFF2-40B4-BE49-F238E27FC236}">
                    <a16:creationId xmlns:a16="http://schemas.microsoft.com/office/drawing/2014/main" id="{56B05B44-8286-4ED1-9675-544C0D6CEE76}"/>
                  </a:ext>
                </a:extLst>
              </p:cNvPr>
              <p:cNvGrpSpPr>
                <a:grpSpLocks/>
              </p:cNvGrpSpPr>
              <p:nvPr/>
            </p:nvGrpSpPr>
            <p:grpSpPr bwMode="auto">
              <a:xfrm>
                <a:off x="2448" y="2016"/>
                <a:ext cx="384" cy="230"/>
                <a:chOff x="1152" y="432"/>
                <a:chExt cx="384" cy="230"/>
              </a:xfrm>
            </p:grpSpPr>
            <p:sp>
              <p:nvSpPr>
                <p:cNvPr id="51272" name="Text Box 458">
                  <a:extLst>
                    <a:ext uri="{FF2B5EF4-FFF2-40B4-BE49-F238E27FC236}">
                      <a16:creationId xmlns:a16="http://schemas.microsoft.com/office/drawing/2014/main" id="{624E2A6C-31B1-4A6D-B7C5-6C8A6B8DEA23}"/>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73" name="Text Box 459">
                  <a:extLst>
                    <a:ext uri="{FF2B5EF4-FFF2-40B4-BE49-F238E27FC236}">
                      <a16:creationId xmlns:a16="http://schemas.microsoft.com/office/drawing/2014/main" id="{0FD3CFB0-6F6E-4E3B-A566-7E0BB52BBF10}"/>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74" name="Text Box 460">
                  <a:extLst>
                    <a:ext uri="{FF2B5EF4-FFF2-40B4-BE49-F238E27FC236}">
                      <a16:creationId xmlns:a16="http://schemas.microsoft.com/office/drawing/2014/main" id="{0099BB6A-4482-4D38-ABAA-59C8003B1FC2}"/>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275" name="Text Box 461">
                  <a:extLst>
                    <a:ext uri="{FF2B5EF4-FFF2-40B4-BE49-F238E27FC236}">
                      <a16:creationId xmlns:a16="http://schemas.microsoft.com/office/drawing/2014/main" id="{22D4AE57-3693-45AA-A79F-CC40EDAE72BF}"/>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266" name="Line 462">
                <a:extLst>
                  <a:ext uri="{FF2B5EF4-FFF2-40B4-BE49-F238E27FC236}">
                    <a16:creationId xmlns:a16="http://schemas.microsoft.com/office/drawing/2014/main" id="{CA953C11-DCE1-48F7-BFCB-937AD02F8C0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67" name="Group 463">
                <a:extLst>
                  <a:ext uri="{FF2B5EF4-FFF2-40B4-BE49-F238E27FC236}">
                    <a16:creationId xmlns:a16="http://schemas.microsoft.com/office/drawing/2014/main" id="{CFD928F3-905C-4815-8229-383A6E3B3DC7}"/>
                  </a:ext>
                </a:extLst>
              </p:cNvPr>
              <p:cNvGrpSpPr>
                <a:grpSpLocks/>
              </p:cNvGrpSpPr>
              <p:nvPr/>
            </p:nvGrpSpPr>
            <p:grpSpPr bwMode="auto">
              <a:xfrm>
                <a:off x="2448" y="2112"/>
                <a:ext cx="384" cy="230"/>
                <a:chOff x="1152" y="432"/>
                <a:chExt cx="384" cy="230"/>
              </a:xfrm>
            </p:grpSpPr>
            <p:sp>
              <p:nvSpPr>
                <p:cNvPr id="51268" name="Text Box 464">
                  <a:extLst>
                    <a:ext uri="{FF2B5EF4-FFF2-40B4-BE49-F238E27FC236}">
                      <a16:creationId xmlns:a16="http://schemas.microsoft.com/office/drawing/2014/main" id="{1DBA937C-D370-433C-8A33-139102D84FF6}"/>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269" name="Text Box 465">
                  <a:extLst>
                    <a:ext uri="{FF2B5EF4-FFF2-40B4-BE49-F238E27FC236}">
                      <a16:creationId xmlns:a16="http://schemas.microsoft.com/office/drawing/2014/main" id="{AE6321DA-A71D-4C78-95B3-F8DE0AA6CDB2}"/>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270" name="Text Box 466">
                  <a:extLst>
                    <a:ext uri="{FF2B5EF4-FFF2-40B4-BE49-F238E27FC236}">
                      <a16:creationId xmlns:a16="http://schemas.microsoft.com/office/drawing/2014/main" id="{5CE75418-DFD3-4F73-997D-4A0464B5FEF8}"/>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71" name="Text Box 467">
                  <a:extLst>
                    <a:ext uri="{FF2B5EF4-FFF2-40B4-BE49-F238E27FC236}">
                      <a16:creationId xmlns:a16="http://schemas.microsoft.com/office/drawing/2014/main" id="{4D45239B-6EC3-42C3-809B-2C2AE848C0AC}"/>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1234" name="Group 470">
              <a:extLst>
                <a:ext uri="{FF2B5EF4-FFF2-40B4-BE49-F238E27FC236}">
                  <a16:creationId xmlns:a16="http://schemas.microsoft.com/office/drawing/2014/main" id="{56672FC4-D4C0-4F39-B17E-BBD9B5E7F9B3}"/>
                </a:ext>
              </a:extLst>
            </p:cNvPr>
            <p:cNvGrpSpPr>
              <a:grpSpLocks/>
            </p:cNvGrpSpPr>
            <p:nvPr/>
          </p:nvGrpSpPr>
          <p:grpSpPr bwMode="auto">
            <a:xfrm>
              <a:off x="2628" y="2985"/>
              <a:ext cx="384" cy="326"/>
              <a:chOff x="2448" y="2016"/>
              <a:chExt cx="384" cy="326"/>
            </a:xfrm>
          </p:grpSpPr>
          <p:grpSp>
            <p:nvGrpSpPr>
              <p:cNvPr id="51254" name="Group 471">
                <a:extLst>
                  <a:ext uri="{FF2B5EF4-FFF2-40B4-BE49-F238E27FC236}">
                    <a16:creationId xmlns:a16="http://schemas.microsoft.com/office/drawing/2014/main" id="{446A1B72-8CE5-4C20-B2E6-09B3A91DD56A}"/>
                  </a:ext>
                </a:extLst>
              </p:cNvPr>
              <p:cNvGrpSpPr>
                <a:grpSpLocks/>
              </p:cNvGrpSpPr>
              <p:nvPr/>
            </p:nvGrpSpPr>
            <p:grpSpPr bwMode="auto">
              <a:xfrm>
                <a:off x="2448" y="2016"/>
                <a:ext cx="384" cy="230"/>
                <a:chOff x="1152" y="432"/>
                <a:chExt cx="384" cy="230"/>
              </a:xfrm>
            </p:grpSpPr>
            <p:sp>
              <p:nvSpPr>
                <p:cNvPr id="51261" name="Text Box 472">
                  <a:extLst>
                    <a:ext uri="{FF2B5EF4-FFF2-40B4-BE49-F238E27FC236}">
                      <a16:creationId xmlns:a16="http://schemas.microsoft.com/office/drawing/2014/main" id="{D9D54607-94E1-4CEA-BCB2-47B8D927EA1D}"/>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262" name="Text Box 473">
                  <a:extLst>
                    <a:ext uri="{FF2B5EF4-FFF2-40B4-BE49-F238E27FC236}">
                      <a16:creationId xmlns:a16="http://schemas.microsoft.com/office/drawing/2014/main" id="{42ED81FB-A2CD-4579-AD84-43F1CA6A0187}"/>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63" name="Text Box 474">
                  <a:extLst>
                    <a:ext uri="{FF2B5EF4-FFF2-40B4-BE49-F238E27FC236}">
                      <a16:creationId xmlns:a16="http://schemas.microsoft.com/office/drawing/2014/main" id="{1C576E9C-6C1E-4471-BF62-6B7F9D244B36}"/>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264" name="Text Box 475">
                  <a:extLst>
                    <a:ext uri="{FF2B5EF4-FFF2-40B4-BE49-F238E27FC236}">
                      <a16:creationId xmlns:a16="http://schemas.microsoft.com/office/drawing/2014/main" id="{73C998D7-8577-413E-ABFA-27DCEA945696}"/>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255" name="Line 476">
                <a:extLst>
                  <a:ext uri="{FF2B5EF4-FFF2-40B4-BE49-F238E27FC236}">
                    <a16:creationId xmlns:a16="http://schemas.microsoft.com/office/drawing/2014/main" id="{A85632C4-D283-4736-BC13-A3F0F63018F3}"/>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56" name="Group 477">
                <a:extLst>
                  <a:ext uri="{FF2B5EF4-FFF2-40B4-BE49-F238E27FC236}">
                    <a16:creationId xmlns:a16="http://schemas.microsoft.com/office/drawing/2014/main" id="{5F312710-A02D-4BD1-B78B-6B777D51D928}"/>
                  </a:ext>
                </a:extLst>
              </p:cNvPr>
              <p:cNvGrpSpPr>
                <a:grpSpLocks/>
              </p:cNvGrpSpPr>
              <p:nvPr/>
            </p:nvGrpSpPr>
            <p:grpSpPr bwMode="auto">
              <a:xfrm>
                <a:off x="2448" y="2112"/>
                <a:ext cx="384" cy="230"/>
                <a:chOff x="1152" y="432"/>
                <a:chExt cx="384" cy="230"/>
              </a:xfrm>
            </p:grpSpPr>
            <p:sp>
              <p:nvSpPr>
                <p:cNvPr id="51257" name="Text Box 478">
                  <a:extLst>
                    <a:ext uri="{FF2B5EF4-FFF2-40B4-BE49-F238E27FC236}">
                      <a16:creationId xmlns:a16="http://schemas.microsoft.com/office/drawing/2014/main" id="{56F460BC-1249-41C8-8F72-EB0154628D27}"/>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58" name="Text Box 479">
                  <a:extLst>
                    <a:ext uri="{FF2B5EF4-FFF2-40B4-BE49-F238E27FC236}">
                      <a16:creationId xmlns:a16="http://schemas.microsoft.com/office/drawing/2014/main" id="{6A530219-15D8-4655-BB8F-B78E59226CB7}"/>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259" name="Text Box 480">
                  <a:extLst>
                    <a:ext uri="{FF2B5EF4-FFF2-40B4-BE49-F238E27FC236}">
                      <a16:creationId xmlns:a16="http://schemas.microsoft.com/office/drawing/2014/main" id="{770C0DF0-2F89-4EAA-AEC3-47B22A1A14B4}"/>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60" name="Text Box 481">
                  <a:extLst>
                    <a:ext uri="{FF2B5EF4-FFF2-40B4-BE49-F238E27FC236}">
                      <a16:creationId xmlns:a16="http://schemas.microsoft.com/office/drawing/2014/main" id="{89D9DFE5-F11F-498F-A836-1D6430D8E1E5}"/>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grpSp>
          <p:nvGrpSpPr>
            <p:cNvPr id="51235" name="Group 482">
              <a:extLst>
                <a:ext uri="{FF2B5EF4-FFF2-40B4-BE49-F238E27FC236}">
                  <a16:creationId xmlns:a16="http://schemas.microsoft.com/office/drawing/2014/main" id="{E9D8D016-2CAF-4353-909A-B1A2CDC02A9F}"/>
                </a:ext>
              </a:extLst>
            </p:cNvPr>
            <p:cNvGrpSpPr>
              <a:grpSpLocks/>
            </p:cNvGrpSpPr>
            <p:nvPr/>
          </p:nvGrpSpPr>
          <p:grpSpPr bwMode="auto">
            <a:xfrm>
              <a:off x="2628" y="3417"/>
              <a:ext cx="384" cy="230"/>
              <a:chOff x="2448" y="2016"/>
              <a:chExt cx="384" cy="230"/>
            </a:xfrm>
          </p:grpSpPr>
          <p:grpSp>
            <p:nvGrpSpPr>
              <p:cNvPr id="51243" name="Group 483">
                <a:extLst>
                  <a:ext uri="{FF2B5EF4-FFF2-40B4-BE49-F238E27FC236}">
                    <a16:creationId xmlns:a16="http://schemas.microsoft.com/office/drawing/2014/main" id="{28AB6EC0-8CA1-4F7D-B46B-0CAE066075F3}"/>
                  </a:ext>
                </a:extLst>
              </p:cNvPr>
              <p:cNvGrpSpPr>
                <a:grpSpLocks/>
              </p:cNvGrpSpPr>
              <p:nvPr/>
            </p:nvGrpSpPr>
            <p:grpSpPr bwMode="auto">
              <a:xfrm>
                <a:off x="2448" y="2016"/>
                <a:ext cx="384" cy="230"/>
                <a:chOff x="1152" y="432"/>
                <a:chExt cx="384" cy="230"/>
              </a:xfrm>
            </p:grpSpPr>
            <p:sp>
              <p:nvSpPr>
                <p:cNvPr id="51250" name="Text Box 484">
                  <a:extLst>
                    <a:ext uri="{FF2B5EF4-FFF2-40B4-BE49-F238E27FC236}">
                      <a16:creationId xmlns:a16="http://schemas.microsoft.com/office/drawing/2014/main" id="{F2E221FD-222C-4E04-9CA8-4A77FACC2981}"/>
                    </a:ext>
                  </a:extLst>
                </p:cNvPr>
                <p:cNvSpPr txBox="1">
                  <a:spLocks noChangeArrowheads="1"/>
                </p:cNvSpPr>
                <p:nvPr/>
              </p:nvSpPr>
              <p:spPr bwMode="auto">
                <a:xfrm>
                  <a:off x="1152"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51" name="Text Box 485">
                  <a:extLst>
                    <a:ext uri="{FF2B5EF4-FFF2-40B4-BE49-F238E27FC236}">
                      <a16:creationId xmlns:a16="http://schemas.microsoft.com/office/drawing/2014/main" id="{6FF26E08-D4E1-463F-8E3D-DEE963575742}"/>
                    </a:ext>
                  </a:extLst>
                </p:cNvPr>
                <p:cNvSpPr txBox="1">
                  <a:spLocks noChangeArrowheads="1"/>
                </p:cNvSpPr>
                <p:nvPr/>
              </p:nvSpPr>
              <p:spPr bwMode="auto">
                <a:xfrm>
                  <a:off x="1248"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52" name="Text Box 486">
                  <a:extLst>
                    <a:ext uri="{FF2B5EF4-FFF2-40B4-BE49-F238E27FC236}">
                      <a16:creationId xmlns:a16="http://schemas.microsoft.com/office/drawing/2014/main" id="{67A003B8-D985-4D41-8958-4A753FBE666A}"/>
                    </a:ext>
                  </a:extLst>
                </p:cNvPr>
                <p:cNvSpPr txBox="1">
                  <a:spLocks noChangeArrowheads="1"/>
                </p:cNvSpPr>
                <p:nvPr/>
              </p:nvSpPr>
              <p:spPr bwMode="auto">
                <a:xfrm>
                  <a:off x="1344"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sp>
              <p:nvSpPr>
                <p:cNvPr id="51253" name="Text Box 487">
                  <a:extLst>
                    <a:ext uri="{FF2B5EF4-FFF2-40B4-BE49-F238E27FC236}">
                      <a16:creationId xmlns:a16="http://schemas.microsoft.com/office/drawing/2014/main" id="{D2264051-0684-4104-8459-C53B120BE694}"/>
                    </a:ext>
                  </a:extLst>
                </p:cNvPr>
                <p:cNvSpPr txBox="1">
                  <a:spLocks noChangeArrowheads="1"/>
                </p:cNvSpPr>
                <p:nvPr/>
              </p:nvSpPr>
              <p:spPr bwMode="auto">
                <a:xfrm>
                  <a:off x="1440" y="43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400"/>
                </a:p>
              </p:txBody>
            </p:sp>
          </p:grpSp>
          <p:sp>
            <p:nvSpPr>
              <p:cNvPr id="51244" name="Line 488">
                <a:extLst>
                  <a:ext uri="{FF2B5EF4-FFF2-40B4-BE49-F238E27FC236}">
                    <a16:creationId xmlns:a16="http://schemas.microsoft.com/office/drawing/2014/main" id="{F88138D1-E57B-44E4-A3FB-BD7BB3EC0E0B}"/>
                  </a:ext>
                </a:extLst>
              </p:cNvPr>
              <p:cNvSpPr>
                <a:spLocks noChangeShapeType="1"/>
              </p:cNvSpPr>
              <p:nvPr/>
            </p:nvSpPr>
            <p:spPr bwMode="auto">
              <a:xfrm>
                <a:off x="2448" y="2112"/>
                <a:ext cx="3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1245" name="Group 489">
                <a:extLst>
                  <a:ext uri="{FF2B5EF4-FFF2-40B4-BE49-F238E27FC236}">
                    <a16:creationId xmlns:a16="http://schemas.microsoft.com/office/drawing/2014/main" id="{D4EEB9AB-2E6C-45C9-974F-310F44BF2688}"/>
                  </a:ext>
                </a:extLst>
              </p:cNvPr>
              <p:cNvGrpSpPr>
                <a:grpSpLocks/>
              </p:cNvGrpSpPr>
              <p:nvPr/>
            </p:nvGrpSpPr>
            <p:grpSpPr bwMode="auto">
              <a:xfrm>
                <a:off x="2448" y="2112"/>
                <a:ext cx="384" cy="96"/>
                <a:chOff x="1152" y="432"/>
                <a:chExt cx="384" cy="96"/>
              </a:xfrm>
            </p:grpSpPr>
            <p:sp>
              <p:nvSpPr>
                <p:cNvPr id="51246" name="Text Box 490">
                  <a:extLst>
                    <a:ext uri="{FF2B5EF4-FFF2-40B4-BE49-F238E27FC236}">
                      <a16:creationId xmlns:a16="http://schemas.microsoft.com/office/drawing/2014/main" id="{ABFA348E-D15F-4CF4-9C1B-55B035D962E6}"/>
                    </a:ext>
                  </a:extLst>
                </p:cNvPr>
                <p:cNvSpPr txBox="1">
                  <a:spLocks noChangeArrowheads="1"/>
                </p:cNvSpPr>
                <p:nvPr/>
              </p:nvSpPr>
              <p:spPr bwMode="auto">
                <a:xfrm>
                  <a:off x="1152"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F</a:t>
                  </a:r>
                  <a:endParaRPr lang="en-US" altLang="en-US" sz="2400"/>
                </a:p>
              </p:txBody>
            </p:sp>
            <p:sp>
              <p:nvSpPr>
                <p:cNvPr id="51247" name="Text Box 491">
                  <a:extLst>
                    <a:ext uri="{FF2B5EF4-FFF2-40B4-BE49-F238E27FC236}">
                      <a16:creationId xmlns:a16="http://schemas.microsoft.com/office/drawing/2014/main" id="{892C9AC8-72BA-4CE2-AA4A-4A7B719776D3}"/>
                    </a:ext>
                  </a:extLst>
                </p:cNvPr>
                <p:cNvSpPr txBox="1">
                  <a:spLocks noChangeArrowheads="1"/>
                </p:cNvSpPr>
                <p:nvPr/>
              </p:nvSpPr>
              <p:spPr bwMode="auto">
                <a:xfrm>
                  <a:off x="1248"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W</a:t>
                  </a:r>
                  <a:endParaRPr lang="en-US" altLang="en-US" sz="2400"/>
                </a:p>
              </p:txBody>
            </p:sp>
            <p:sp>
              <p:nvSpPr>
                <p:cNvPr id="51248" name="Text Box 492">
                  <a:extLst>
                    <a:ext uri="{FF2B5EF4-FFF2-40B4-BE49-F238E27FC236}">
                      <a16:creationId xmlns:a16="http://schemas.microsoft.com/office/drawing/2014/main" id="{BEEEC891-4C80-4451-865D-E36159E4850D}"/>
                    </a:ext>
                  </a:extLst>
                </p:cNvPr>
                <p:cNvSpPr txBox="1">
                  <a:spLocks noChangeArrowheads="1"/>
                </p:cNvSpPr>
                <p:nvPr/>
              </p:nvSpPr>
              <p:spPr bwMode="auto">
                <a:xfrm>
                  <a:off x="1344"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D</a:t>
                  </a:r>
                  <a:endParaRPr lang="en-US" altLang="en-US" sz="2400"/>
                </a:p>
              </p:txBody>
            </p:sp>
            <p:sp>
              <p:nvSpPr>
                <p:cNvPr id="51249" name="Text Box 493">
                  <a:extLst>
                    <a:ext uri="{FF2B5EF4-FFF2-40B4-BE49-F238E27FC236}">
                      <a16:creationId xmlns:a16="http://schemas.microsoft.com/office/drawing/2014/main" id="{21213F9A-C235-440C-83BD-2D9EC3328053}"/>
                    </a:ext>
                  </a:extLst>
                </p:cNvPr>
                <p:cNvSpPr txBox="1">
                  <a:spLocks noChangeArrowheads="1"/>
                </p:cNvSpPr>
                <p:nvPr/>
              </p:nvSpPr>
              <p:spPr bwMode="auto">
                <a:xfrm>
                  <a:off x="1440" y="432"/>
                  <a:ext cx="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1000"/>
                    <a:t>C</a:t>
                  </a:r>
                  <a:endParaRPr lang="en-US" altLang="en-US" sz="2400"/>
                </a:p>
              </p:txBody>
            </p:sp>
          </p:grpSp>
        </p:grpSp>
        <p:sp>
          <p:nvSpPr>
            <p:cNvPr id="51236" name="Line 495">
              <a:extLst>
                <a:ext uri="{FF2B5EF4-FFF2-40B4-BE49-F238E27FC236}">
                  <a16:creationId xmlns:a16="http://schemas.microsoft.com/office/drawing/2014/main" id="{076090F1-41AF-4B90-B92E-BDB901191818}"/>
                </a:ext>
              </a:extLst>
            </p:cNvPr>
            <p:cNvSpPr>
              <a:spLocks noChangeShapeType="1"/>
            </p:cNvSpPr>
            <p:nvPr/>
          </p:nvSpPr>
          <p:spPr bwMode="auto">
            <a:xfrm>
              <a:off x="2774" y="588"/>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7" name="Line 497">
              <a:extLst>
                <a:ext uri="{FF2B5EF4-FFF2-40B4-BE49-F238E27FC236}">
                  <a16:creationId xmlns:a16="http://schemas.microsoft.com/office/drawing/2014/main" id="{1AF63FFA-DC45-451F-8DFD-578AED09A893}"/>
                </a:ext>
              </a:extLst>
            </p:cNvPr>
            <p:cNvSpPr>
              <a:spLocks noChangeShapeType="1"/>
            </p:cNvSpPr>
            <p:nvPr/>
          </p:nvSpPr>
          <p:spPr bwMode="auto">
            <a:xfrm>
              <a:off x="2774" y="1031"/>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8" name="Line 498">
              <a:extLst>
                <a:ext uri="{FF2B5EF4-FFF2-40B4-BE49-F238E27FC236}">
                  <a16:creationId xmlns:a16="http://schemas.microsoft.com/office/drawing/2014/main" id="{F3A4D6D8-B655-49A1-821F-15299611572A}"/>
                </a:ext>
              </a:extLst>
            </p:cNvPr>
            <p:cNvSpPr>
              <a:spLocks noChangeShapeType="1"/>
            </p:cNvSpPr>
            <p:nvPr/>
          </p:nvSpPr>
          <p:spPr bwMode="auto">
            <a:xfrm>
              <a:off x="2774" y="1475"/>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9" name="Line 499">
              <a:extLst>
                <a:ext uri="{FF2B5EF4-FFF2-40B4-BE49-F238E27FC236}">
                  <a16:creationId xmlns:a16="http://schemas.microsoft.com/office/drawing/2014/main" id="{D977F9E0-98C3-4738-A586-37188F8D87A9}"/>
                </a:ext>
              </a:extLst>
            </p:cNvPr>
            <p:cNvSpPr>
              <a:spLocks noChangeShapeType="1"/>
            </p:cNvSpPr>
            <p:nvPr/>
          </p:nvSpPr>
          <p:spPr bwMode="auto">
            <a:xfrm>
              <a:off x="2774" y="1919"/>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0" name="Line 500">
              <a:extLst>
                <a:ext uri="{FF2B5EF4-FFF2-40B4-BE49-F238E27FC236}">
                  <a16:creationId xmlns:a16="http://schemas.microsoft.com/office/drawing/2014/main" id="{795A8793-CF8B-48F9-BDD6-0ED032D4A536}"/>
                </a:ext>
              </a:extLst>
            </p:cNvPr>
            <p:cNvSpPr>
              <a:spLocks noChangeShapeType="1"/>
            </p:cNvSpPr>
            <p:nvPr/>
          </p:nvSpPr>
          <p:spPr bwMode="auto">
            <a:xfrm>
              <a:off x="2774" y="2363"/>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1" name="Line 501">
              <a:extLst>
                <a:ext uri="{FF2B5EF4-FFF2-40B4-BE49-F238E27FC236}">
                  <a16:creationId xmlns:a16="http://schemas.microsoft.com/office/drawing/2014/main" id="{24A8F125-D7A0-482A-9458-1E6C476FF2DC}"/>
                </a:ext>
              </a:extLst>
            </p:cNvPr>
            <p:cNvSpPr>
              <a:spLocks noChangeShapeType="1"/>
            </p:cNvSpPr>
            <p:nvPr/>
          </p:nvSpPr>
          <p:spPr bwMode="auto">
            <a:xfrm>
              <a:off x="2774" y="2807"/>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2" name="Line 502">
              <a:extLst>
                <a:ext uri="{FF2B5EF4-FFF2-40B4-BE49-F238E27FC236}">
                  <a16:creationId xmlns:a16="http://schemas.microsoft.com/office/drawing/2014/main" id="{260CCDE9-88CB-4841-8900-ADBBCECDAA89}"/>
                </a:ext>
              </a:extLst>
            </p:cNvPr>
            <p:cNvSpPr>
              <a:spLocks noChangeShapeType="1"/>
            </p:cNvSpPr>
            <p:nvPr/>
          </p:nvSpPr>
          <p:spPr bwMode="auto">
            <a:xfrm>
              <a:off x="2774" y="3251"/>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1218" name="Text Box 504">
            <a:extLst>
              <a:ext uri="{FF2B5EF4-FFF2-40B4-BE49-F238E27FC236}">
                <a16:creationId xmlns:a16="http://schemas.microsoft.com/office/drawing/2014/main" id="{919E8CCB-7A32-4987-9677-3590F9497719}"/>
              </a:ext>
            </a:extLst>
          </p:cNvPr>
          <p:cNvSpPr txBox="1">
            <a:spLocks noChangeArrowheads="1"/>
          </p:cNvSpPr>
          <p:nvPr/>
        </p:nvSpPr>
        <p:spPr bwMode="auto">
          <a:xfrm>
            <a:off x="5861050" y="1900238"/>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returns alone</a:t>
            </a:r>
            <a:endParaRPr lang="en-US" altLang="en-US" sz="2400"/>
          </a:p>
        </p:txBody>
      </p:sp>
      <p:sp>
        <p:nvSpPr>
          <p:cNvPr id="51219" name="Text Box 505">
            <a:extLst>
              <a:ext uri="{FF2B5EF4-FFF2-40B4-BE49-F238E27FC236}">
                <a16:creationId xmlns:a16="http://schemas.microsoft.com/office/drawing/2014/main" id="{3B639187-C319-4484-B849-7AAD24B5B005}"/>
              </a:ext>
            </a:extLst>
          </p:cNvPr>
          <p:cNvSpPr txBox="1">
            <a:spLocks noChangeArrowheads="1"/>
          </p:cNvSpPr>
          <p:nvPr/>
        </p:nvSpPr>
        <p:spPr bwMode="auto">
          <a:xfrm>
            <a:off x="5861050" y="1204913"/>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takes duck to left bank</a:t>
            </a:r>
            <a:endParaRPr lang="en-US" altLang="en-US" sz="2400"/>
          </a:p>
        </p:txBody>
      </p:sp>
      <p:sp>
        <p:nvSpPr>
          <p:cNvPr id="51220" name="Text Box 506">
            <a:extLst>
              <a:ext uri="{FF2B5EF4-FFF2-40B4-BE49-F238E27FC236}">
                <a16:creationId xmlns:a16="http://schemas.microsoft.com/office/drawing/2014/main" id="{771EC85F-84B8-4EC0-AAC8-3ED9194C2014}"/>
              </a:ext>
            </a:extLst>
          </p:cNvPr>
          <p:cNvSpPr txBox="1">
            <a:spLocks noChangeArrowheads="1"/>
          </p:cNvSpPr>
          <p:nvPr/>
        </p:nvSpPr>
        <p:spPr bwMode="auto">
          <a:xfrm>
            <a:off x="5861050" y="2595563"/>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takes wolf to left bank</a:t>
            </a:r>
            <a:endParaRPr lang="en-US" altLang="en-US" sz="2400"/>
          </a:p>
        </p:txBody>
      </p:sp>
      <p:sp>
        <p:nvSpPr>
          <p:cNvPr id="51221" name="Text Box 507">
            <a:extLst>
              <a:ext uri="{FF2B5EF4-FFF2-40B4-BE49-F238E27FC236}">
                <a16:creationId xmlns:a16="http://schemas.microsoft.com/office/drawing/2014/main" id="{16B9ECE0-582C-4C97-AE36-9ACC43EB70BF}"/>
              </a:ext>
            </a:extLst>
          </p:cNvPr>
          <p:cNvSpPr txBox="1">
            <a:spLocks noChangeArrowheads="1"/>
          </p:cNvSpPr>
          <p:nvPr/>
        </p:nvSpPr>
        <p:spPr bwMode="auto">
          <a:xfrm>
            <a:off x="5861050" y="3290888"/>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returns with duck</a:t>
            </a:r>
            <a:endParaRPr lang="en-US" altLang="en-US" sz="2400"/>
          </a:p>
        </p:txBody>
      </p:sp>
      <p:sp>
        <p:nvSpPr>
          <p:cNvPr id="51222" name="Text Box 508">
            <a:extLst>
              <a:ext uri="{FF2B5EF4-FFF2-40B4-BE49-F238E27FC236}">
                <a16:creationId xmlns:a16="http://schemas.microsoft.com/office/drawing/2014/main" id="{25A3CE30-A0C8-4E11-9C4B-5B0AABAAFD67}"/>
              </a:ext>
            </a:extLst>
          </p:cNvPr>
          <p:cNvSpPr txBox="1">
            <a:spLocks noChangeArrowheads="1"/>
          </p:cNvSpPr>
          <p:nvPr/>
        </p:nvSpPr>
        <p:spPr bwMode="auto">
          <a:xfrm>
            <a:off x="5861050" y="3986213"/>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takes corn to left bank</a:t>
            </a:r>
            <a:endParaRPr lang="en-US" altLang="en-US" sz="2400"/>
          </a:p>
        </p:txBody>
      </p:sp>
      <p:sp>
        <p:nvSpPr>
          <p:cNvPr id="51223" name="Text Box 509">
            <a:extLst>
              <a:ext uri="{FF2B5EF4-FFF2-40B4-BE49-F238E27FC236}">
                <a16:creationId xmlns:a16="http://schemas.microsoft.com/office/drawing/2014/main" id="{98E9806D-1DF1-4813-8BA3-59FB664791D7}"/>
              </a:ext>
            </a:extLst>
          </p:cNvPr>
          <p:cNvSpPr txBox="1">
            <a:spLocks noChangeArrowheads="1"/>
          </p:cNvSpPr>
          <p:nvPr/>
        </p:nvSpPr>
        <p:spPr bwMode="auto">
          <a:xfrm>
            <a:off x="5861050" y="4681538"/>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returns alone</a:t>
            </a:r>
            <a:endParaRPr lang="en-US" altLang="en-US" sz="2400"/>
          </a:p>
        </p:txBody>
      </p:sp>
      <p:sp>
        <p:nvSpPr>
          <p:cNvPr id="51224" name="Text Box 510">
            <a:extLst>
              <a:ext uri="{FF2B5EF4-FFF2-40B4-BE49-F238E27FC236}">
                <a16:creationId xmlns:a16="http://schemas.microsoft.com/office/drawing/2014/main" id="{550802A0-2524-47B4-AEBA-C2C0C2CE3408}"/>
              </a:ext>
            </a:extLst>
          </p:cNvPr>
          <p:cNvSpPr txBox="1">
            <a:spLocks noChangeArrowheads="1"/>
          </p:cNvSpPr>
          <p:nvPr/>
        </p:nvSpPr>
        <p:spPr bwMode="auto">
          <a:xfrm>
            <a:off x="5861050" y="5376863"/>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Farmer takes duck to left bank</a:t>
            </a:r>
            <a:endParaRPr lang="en-US" altLang="en-US" sz="2400"/>
          </a:p>
        </p:txBody>
      </p:sp>
      <p:sp>
        <p:nvSpPr>
          <p:cNvPr id="51225" name="Text Box 512">
            <a:extLst>
              <a:ext uri="{FF2B5EF4-FFF2-40B4-BE49-F238E27FC236}">
                <a16:creationId xmlns:a16="http://schemas.microsoft.com/office/drawing/2014/main" id="{6AF2B12E-3582-44EA-8C8C-3D91E18FC335}"/>
              </a:ext>
            </a:extLst>
          </p:cNvPr>
          <p:cNvSpPr txBox="1">
            <a:spLocks noChangeArrowheads="1"/>
          </p:cNvSpPr>
          <p:nvPr/>
        </p:nvSpPr>
        <p:spPr bwMode="auto">
          <a:xfrm>
            <a:off x="5872163" y="6061075"/>
            <a:ext cx="3068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Success!</a:t>
            </a:r>
            <a:endParaRPr lang="en-US" altLang="en-US" sz="2400"/>
          </a:p>
        </p:txBody>
      </p:sp>
      <p:sp>
        <p:nvSpPr>
          <p:cNvPr id="51226" name="Text Box 513">
            <a:extLst>
              <a:ext uri="{FF2B5EF4-FFF2-40B4-BE49-F238E27FC236}">
                <a16:creationId xmlns:a16="http://schemas.microsoft.com/office/drawing/2014/main" id="{43024023-DD6D-4CAF-ADB8-3E9B3D05EABE}"/>
              </a:ext>
            </a:extLst>
          </p:cNvPr>
          <p:cNvSpPr txBox="1">
            <a:spLocks noChangeArrowheads="1"/>
          </p:cNvSpPr>
          <p:nvPr/>
        </p:nvSpPr>
        <p:spPr bwMode="auto">
          <a:xfrm>
            <a:off x="5905500" y="582613"/>
            <a:ext cx="3068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Initial State</a:t>
            </a:r>
            <a:endParaRPr lang="en-US" altLang="en-US"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0D259B6D-ADDD-4F85-8803-2A97A22B5F55}"/>
              </a:ext>
            </a:extLst>
          </p:cNvPr>
          <p:cNvSpPr>
            <a:spLocks noChangeArrowheads="1"/>
          </p:cNvSpPr>
          <p:nvPr/>
        </p:nvSpPr>
        <p:spPr bwMode="auto">
          <a:xfrm>
            <a:off x="609600" y="1600200"/>
            <a:ext cx="8077200" cy="3352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2227" name="Text Box 2">
            <a:extLst>
              <a:ext uri="{FF2B5EF4-FFF2-40B4-BE49-F238E27FC236}">
                <a16:creationId xmlns:a16="http://schemas.microsoft.com/office/drawing/2014/main" id="{9885BB6A-CA88-46B8-98DD-2880920ED635}"/>
              </a:ext>
            </a:extLst>
          </p:cNvPr>
          <p:cNvSpPr txBox="1">
            <a:spLocks noChangeArrowheads="1"/>
          </p:cNvSpPr>
          <p:nvPr/>
        </p:nvSpPr>
        <p:spPr bwMode="auto">
          <a:xfrm>
            <a:off x="762000" y="16002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pPr>
            <a:r>
              <a:rPr lang="en-US" altLang="en-US" sz="2000" dirty="0"/>
              <a:t> </a:t>
            </a:r>
            <a:r>
              <a:rPr lang="en-US" altLang="en-US" sz="2000" b="1" dirty="0"/>
              <a:t>Missionaries and Cannibals:</a:t>
            </a:r>
            <a:r>
              <a:rPr lang="en-US" altLang="en-US" sz="2000" dirty="0"/>
              <a:t> (three of each, boat holds 2, if cannibals outnumber the missionaries they'll eat them). </a:t>
            </a:r>
          </a:p>
          <a:p>
            <a:pPr>
              <a:spcBef>
                <a:spcPts val="500"/>
              </a:spcBef>
              <a:spcAft>
                <a:spcPts val="500"/>
              </a:spcAft>
            </a:pPr>
            <a:r>
              <a:rPr lang="en-US" altLang="en-US" sz="2000" dirty="0"/>
              <a:t> </a:t>
            </a:r>
            <a:r>
              <a:rPr lang="en-US" altLang="en-US" sz="2000" b="1" dirty="0"/>
              <a:t>Jealous Husbands</a:t>
            </a:r>
            <a:r>
              <a:rPr lang="en-US" altLang="en-US" sz="2000" dirty="0"/>
              <a:t>:  three couples, boat holds 2 people at most, no wife can be left with any man unless her husband is also present.</a:t>
            </a:r>
          </a:p>
          <a:p>
            <a:pPr>
              <a:spcBef>
                <a:spcPts val="500"/>
              </a:spcBef>
              <a:spcAft>
                <a:spcPts val="500"/>
              </a:spcAft>
            </a:pPr>
            <a:r>
              <a:rPr lang="en-US" altLang="en-US" sz="1600" b="1" dirty="0"/>
              <a:t> </a:t>
            </a:r>
            <a:r>
              <a:rPr lang="en-US" altLang="en-US" sz="2000" b="1" dirty="0"/>
              <a:t>U2</a:t>
            </a:r>
            <a:r>
              <a:rPr lang="en-US" altLang="en-US" sz="2000" dirty="0"/>
              <a:t> has a concert that starts </a:t>
            </a:r>
            <a:r>
              <a:rPr lang="en-US" altLang="en-US" sz="1800" dirty="0"/>
              <a:t>in 17 minutes and they must all cross a </a:t>
            </a:r>
            <a:r>
              <a:rPr lang="en-US" altLang="en-US" sz="1700" dirty="0"/>
              <a:t>bridge to get there. All four men begin on the same side of the bridge.</a:t>
            </a:r>
            <a:r>
              <a:rPr lang="en-US" altLang="en-US" sz="1800" dirty="0"/>
              <a:t> </a:t>
            </a:r>
            <a:r>
              <a:rPr lang="en-US" altLang="en-US" sz="1600" dirty="0"/>
              <a:t>You must help them across to the other side. It is night. There is</a:t>
            </a:r>
            <a:r>
              <a:rPr lang="en-US" altLang="en-US" sz="1800" dirty="0"/>
              <a:t> </a:t>
            </a:r>
            <a:r>
              <a:rPr lang="en-US" altLang="en-US" sz="1500" dirty="0"/>
              <a:t>one flashlight. A maximum of two people can cross at one time. Any</a:t>
            </a:r>
            <a:r>
              <a:rPr lang="en-US" altLang="en-US" sz="1800" dirty="0"/>
              <a:t> </a:t>
            </a:r>
            <a:r>
              <a:rPr lang="en-US" altLang="en-US" sz="1400" dirty="0"/>
              <a:t>party who crosses, either 1 or 2 people, must have the flashlight with them. The flashlight must be walked back and forth,</a:t>
            </a:r>
            <a:r>
              <a:rPr lang="en-US" altLang="en-US" sz="1800" dirty="0"/>
              <a:t> </a:t>
            </a:r>
            <a:r>
              <a:rPr lang="en-US" altLang="en-US" sz="1200" dirty="0"/>
              <a:t>it cannot be thrown, etc. Each band member walks at a different speed. A pair must</a:t>
            </a:r>
            <a:r>
              <a:rPr lang="en-US" altLang="en-US" sz="1800" dirty="0"/>
              <a:t> </a:t>
            </a:r>
            <a:r>
              <a:rPr lang="en-US" altLang="en-US" sz="1100" dirty="0"/>
              <a:t>walk together at the rate of the slower man's pace. Bono takes 1 minute to cross, the Edge takes 2 minutes to cross, Adam takes 5 minutes to cross, and Larry takes 10 minutes to cross. How can they accomplish the crossing in the allotted time? </a:t>
            </a:r>
          </a:p>
          <a:p>
            <a:pPr>
              <a:spcBef>
                <a:spcPct val="0"/>
              </a:spcBef>
              <a:buFontTx/>
              <a:buNone/>
            </a:pPr>
            <a:endParaRPr lang="en-US" altLang="en-US" sz="2400" dirty="0"/>
          </a:p>
        </p:txBody>
      </p:sp>
      <p:sp>
        <p:nvSpPr>
          <p:cNvPr id="52228" name="Text Box 3">
            <a:extLst>
              <a:ext uri="{FF2B5EF4-FFF2-40B4-BE49-F238E27FC236}">
                <a16:creationId xmlns:a16="http://schemas.microsoft.com/office/drawing/2014/main" id="{E438457E-3DCD-4BAE-B619-456F0659A3AB}"/>
              </a:ext>
            </a:extLst>
          </p:cNvPr>
          <p:cNvSpPr txBox="1">
            <a:spLocks noChangeArrowheads="1"/>
          </p:cNvSpPr>
          <p:nvPr/>
        </p:nvSpPr>
        <p:spPr bwMode="auto">
          <a:xfrm>
            <a:off x="479425" y="157163"/>
            <a:ext cx="81470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t>It is no surprise to learn that the technique used to solve Farmer, Wolf, Duck, Corn can be used to solve other similar problems...</a:t>
            </a:r>
            <a:endParaRPr lang="en-US" altLang="en-US" sz="2400"/>
          </a:p>
        </p:txBody>
      </p:sp>
      <p:sp>
        <p:nvSpPr>
          <p:cNvPr id="52229" name="Text Box 4">
            <a:extLst>
              <a:ext uri="{FF2B5EF4-FFF2-40B4-BE49-F238E27FC236}">
                <a16:creationId xmlns:a16="http://schemas.microsoft.com/office/drawing/2014/main" id="{810FAD94-8433-468F-AF11-A85C72A02459}"/>
              </a:ext>
            </a:extLst>
          </p:cNvPr>
          <p:cNvSpPr txBox="1">
            <a:spLocks noChangeArrowheads="1"/>
          </p:cNvSpPr>
          <p:nvPr/>
        </p:nvSpPr>
        <p:spPr bwMode="auto">
          <a:xfrm>
            <a:off x="457200" y="5105400"/>
            <a:ext cx="81470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t>What is surprising, is that search can be used to solve an amazing number of important problems that don’t appear (at first glance) to be amiable to search...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Text Box 6">
            <a:extLst>
              <a:ext uri="{FF2B5EF4-FFF2-40B4-BE49-F238E27FC236}">
                <a16:creationId xmlns:a16="http://schemas.microsoft.com/office/drawing/2014/main" id="{A9582154-E7FB-4599-B6FC-29C748B09969}"/>
              </a:ext>
            </a:extLst>
          </p:cNvPr>
          <p:cNvSpPr txBox="1">
            <a:spLocks noChangeArrowheads="1"/>
          </p:cNvSpPr>
          <p:nvPr/>
        </p:nvSpPr>
        <p:spPr bwMode="auto">
          <a:xfrm>
            <a:off x="372116" y="1043956"/>
            <a:ext cx="1903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err="1"/>
              <a:t>Rubiks</a:t>
            </a:r>
            <a:r>
              <a:rPr lang="en-US" altLang="en-US" sz="1600" dirty="0"/>
              <a:t> Cube</a:t>
            </a:r>
          </a:p>
        </p:txBody>
      </p:sp>
      <p:pic>
        <p:nvPicPr>
          <p:cNvPr id="53254" name="Picture 7" descr="queens">
            <a:extLst>
              <a:ext uri="{FF2B5EF4-FFF2-40B4-BE49-F238E27FC236}">
                <a16:creationId xmlns:a16="http://schemas.microsoft.com/office/drawing/2014/main" id="{130F5152-4E08-4300-8A53-C6DED4935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4" y="2724435"/>
            <a:ext cx="2368215" cy="112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8">
            <a:extLst>
              <a:ext uri="{FF2B5EF4-FFF2-40B4-BE49-F238E27FC236}">
                <a16:creationId xmlns:a16="http://schemas.microsoft.com/office/drawing/2014/main" id="{ECE3962E-98C6-4A7E-80D0-6DC6EC2833AB}"/>
              </a:ext>
            </a:extLst>
          </p:cNvPr>
          <p:cNvSpPr txBox="1">
            <a:spLocks noChangeArrowheads="1"/>
          </p:cNvSpPr>
          <p:nvPr/>
        </p:nvSpPr>
        <p:spPr bwMode="auto">
          <a:xfrm>
            <a:off x="107950" y="1898919"/>
            <a:ext cx="264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Can you place 8 queens on a chessboard such that no piece is attacking another?</a:t>
            </a:r>
            <a:endParaRPr lang="en-US" altLang="en-US" sz="1800" dirty="0"/>
          </a:p>
        </p:txBody>
      </p:sp>
      <p:sp>
        <p:nvSpPr>
          <p:cNvPr id="53256" name="Text Box 10">
            <a:extLst>
              <a:ext uri="{FF2B5EF4-FFF2-40B4-BE49-F238E27FC236}">
                <a16:creationId xmlns:a16="http://schemas.microsoft.com/office/drawing/2014/main" id="{2D0A5022-5E25-4B76-8BEF-E88EDCBA31EC}"/>
              </a:ext>
            </a:extLst>
          </p:cNvPr>
          <p:cNvSpPr txBox="1">
            <a:spLocks noChangeArrowheads="1"/>
          </p:cNvSpPr>
          <p:nvPr/>
        </p:nvSpPr>
        <p:spPr bwMode="auto">
          <a:xfrm>
            <a:off x="3089485" y="6363350"/>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Find a route from my home to the airport that minimizes the mileage</a:t>
            </a:r>
            <a:endParaRPr lang="en-US" altLang="en-US" sz="1400" dirty="0"/>
          </a:p>
        </p:txBody>
      </p:sp>
      <p:sp>
        <p:nvSpPr>
          <p:cNvPr id="53259" name="Text Box 57">
            <a:extLst>
              <a:ext uri="{FF2B5EF4-FFF2-40B4-BE49-F238E27FC236}">
                <a16:creationId xmlns:a16="http://schemas.microsoft.com/office/drawing/2014/main" id="{48C651E9-A79D-408F-AD4F-0266E1B74E7A}"/>
              </a:ext>
            </a:extLst>
          </p:cNvPr>
          <p:cNvSpPr txBox="1">
            <a:spLocks noChangeArrowheads="1"/>
          </p:cNvSpPr>
          <p:nvPr/>
        </p:nvSpPr>
        <p:spPr bwMode="auto">
          <a:xfrm>
            <a:off x="5680285" y="202220"/>
            <a:ext cx="208703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Which tree shows the correct relationship between gorilla, chimp and man?</a:t>
            </a:r>
          </a:p>
          <a:p>
            <a:pPr>
              <a:spcBef>
                <a:spcPct val="0"/>
              </a:spcBef>
              <a:buNone/>
            </a:pPr>
            <a:r>
              <a:rPr lang="en-US" altLang="en-US" sz="1400" dirty="0"/>
              <a:t>When you have just 3 animals, there are only three possible trees, but with ten species there are 34,459,425 possible trees</a:t>
            </a:r>
          </a:p>
          <a:p>
            <a:pPr>
              <a:spcBef>
                <a:spcPct val="0"/>
              </a:spcBef>
              <a:buFontTx/>
              <a:buNone/>
            </a:pPr>
            <a:r>
              <a:rPr lang="en-US" altLang="en-US" sz="1400" dirty="0"/>
              <a:t> </a:t>
            </a:r>
          </a:p>
          <a:p>
            <a:pPr>
              <a:spcBef>
                <a:spcPct val="0"/>
              </a:spcBef>
              <a:buFontTx/>
              <a:buNone/>
            </a:pPr>
            <a:endParaRPr lang="en-US" altLang="en-US" sz="1400" dirty="0"/>
          </a:p>
          <a:p>
            <a:pPr>
              <a:spcBef>
                <a:spcPct val="0"/>
              </a:spcBef>
              <a:buFontTx/>
              <a:buNone/>
            </a:pPr>
            <a:endParaRPr lang="en-US" altLang="en-US" sz="1600" dirty="0"/>
          </a:p>
        </p:txBody>
      </p:sp>
      <p:grpSp>
        <p:nvGrpSpPr>
          <p:cNvPr id="2" name="Group 1">
            <a:extLst>
              <a:ext uri="{FF2B5EF4-FFF2-40B4-BE49-F238E27FC236}">
                <a16:creationId xmlns:a16="http://schemas.microsoft.com/office/drawing/2014/main" id="{A20D05D3-9C20-4E61-BCA9-DBC1311B39FE}"/>
              </a:ext>
            </a:extLst>
          </p:cNvPr>
          <p:cNvGrpSpPr/>
          <p:nvPr/>
        </p:nvGrpSpPr>
        <p:grpSpPr>
          <a:xfrm>
            <a:off x="7645400" y="80434"/>
            <a:ext cx="1327929" cy="2417233"/>
            <a:chOff x="5943600" y="76200"/>
            <a:chExt cx="2517775" cy="4583113"/>
          </a:xfrm>
        </p:grpSpPr>
        <p:pic>
          <p:nvPicPr>
            <p:cNvPr id="53300" name="Picture 14" descr="gorilla">
              <a:extLst>
                <a:ext uri="{FF2B5EF4-FFF2-40B4-BE49-F238E27FC236}">
                  <a16:creationId xmlns:a16="http://schemas.microsoft.com/office/drawing/2014/main" id="{721039D5-AC45-42D6-AB3D-0832DC46C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194217"/>
              <a:ext cx="794273" cy="6621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301" name="Picture 15" descr="chimp">
              <a:extLst>
                <a:ext uri="{FF2B5EF4-FFF2-40B4-BE49-F238E27FC236}">
                  <a16:creationId xmlns:a16="http://schemas.microsoft.com/office/drawing/2014/main" id="{128E4B90-F0EC-4877-B53C-554AA0BB3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024" y="2299485"/>
              <a:ext cx="544856" cy="561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53291" name="Group 25">
              <a:extLst>
                <a:ext uri="{FF2B5EF4-FFF2-40B4-BE49-F238E27FC236}">
                  <a16:creationId xmlns:a16="http://schemas.microsoft.com/office/drawing/2014/main" id="{86F6ECA8-A91E-42B7-967D-71F97228648C}"/>
                </a:ext>
              </a:extLst>
            </p:cNvPr>
            <p:cNvGrpSpPr>
              <a:grpSpLocks noChangeAspect="1"/>
            </p:cNvGrpSpPr>
            <p:nvPr/>
          </p:nvGrpSpPr>
          <p:grpSpPr bwMode="auto">
            <a:xfrm>
              <a:off x="6623804" y="1600200"/>
              <a:ext cx="1531184" cy="575182"/>
              <a:chOff x="4158" y="2256"/>
              <a:chExt cx="1149" cy="443"/>
            </a:xfrm>
          </p:grpSpPr>
          <p:sp>
            <p:nvSpPr>
              <p:cNvPr id="53292" name="Line 19">
                <a:extLst>
                  <a:ext uri="{FF2B5EF4-FFF2-40B4-BE49-F238E27FC236}">
                    <a16:creationId xmlns:a16="http://schemas.microsoft.com/office/drawing/2014/main" id="{002E0FC1-4544-4EA3-A2F3-720BD63EB331}"/>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93" name="Group 24">
                <a:extLst>
                  <a:ext uri="{FF2B5EF4-FFF2-40B4-BE49-F238E27FC236}">
                    <a16:creationId xmlns:a16="http://schemas.microsoft.com/office/drawing/2014/main" id="{678813B4-AAC2-482E-A03D-A8142ACD3C3E}"/>
                  </a:ext>
                </a:extLst>
              </p:cNvPr>
              <p:cNvGrpSpPr>
                <a:grpSpLocks noChangeAspect="1"/>
              </p:cNvGrpSpPr>
              <p:nvPr/>
            </p:nvGrpSpPr>
            <p:grpSpPr bwMode="auto">
              <a:xfrm>
                <a:off x="4158" y="2544"/>
                <a:ext cx="615" cy="155"/>
                <a:chOff x="4158" y="2426"/>
                <a:chExt cx="615" cy="273"/>
              </a:xfrm>
            </p:grpSpPr>
            <p:sp>
              <p:nvSpPr>
                <p:cNvPr id="53297" name="Line 17">
                  <a:extLst>
                    <a:ext uri="{FF2B5EF4-FFF2-40B4-BE49-F238E27FC236}">
                      <a16:creationId xmlns:a16="http://schemas.microsoft.com/office/drawing/2014/main" id="{B54A508D-2E33-4B62-B95D-79927E6EF5B5}"/>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18">
                  <a:extLst>
                    <a:ext uri="{FF2B5EF4-FFF2-40B4-BE49-F238E27FC236}">
                      <a16:creationId xmlns:a16="http://schemas.microsoft.com/office/drawing/2014/main" id="{8B9898CA-9B33-4CA4-A3DC-EB2C06119C6D}"/>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9" name="Line 20">
                  <a:extLst>
                    <a:ext uri="{FF2B5EF4-FFF2-40B4-BE49-F238E27FC236}">
                      <a16:creationId xmlns:a16="http://schemas.microsoft.com/office/drawing/2014/main" id="{9BD76F8F-53B1-4C38-A300-05E94E043CF6}"/>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4" name="Line 21">
                <a:extLst>
                  <a:ext uri="{FF2B5EF4-FFF2-40B4-BE49-F238E27FC236}">
                    <a16:creationId xmlns:a16="http://schemas.microsoft.com/office/drawing/2014/main" id="{4304D8D6-8BC5-43C5-BE7D-8A0AD25EF554}"/>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22">
                <a:extLst>
                  <a:ext uri="{FF2B5EF4-FFF2-40B4-BE49-F238E27FC236}">
                    <a16:creationId xmlns:a16="http://schemas.microsoft.com/office/drawing/2014/main" id="{873E7575-AA13-4C83-9116-14887D48A710}"/>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6" name="Line 23">
                <a:extLst>
                  <a:ext uri="{FF2B5EF4-FFF2-40B4-BE49-F238E27FC236}">
                    <a16:creationId xmlns:a16="http://schemas.microsoft.com/office/drawing/2014/main" id="{6F031E83-46B5-4892-A07A-B02B0BD96DCE}"/>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78" name="Group 42">
              <a:extLst>
                <a:ext uri="{FF2B5EF4-FFF2-40B4-BE49-F238E27FC236}">
                  <a16:creationId xmlns:a16="http://schemas.microsoft.com/office/drawing/2014/main" id="{76BF6DC8-2328-48A4-8362-9AF3F0019D0E}"/>
                </a:ext>
              </a:extLst>
            </p:cNvPr>
            <p:cNvGrpSpPr>
              <a:grpSpLocks noChangeAspect="1"/>
            </p:cNvGrpSpPr>
            <p:nvPr/>
          </p:nvGrpSpPr>
          <p:grpSpPr bwMode="auto">
            <a:xfrm>
              <a:off x="6019800" y="3779725"/>
              <a:ext cx="1610782" cy="643050"/>
              <a:chOff x="620" y="2594"/>
              <a:chExt cx="2171" cy="890"/>
            </a:xfrm>
          </p:grpSpPr>
          <p:pic>
            <p:nvPicPr>
              <p:cNvPr id="53288" name="Picture 44" descr="gorilla">
                <a:extLst>
                  <a:ext uri="{FF2B5EF4-FFF2-40B4-BE49-F238E27FC236}">
                    <a16:creationId xmlns:a16="http://schemas.microsoft.com/office/drawing/2014/main" id="{DD30925F-21C2-4B25-9FE8-E3336CDB0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 y="2594"/>
                <a:ext cx="1016" cy="8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89" name="Picture 45" descr="chimp">
                <a:extLst>
                  <a:ext uri="{FF2B5EF4-FFF2-40B4-BE49-F238E27FC236}">
                    <a16:creationId xmlns:a16="http://schemas.microsoft.com/office/drawing/2014/main" id="{998DF517-288D-484F-B78A-48A9C9D78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 y="2750"/>
                <a:ext cx="697" cy="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53279" name="Group 46">
              <a:extLst>
                <a:ext uri="{FF2B5EF4-FFF2-40B4-BE49-F238E27FC236}">
                  <a16:creationId xmlns:a16="http://schemas.microsoft.com/office/drawing/2014/main" id="{5CDB00BC-14A1-4D58-9877-6B175DBACD35}"/>
                </a:ext>
              </a:extLst>
            </p:cNvPr>
            <p:cNvGrpSpPr>
              <a:grpSpLocks noChangeAspect="1"/>
            </p:cNvGrpSpPr>
            <p:nvPr/>
          </p:nvGrpSpPr>
          <p:grpSpPr bwMode="auto">
            <a:xfrm flipH="1">
              <a:off x="6700004" y="3200400"/>
              <a:ext cx="1531184" cy="574980"/>
              <a:chOff x="4158" y="2256"/>
              <a:chExt cx="1149" cy="443"/>
            </a:xfrm>
          </p:grpSpPr>
          <p:sp>
            <p:nvSpPr>
              <p:cNvPr id="53280" name="Line 47">
                <a:extLst>
                  <a:ext uri="{FF2B5EF4-FFF2-40B4-BE49-F238E27FC236}">
                    <a16:creationId xmlns:a16="http://schemas.microsoft.com/office/drawing/2014/main" id="{CBDDA239-D8B6-499A-A5A9-1BF36BF4C95B}"/>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81" name="Group 48">
                <a:extLst>
                  <a:ext uri="{FF2B5EF4-FFF2-40B4-BE49-F238E27FC236}">
                    <a16:creationId xmlns:a16="http://schemas.microsoft.com/office/drawing/2014/main" id="{67BBCB36-048E-4B44-B40C-4B9DDB7BB9AC}"/>
                  </a:ext>
                </a:extLst>
              </p:cNvPr>
              <p:cNvGrpSpPr>
                <a:grpSpLocks noChangeAspect="1"/>
              </p:cNvGrpSpPr>
              <p:nvPr/>
            </p:nvGrpSpPr>
            <p:grpSpPr bwMode="auto">
              <a:xfrm>
                <a:off x="4158" y="2544"/>
                <a:ext cx="615" cy="155"/>
                <a:chOff x="4158" y="2426"/>
                <a:chExt cx="615" cy="273"/>
              </a:xfrm>
            </p:grpSpPr>
            <p:sp>
              <p:nvSpPr>
                <p:cNvPr id="53285" name="Line 49">
                  <a:extLst>
                    <a:ext uri="{FF2B5EF4-FFF2-40B4-BE49-F238E27FC236}">
                      <a16:creationId xmlns:a16="http://schemas.microsoft.com/office/drawing/2014/main" id="{8B639C52-64F0-4B3E-97AD-208B829D7846}"/>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50">
                  <a:extLst>
                    <a:ext uri="{FF2B5EF4-FFF2-40B4-BE49-F238E27FC236}">
                      <a16:creationId xmlns:a16="http://schemas.microsoft.com/office/drawing/2014/main" id="{8E66322E-FD37-40F3-95DD-EF56EFF1A2D3}"/>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51">
                  <a:extLst>
                    <a:ext uri="{FF2B5EF4-FFF2-40B4-BE49-F238E27FC236}">
                      <a16:creationId xmlns:a16="http://schemas.microsoft.com/office/drawing/2014/main" id="{06B9C099-B26A-4DEB-982F-F401DA82D30F}"/>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2" name="Line 52">
                <a:extLst>
                  <a:ext uri="{FF2B5EF4-FFF2-40B4-BE49-F238E27FC236}">
                    <a16:creationId xmlns:a16="http://schemas.microsoft.com/office/drawing/2014/main" id="{AD2DBF98-231F-47F0-9CC8-4931818981F6}"/>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3" name="Line 53">
                <a:extLst>
                  <a:ext uri="{FF2B5EF4-FFF2-40B4-BE49-F238E27FC236}">
                    <a16:creationId xmlns:a16="http://schemas.microsoft.com/office/drawing/2014/main" id="{475D3589-F32C-4472-B014-E665783AC162}"/>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54">
                <a:extLst>
                  <a:ext uri="{FF2B5EF4-FFF2-40B4-BE49-F238E27FC236}">
                    <a16:creationId xmlns:a16="http://schemas.microsoft.com/office/drawing/2014/main" id="{15A6D05D-E107-40E0-B367-84CCA586448D}"/>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53267" name="Picture 61" descr="gorilla">
              <a:extLst>
                <a:ext uri="{FF2B5EF4-FFF2-40B4-BE49-F238E27FC236}">
                  <a16:creationId xmlns:a16="http://schemas.microsoft.com/office/drawing/2014/main" id="{801D4642-72F4-4E15-A94B-0880A344B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654050"/>
              <a:ext cx="744538" cy="620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8" name="Picture 62" descr="chimp">
              <a:extLst>
                <a:ext uri="{FF2B5EF4-FFF2-40B4-BE49-F238E27FC236}">
                  <a16:creationId xmlns:a16="http://schemas.microsoft.com/office/drawing/2014/main" id="{A3FCC7E6-EBB5-499A-9A02-C82A35321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762000"/>
              <a:ext cx="511175"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53269" name="Group 63">
              <a:extLst>
                <a:ext uri="{FF2B5EF4-FFF2-40B4-BE49-F238E27FC236}">
                  <a16:creationId xmlns:a16="http://schemas.microsoft.com/office/drawing/2014/main" id="{A3B9CE7D-1BC4-4DDF-9707-74B425871C11}"/>
                </a:ext>
              </a:extLst>
            </p:cNvPr>
            <p:cNvGrpSpPr>
              <a:grpSpLocks noChangeAspect="1"/>
            </p:cNvGrpSpPr>
            <p:nvPr/>
          </p:nvGrpSpPr>
          <p:grpSpPr bwMode="auto">
            <a:xfrm>
              <a:off x="6700838" y="76200"/>
              <a:ext cx="1530350" cy="574675"/>
              <a:chOff x="4158" y="2256"/>
              <a:chExt cx="1149" cy="443"/>
            </a:xfrm>
          </p:grpSpPr>
          <p:sp>
            <p:nvSpPr>
              <p:cNvPr id="53270" name="Line 64">
                <a:extLst>
                  <a:ext uri="{FF2B5EF4-FFF2-40B4-BE49-F238E27FC236}">
                    <a16:creationId xmlns:a16="http://schemas.microsoft.com/office/drawing/2014/main" id="{256F5B21-2D19-408E-A8AA-983C77991535}"/>
                  </a:ext>
                </a:extLst>
              </p:cNvPr>
              <p:cNvSpPr>
                <a:spLocks noChangeAspect="1" noChangeShapeType="1"/>
              </p:cNvSpPr>
              <p:nvPr/>
            </p:nvSpPr>
            <p:spPr bwMode="auto">
              <a:xfrm flipV="1">
                <a:off x="5307" y="2324"/>
                <a:ext cx="0" cy="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71" name="Group 65">
                <a:extLst>
                  <a:ext uri="{FF2B5EF4-FFF2-40B4-BE49-F238E27FC236}">
                    <a16:creationId xmlns:a16="http://schemas.microsoft.com/office/drawing/2014/main" id="{BCB376A4-459A-4BF7-ADAC-4DB9AA57915B}"/>
                  </a:ext>
                </a:extLst>
              </p:cNvPr>
              <p:cNvGrpSpPr>
                <a:grpSpLocks noChangeAspect="1"/>
              </p:cNvGrpSpPr>
              <p:nvPr/>
            </p:nvGrpSpPr>
            <p:grpSpPr bwMode="auto">
              <a:xfrm>
                <a:off x="4158" y="2544"/>
                <a:ext cx="615" cy="155"/>
                <a:chOff x="4158" y="2426"/>
                <a:chExt cx="615" cy="273"/>
              </a:xfrm>
            </p:grpSpPr>
            <p:sp>
              <p:nvSpPr>
                <p:cNvPr id="53275" name="Line 66">
                  <a:extLst>
                    <a:ext uri="{FF2B5EF4-FFF2-40B4-BE49-F238E27FC236}">
                      <a16:creationId xmlns:a16="http://schemas.microsoft.com/office/drawing/2014/main" id="{01D786BC-289F-482C-A835-8F01A8CF1D37}"/>
                    </a:ext>
                  </a:extLst>
                </p:cNvPr>
                <p:cNvSpPr>
                  <a:spLocks noChangeAspect="1" noChangeShapeType="1"/>
                </p:cNvSpPr>
                <p:nvPr/>
              </p:nvSpPr>
              <p:spPr bwMode="auto">
                <a:xfrm flipV="1">
                  <a:off x="4158"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67">
                  <a:extLst>
                    <a:ext uri="{FF2B5EF4-FFF2-40B4-BE49-F238E27FC236}">
                      <a16:creationId xmlns:a16="http://schemas.microsoft.com/office/drawing/2014/main" id="{969F6B45-2BE6-4FA5-8EE3-D85CDCB4690E}"/>
                    </a:ext>
                  </a:extLst>
                </p:cNvPr>
                <p:cNvSpPr>
                  <a:spLocks noChangeAspect="1" noChangeShapeType="1"/>
                </p:cNvSpPr>
                <p:nvPr/>
              </p:nvSpPr>
              <p:spPr bwMode="auto">
                <a:xfrm flipV="1">
                  <a:off x="4773" y="2426"/>
                  <a:ext cx="0" cy="2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68">
                  <a:extLst>
                    <a:ext uri="{FF2B5EF4-FFF2-40B4-BE49-F238E27FC236}">
                      <a16:creationId xmlns:a16="http://schemas.microsoft.com/office/drawing/2014/main" id="{AB3364CB-AEF6-435D-B5CA-2F14A7FB39C1}"/>
                    </a:ext>
                  </a:extLst>
                </p:cNvPr>
                <p:cNvSpPr>
                  <a:spLocks noChangeAspect="1" noChangeShapeType="1"/>
                </p:cNvSpPr>
                <p:nvPr/>
              </p:nvSpPr>
              <p:spPr bwMode="auto">
                <a:xfrm>
                  <a:off x="4158" y="2426"/>
                  <a:ext cx="6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69">
                <a:extLst>
                  <a:ext uri="{FF2B5EF4-FFF2-40B4-BE49-F238E27FC236}">
                    <a16:creationId xmlns:a16="http://schemas.microsoft.com/office/drawing/2014/main" id="{C4455F1C-EA8A-4D3F-B110-5A49037398CE}"/>
                  </a:ext>
                </a:extLst>
              </p:cNvPr>
              <p:cNvSpPr>
                <a:spLocks noChangeAspect="1" noChangeShapeType="1"/>
              </p:cNvSpPr>
              <p:nvPr/>
            </p:nvSpPr>
            <p:spPr bwMode="auto">
              <a:xfrm flipV="1">
                <a:off x="4479" y="2324"/>
                <a:ext cx="0"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70">
                <a:extLst>
                  <a:ext uri="{FF2B5EF4-FFF2-40B4-BE49-F238E27FC236}">
                    <a16:creationId xmlns:a16="http://schemas.microsoft.com/office/drawing/2014/main" id="{20534428-1319-4351-BFA5-1B7015B162EB}"/>
                  </a:ext>
                </a:extLst>
              </p:cNvPr>
              <p:cNvSpPr>
                <a:spLocks noChangeAspect="1" noChangeShapeType="1"/>
              </p:cNvSpPr>
              <p:nvPr/>
            </p:nvSpPr>
            <p:spPr bwMode="auto">
              <a:xfrm>
                <a:off x="4479" y="2324"/>
                <a:ext cx="8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71">
                <a:extLst>
                  <a:ext uri="{FF2B5EF4-FFF2-40B4-BE49-F238E27FC236}">
                    <a16:creationId xmlns:a16="http://schemas.microsoft.com/office/drawing/2014/main" id="{F37B02F2-ADE6-4437-AE5B-D155F6FF4C7B}"/>
                  </a:ext>
                </a:extLst>
              </p:cNvPr>
              <p:cNvSpPr>
                <a:spLocks noChangeAspect="1" noChangeShapeType="1"/>
              </p:cNvSpPr>
              <p:nvPr/>
            </p:nvSpPr>
            <p:spPr bwMode="auto">
              <a:xfrm flipV="1">
                <a:off x="4879" y="2256"/>
                <a:ext cx="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53262" name="Picture 75">
              <a:extLst>
                <a:ext uri="{FF2B5EF4-FFF2-40B4-BE49-F238E27FC236}">
                  <a16:creationId xmlns:a16="http://schemas.microsoft.com/office/drawing/2014/main" id="{3D074210-67DD-4816-909E-82D17989E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7263" y="682625"/>
              <a:ext cx="427037" cy="846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3" name="Picture 75">
              <a:extLst>
                <a:ext uri="{FF2B5EF4-FFF2-40B4-BE49-F238E27FC236}">
                  <a16:creationId xmlns:a16="http://schemas.microsoft.com/office/drawing/2014/main" id="{0974DC0D-2EAA-42F2-821F-F8FC28395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3375" y="2195513"/>
              <a:ext cx="427038" cy="846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64" name="Picture 75">
              <a:extLst>
                <a:ext uri="{FF2B5EF4-FFF2-40B4-BE49-F238E27FC236}">
                  <a16:creationId xmlns:a16="http://schemas.microsoft.com/office/drawing/2014/main" id="{DFD3A5AA-583E-4B89-8AFC-8D5DCCD1F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4338" y="3813175"/>
              <a:ext cx="427037" cy="846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53265" name="Picture 1">
            <a:extLst>
              <a:ext uri="{FF2B5EF4-FFF2-40B4-BE49-F238E27FC236}">
                <a16:creationId xmlns:a16="http://schemas.microsoft.com/office/drawing/2014/main" id="{6626EB65-A2CE-4ED2-92D6-9D8B4D8FC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7513" y="-7938"/>
            <a:ext cx="1195525" cy="119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BABF2F93-4955-4A2B-BEBF-1368BDA3CFE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24680" y="4515135"/>
            <a:ext cx="2041232" cy="204123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DECD90D9-0644-4DC4-8EEB-F90BDCFBBC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098" r="14272" b="29723"/>
          <a:stretch>
            <a:fillRect/>
          </a:stretch>
        </p:blipFill>
        <p:spPr bwMode="auto">
          <a:xfrm>
            <a:off x="5840019" y="4183322"/>
            <a:ext cx="3284881" cy="22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7">
            <a:extLst>
              <a:ext uri="{FF2B5EF4-FFF2-40B4-BE49-F238E27FC236}">
                <a16:creationId xmlns:a16="http://schemas.microsoft.com/office/drawing/2014/main" id="{6F5BD6F7-33E7-40DA-A4AA-511ED2A62C9C}"/>
              </a:ext>
            </a:extLst>
          </p:cNvPr>
          <p:cNvSpPr txBox="1">
            <a:spLocks noChangeArrowheads="1"/>
          </p:cNvSpPr>
          <p:nvPr/>
        </p:nvSpPr>
        <p:spPr bwMode="auto">
          <a:xfrm>
            <a:off x="6010897" y="6367363"/>
            <a:ext cx="29624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What is the fastest way to unload this container ship of all red containers?</a:t>
            </a:r>
            <a:endParaRPr lang="en-US" altLang="en-US" sz="1600" dirty="0"/>
          </a:p>
        </p:txBody>
      </p:sp>
      <p:pic>
        <p:nvPicPr>
          <p:cNvPr id="59" name="Picture 10">
            <a:extLst>
              <a:ext uri="{FF2B5EF4-FFF2-40B4-BE49-F238E27FC236}">
                <a16:creationId xmlns:a16="http://schemas.microsoft.com/office/drawing/2014/main" id="{69FF3439-B1EF-43C0-807F-2D7076DD54F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462" t="10213" r="47957" b="51974"/>
          <a:stretch/>
        </p:blipFill>
        <p:spPr bwMode="auto">
          <a:xfrm>
            <a:off x="4145296" y="882603"/>
            <a:ext cx="1012429" cy="120045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B7CBE8CB-27D4-4C33-B2C7-A497BA64C32A}"/>
              </a:ext>
            </a:extLst>
          </p:cNvPr>
          <p:cNvPicPr>
            <a:picLocks noChangeAspect="1"/>
          </p:cNvPicPr>
          <p:nvPr/>
        </p:nvPicPr>
        <p:blipFill>
          <a:blip r:embed="rId12"/>
          <a:stretch>
            <a:fillRect/>
          </a:stretch>
        </p:blipFill>
        <p:spPr>
          <a:xfrm rot="20157168">
            <a:off x="3602382" y="1073508"/>
            <a:ext cx="148362" cy="879487"/>
          </a:xfrm>
          <a:prstGeom prst="rect">
            <a:avLst/>
          </a:prstGeom>
        </p:spPr>
      </p:pic>
      <p:pic>
        <p:nvPicPr>
          <p:cNvPr id="65" name="Picture 64">
            <a:extLst>
              <a:ext uri="{FF2B5EF4-FFF2-40B4-BE49-F238E27FC236}">
                <a16:creationId xmlns:a16="http://schemas.microsoft.com/office/drawing/2014/main" id="{3027FF59-1E5C-4EE9-A2A9-6F78023BCFD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1493575">
            <a:off x="3773384" y="890108"/>
            <a:ext cx="129393" cy="1202322"/>
          </a:xfrm>
          <a:prstGeom prst="rect">
            <a:avLst/>
          </a:prstGeom>
        </p:spPr>
      </p:pic>
      <p:sp>
        <p:nvSpPr>
          <p:cNvPr id="73" name="Text Box 57">
            <a:extLst>
              <a:ext uri="{FF2B5EF4-FFF2-40B4-BE49-F238E27FC236}">
                <a16:creationId xmlns:a16="http://schemas.microsoft.com/office/drawing/2014/main" id="{55D5196E-A7AE-4DE2-8503-098B28EABFAC}"/>
              </a:ext>
            </a:extLst>
          </p:cNvPr>
          <p:cNvSpPr txBox="1">
            <a:spLocks noChangeArrowheads="1"/>
          </p:cNvSpPr>
          <p:nvPr/>
        </p:nvSpPr>
        <p:spPr bwMode="auto">
          <a:xfrm>
            <a:off x="2831134" y="170982"/>
            <a:ext cx="2610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Reassemble these torn fragments into the original image</a:t>
            </a:r>
            <a:endParaRPr lang="en-US" altLang="en-US" sz="1600" dirty="0"/>
          </a:p>
        </p:txBody>
      </p:sp>
      <p:pic>
        <p:nvPicPr>
          <p:cNvPr id="1028" name="Picture 4" descr="How DeepMind&amp;#39;s protein-folding breakthrough could transform drug development">
            <a:extLst>
              <a:ext uri="{FF2B5EF4-FFF2-40B4-BE49-F238E27FC236}">
                <a16:creationId xmlns:a16="http://schemas.microsoft.com/office/drawing/2014/main" id="{4DE5F339-A8F8-453F-B32F-35F7F9DCE92A}"/>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437" y="5679678"/>
            <a:ext cx="2085658" cy="1091349"/>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8">
            <a:extLst>
              <a:ext uri="{FF2B5EF4-FFF2-40B4-BE49-F238E27FC236}">
                <a16:creationId xmlns:a16="http://schemas.microsoft.com/office/drawing/2014/main" id="{7247266D-D695-43B3-BFDD-7C32AC363E5D}"/>
              </a:ext>
            </a:extLst>
          </p:cNvPr>
          <p:cNvSpPr txBox="1">
            <a:spLocks noChangeArrowheads="1"/>
          </p:cNvSpPr>
          <p:nvPr/>
        </p:nvSpPr>
        <p:spPr bwMode="auto">
          <a:xfrm>
            <a:off x="107950" y="4850038"/>
            <a:ext cx="282781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How would this protein string.. </a:t>
            </a:r>
            <a:r>
              <a:rPr lang="en-US" sz="1050" b="0" i="0" dirty="0">
                <a:solidFill>
                  <a:srgbClr val="000000"/>
                </a:solidFill>
                <a:effectLst/>
                <a:latin typeface="courier"/>
              </a:rPr>
              <a:t>HETATRQTETRQKIKFPCIMMWFGDCYEDY</a:t>
            </a:r>
          </a:p>
          <a:p>
            <a:pPr>
              <a:spcBef>
                <a:spcPct val="0"/>
              </a:spcBef>
              <a:buFontTx/>
              <a:buNone/>
            </a:pPr>
            <a:r>
              <a:rPr lang="en-US" altLang="en-US" sz="1600" dirty="0"/>
              <a:t>..fold in 3D?</a:t>
            </a:r>
          </a:p>
        </p:txBody>
      </p:sp>
      <p:pic>
        <p:nvPicPr>
          <p:cNvPr id="1030" name="Picture 6" descr="Car production plant process step painting automatic robot works flat isometric infographic concept illustration. spray paint robots in assembly shop. Free Vector">
            <a:extLst>
              <a:ext uri="{FF2B5EF4-FFF2-40B4-BE49-F238E27FC236}">
                <a16:creationId xmlns:a16="http://schemas.microsoft.com/office/drawing/2014/main" id="{8964C2B8-F52D-49E1-8DF1-377C017CA4C2}"/>
              </a:ext>
            </a:extLst>
          </p:cNvPr>
          <p:cNvPicPr>
            <a:picLocks noChangeAspect="1" noChangeArrowheads="1"/>
          </p:cNvPicPr>
          <p:nvPr/>
        </p:nvPicPr>
        <p:blipFill rotWithShape="1">
          <a:blip r:embed="rId15">
            <a:clrChange>
              <a:clrFrom>
                <a:srgbClr val="004252"/>
              </a:clrFrom>
              <a:clrTo>
                <a:srgbClr val="004252">
                  <a:alpha val="0"/>
                </a:srgbClr>
              </a:clrTo>
            </a:clrChange>
            <a:extLst>
              <a:ext uri="{28A0092B-C50C-407E-A947-70E740481C1C}">
                <a14:useLocalDpi xmlns:a14="http://schemas.microsoft.com/office/drawing/2010/main" val="0"/>
              </a:ext>
            </a:extLst>
          </a:blip>
          <a:srcRect t="13047" b="10193"/>
          <a:stretch/>
        </p:blipFill>
        <p:spPr bwMode="auto">
          <a:xfrm>
            <a:off x="3129516" y="2672122"/>
            <a:ext cx="2556778" cy="1385715"/>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57">
            <a:extLst>
              <a:ext uri="{FF2B5EF4-FFF2-40B4-BE49-F238E27FC236}">
                <a16:creationId xmlns:a16="http://schemas.microsoft.com/office/drawing/2014/main" id="{09EE6265-C841-4945-9E6E-3BB2EA959831}"/>
              </a:ext>
            </a:extLst>
          </p:cNvPr>
          <p:cNvSpPr txBox="1">
            <a:spLocks noChangeArrowheads="1"/>
          </p:cNvSpPr>
          <p:nvPr/>
        </p:nvSpPr>
        <p:spPr bwMode="auto">
          <a:xfrm>
            <a:off x="4115169" y="3801800"/>
            <a:ext cx="1724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What is the fastest way to paint this car?</a:t>
            </a:r>
            <a:endParaRPr lang="en-US" alt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B70A912-7165-4E54-B072-CD55336F366D}"/>
              </a:ext>
            </a:extLst>
          </p:cNvPr>
          <p:cNvSpPr>
            <a:spLocks noGrp="1" noChangeArrowheads="1"/>
          </p:cNvSpPr>
          <p:nvPr>
            <p:ph type="title"/>
          </p:nvPr>
        </p:nvSpPr>
        <p:spPr>
          <a:xfrm>
            <a:off x="642620" y="-22220"/>
            <a:ext cx="7772400" cy="1143000"/>
          </a:xfrm>
        </p:spPr>
        <p:txBody>
          <a:bodyPr/>
          <a:lstStyle/>
          <a:p>
            <a:pPr>
              <a:defRPr/>
            </a:pPr>
            <a:r>
              <a:rPr lang="en-US" sz="8800" dirty="0">
                <a:effectLst>
                  <a:outerShdw blurRad="38100" dist="38100" dir="2700000" algn="tl">
                    <a:srgbClr val="C0C0C0"/>
                  </a:outerShdw>
                </a:effectLst>
              </a:rPr>
              <a:t>Grading</a:t>
            </a:r>
          </a:p>
        </p:txBody>
      </p:sp>
      <p:sp>
        <p:nvSpPr>
          <p:cNvPr id="8195" name="Text Box 3">
            <a:extLst>
              <a:ext uri="{FF2B5EF4-FFF2-40B4-BE49-F238E27FC236}">
                <a16:creationId xmlns:a16="http://schemas.microsoft.com/office/drawing/2014/main" id="{8429C106-A366-4FFC-AE06-8241322631EF}"/>
              </a:ext>
            </a:extLst>
          </p:cNvPr>
          <p:cNvSpPr txBox="1">
            <a:spLocks noChangeArrowheads="1"/>
          </p:cNvSpPr>
          <p:nvPr/>
        </p:nvSpPr>
        <p:spPr bwMode="auto">
          <a:xfrm>
            <a:off x="245745" y="1545506"/>
            <a:ext cx="8751114" cy="2800767"/>
          </a:xfrm>
          <a:prstGeom prst="rect">
            <a:avLst/>
          </a:prstGeom>
          <a:noFill/>
          <a:ln w="9525">
            <a:noFill/>
            <a:miter lim="800000"/>
            <a:headEnd/>
            <a:tailEnd/>
          </a:ln>
        </p:spPr>
        <p:txBody>
          <a:bodyPr wrap="none">
            <a:spAutoFit/>
          </a:bodyPr>
          <a:lstStyle/>
          <a:p>
            <a:pPr>
              <a:defRPr/>
            </a:pPr>
            <a:r>
              <a:rPr lang="en-US" altLang="en-US" sz="3200" dirty="0"/>
              <a:t>Midterm Exam:  					~ 10% </a:t>
            </a:r>
          </a:p>
          <a:p>
            <a:pPr>
              <a:defRPr/>
            </a:pPr>
            <a:r>
              <a:rPr lang="en-US" altLang="en-US" sz="3200" dirty="0"/>
              <a:t>Final Exam </a:t>
            </a:r>
            <a:r>
              <a:rPr lang="en-US" altLang="en-US" sz="3200" dirty="0">
                <a:solidFill>
                  <a:schemeClr val="bg1">
                    <a:lumMod val="85000"/>
                  </a:schemeClr>
                </a:solidFill>
              </a:rPr>
              <a:t>(cumulative)</a:t>
            </a:r>
            <a:r>
              <a:rPr lang="en-US" altLang="en-US" sz="3200" dirty="0"/>
              <a:t>				~ 10% </a:t>
            </a:r>
          </a:p>
          <a:p>
            <a:pPr>
              <a:defRPr/>
            </a:pPr>
            <a:r>
              <a:rPr lang="en-US" altLang="en-US" sz="3200" dirty="0"/>
              <a:t>HW Assignments/quizzes/participation:	~ 10% </a:t>
            </a:r>
          </a:p>
          <a:p>
            <a:pPr>
              <a:defRPr/>
            </a:pPr>
            <a:r>
              <a:rPr lang="en-US" altLang="en-US" sz="3200" dirty="0"/>
              <a:t>Two projects (solo)					~ 70% </a:t>
            </a:r>
          </a:p>
          <a:p>
            <a:pPr>
              <a:defRPr/>
            </a:pPr>
            <a:endParaRPr lang="en-US" altLang="en-US" dirty="0">
              <a:cs typeface="Times New Roman" pitchFamily="18" charset="0"/>
            </a:endParaRPr>
          </a:p>
          <a:p>
            <a:pPr>
              <a:defRPr/>
            </a:pPr>
            <a:r>
              <a:rPr lang="en-US" altLang="en-US" dirty="0">
                <a:cs typeface="Times New Roman" pitchFamily="18" charset="0"/>
              </a:rPr>
              <a:t>There will be a few extra credit possibilities </a:t>
            </a:r>
          </a:p>
        </p:txBody>
      </p:sp>
      <p:sp>
        <p:nvSpPr>
          <p:cNvPr id="4" name="Rectangle 3">
            <a:extLst>
              <a:ext uri="{FF2B5EF4-FFF2-40B4-BE49-F238E27FC236}">
                <a16:creationId xmlns:a16="http://schemas.microsoft.com/office/drawing/2014/main" id="{62F0F5B6-B3E7-4062-83A4-E5BD53244053}"/>
              </a:ext>
            </a:extLst>
          </p:cNvPr>
          <p:cNvSpPr/>
          <p:nvPr/>
        </p:nvSpPr>
        <p:spPr>
          <a:xfrm>
            <a:off x="1058863" y="6165850"/>
            <a:ext cx="6350000" cy="461963"/>
          </a:xfrm>
          <a:prstGeom prst="rect">
            <a:avLst/>
          </a:prstGeom>
        </p:spPr>
        <p:txBody>
          <a:bodyPr wrap="none">
            <a:spAutoFit/>
          </a:bodyPr>
          <a:lstStyle/>
          <a:p>
            <a:pPr>
              <a:defRPr/>
            </a:pPr>
            <a:r>
              <a:rPr lang="en-US" altLang="en-US" dirty="0">
                <a:solidFill>
                  <a:schemeClr val="bg1">
                    <a:lumMod val="65000"/>
                  </a:schemeClr>
                </a:solidFill>
              </a:rPr>
              <a:t>Programming assignments can be in any language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a:extLst>
              <a:ext uri="{FF2B5EF4-FFF2-40B4-BE49-F238E27FC236}">
                <a16:creationId xmlns:a16="http://schemas.microsoft.com/office/drawing/2014/main" id="{EA20383C-2A82-4229-BA01-C8AB55F305B2}"/>
              </a:ext>
            </a:extLst>
          </p:cNvPr>
          <p:cNvSpPr txBox="1">
            <a:spLocks noChangeArrowheads="1"/>
          </p:cNvSpPr>
          <p:nvPr/>
        </p:nvSpPr>
        <p:spPr bwMode="auto">
          <a:xfrm>
            <a:off x="264160" y="11827"/>
            <a:ext cx="879267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We have seen that the Farmer, Wolf, Duck, Corn can be easily solved using search. So why spend so much time on a trivial technique for solving problems?</a:t>
            </a:r>
          </a:p>
          <a:p>
            <a:pPr>
              <a:spcBef>
                <a:spcPct val="0"/>
              </a:spcBef>
              <a:buFontTx/>
              <a:buNone/>
            </a:pPr>
            <a:r>
              <a:rPr lang="en-US" altLang="en-US" sz="2000" b="1" dirty="0"/>
              <a:t>           Farmer, Wolf, Duck, Corn has a tiny search space! </a:t>
            </a:r>
            <a:r>
              <a:rPr lang="en-US" altLang="en-US" sz="2000" dirty="0">
                <a:solidFill>
                  <a:schemeClr val="bg1">
                    <a:lumMod val="85000"/>
                  </a:schemeClr>
                </a:solidFill>
              </a:rPr>
              <a:t>About size 5000  </a:t>
            </a:r>
          </a:p>
          <a:p>
            <a:pPr>
              <a:spcBef>
                <a:spcPct val="0"/>
              </a:spcBef>
              <a:buFontTx/>
              <a:buNone/>
            </a:pPr>
            <a:r>
              <a:rPr lang="en-US" altLang="en-US" sz="2000" dirty="0"/>
              <a:t>However, many real-world problems have very large (possibly infinite) search spaces. How do we search in such massive spaces?</a:t>
            </a:r>
            <a:endParaRPr lang="en-US" altLang="en-US" sz="2400" dirty="0"/>
          </a:p>
        </p:txBody>
      </p:sp>
      <p:sp>
        <p:nvSpPr>
          <p:cNvPr id="3" name="AutoShape 6" descr="{\frac  {8!\times 3^{7}}{24}}=7!\times 3^{6}=3,674,160.">
            <a:extLst>
              <a:ext uri="{FF2B5EF4-FFF2-40B4-BE49-F238E27FC236}">
                <a16:creationId xmlns:a16="http://schemas.microsoft.com/office/drawing/2014/main" id="{DD98CB7C-2091-4373-A524-059F23A8107D}"/>
              </a:ext>
            </a:extLst>
          </p:cNvPr>
          <p:cNvSpPr>
            <a:spLocks noChangeAspect="1" noChangeArrowheads="1"/>
          </p:cNvSpPr>
          <p:nvPr/>
        </p:nvSpPr>
        <p:spPr bwMode="auto">
          <a:xfrm>
            <a:off x="3378199" y="4091611"/>
            <a:ext cx="922675" cy="922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6459557C-E15F-43DD-AD64-72D6B5CFD532}"/>
              </a:ext>
            </a:extLst>
          </p:cNvPr>
          <p:cNvSpPr txBox="1"/>
          <p:nvPr/>
        </p:nvSpPr>
        <p:spPr>
          <a:xfrm>
            <a:off x="1415802" y="2506865"/>
            <a:ext cx="1261884" cy="461665"/>
          </a:xfrm>
          <a:prstGeom prst="rect">
            <a:avLst/>
          </a:prstGeom>
          <a:noFill/>
        </p:spPr>
        <p:txBody>
          <a:bodyPr wrap="none" rtlCol="0">
            <a:spAutoFit/>
          </a:bodyPr>
          <a:lstStyle/>
          <a:p>
            <a:r>
              <a:rPr lang="en-US" dirty="0"/>
              <a:t>3674160</a:t>
            </a:r>
          </a:p>
        </p:txBody>
      </p:sp>
      <p:sp>
        <p:nvSpPr>
          <p:cNvPr id="10" name="TextBox 9">
            <a:extLst>
              <a:ext uri="{FF2B5EF4-FFF2-40B4-BE49-F238E27FC236}">
                <a16:creationId xmlns:a16="http://schemas.microsoft.com/office/drawing/2014/main" id="{F4B88AA1-74AC-41A5-AD16-2B3EFDEC1908}"/>
              </a:ext>
            </a:extLst>
          </p:cNvPr>
          <p:cNvSpPr txBox="1"/>
          <p:nvPr/>
        </p:nvSpPr>
        <p:spPr>
          <a:xfrm>
            <a:off x="1301014" y="3871506"/>
            <a:ext cx="7329058" cy="461665"/>
          </a:xfrm>
          <a:prstGeom prst="rect">
            <a:avLst/>
          </a:prstGeom>
          <a:noFill/>
        </p:spPr>
        <p:txBody>
          <a:bodyPr wrap="none" rtlCol="0">
            <a:spAutoFit/>
          </a:bodyPr>
          <a:lstStyle/>
          <a:p>
            <a:r>
              <a:rPr lang="en-US" dirty="0"/>
              <a:t> 7401196841564901869874093974498574336000000000</a:t>
            </a:r>
          </a:p>
        </p:txBody>
      </p:sp>
      <p:sp>
        <p:nvSpPr>
          <p:cNvPr id="13" name="TextBox 12">
            <a:extLst>
              <a:ext uri="{FF2B5EF4-FFF2-40B4-BE49-F238E27FC236}">
                <a16:creationId xmlns:a16="http://schemas.microsoft.com/office/drawing/2014/main" id="{E9072D77-F4DE-479B-83F1-61EF008BAB7E}"/>
              </a:ext>
            </a:extLst>
          </p:cNvPr>
          <p:cNvSpPr txBox="1"/>
          <p:nvPr/>
        </p:nvSpPr>
        <p:spPr>
          <a:xfrm>
            <a:off x="1390402" y="4777908"/>
            <a:ext cx="7899004" cy="338554"/>
          </a:xfrm>
          <a:prstGeom prst="rect">
            <a:avLst/>
          </a:prstGeom>
          <a:noFill/>
        </p:spPr>
        <p:txBody>
          <a:bodyPr wrap="square">
            <a:spAutoFit/>
          </a:bodyPr>
          <a:lstStyle/>
          <a:p>
            <a:r>
              <a:rPr lang="en-US" sz="1600" dirty="0"/>
              <a:t>282870942277741856536180333107150328293127731985672134721536000000000000000 </a:t>
            </a:r>
          </a:p>
        </p:txBody>
      </p:sp>
      <p:sp>
        <p:nvSpPr>
          <p:cNvPr id="15" name="TextBox 14">
            <a:extLst>
              <a:ext uri="{FF2B5EF4-FFF2-40B4-BE49-F238E27FC236}">
                <a16:creationId xmlns:a16="http://schemas.microsoft.com/office/drawing/2014/main" id="{6E98C636-E9DD-440C-A304-53FD52C5661B}"/>
              </a:ext>
            </a:extLst>
          </p:cNvPr>
          <p:cNvSpPr txBox="1"/>
          <p:nvPr/>
        </p:nvSpPr>
        <p:spPr>
          <a:xfrm>
            <a:off x="1381652" y="3047551"/>
            <a:ext cx="4643120" cy="461665"/>
          </a:xfrm>
          <a:prstGeom prst="rect">
            <a:avLst/>
          </a:prstGeom>
          <a:noFill/>
        </p:spPr>
        <p:txBody>
          <a:bodyPr wrap="square">
            <a:spAutoFit/>
          </a:bodyPr>
          <a:lstStyle/>
          <a:p>
            <a:r>
              <a:rPr lang="en-US" dirty="0"/>
              <a:t>43252003274489856000</a:t>
            </a:r>
          </a:p>
        </p:txBody>
      </p:sp>
      <p:pic>
        <p:nvPicPr>
          <p:cNvPr id="2050" name="Picture 2">
            <a:extLst>
              <a:ext uri="{FF2B5EF4-FFF2-40B4-BE49-F238E27FC236}">
                <a16:creationId xmlns:a16="http://schemas.microsoft.com/office/drawing/2014/main" id="{A67069FB-05E1-439E-B1ED-7F344DC88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55" y="2470458"/>
            <a:ext cx="423352" cy="4233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ubiks Scrambled Svg Wikimedia - Scrambled Rubik&amp;#39;s Cube Png, Transparent  Png - kindpng">
            <a:extLst>
              <a:ext uri="{FF2B5EF4-FFF2-40B4-BE49-F238E27FC236}">
                <a16:creationId xmlns:a16="http://schemas.microsoft.com/office/drawing/2014/main" id="{4B1886E6-0589-48E7-90F5-54288099FD11}"/>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27909" y="2956703"/>
            <a:ext cx="619448" cy="6591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9C90279-9A6D-4F22-BE2E-5EA9466E1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93" y="3578095"/>
            <a:ext cx="961480" cy="9614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D94DB04-1AA5-48D3-98CF-FBD42F90D40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136" y="4421813"/>
            <a:ext cx="1064237" cy="106423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3C5408E-17F0-4A7F-8F64-3E9A683AA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62" y="5550872"/>
            <a:ext cx="1286839" cy="12868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FDCAF5E-A877-4E40-B231-0F6A192E665D}"/>
              </a:ext>
            </a:extLst>
          </p:cNvPr>
          <p:cNvSpPr txBox="1"/>
          <p:nvPr/>
        </p:nvSpPr>
        <p:spPr>
          <a:xfrm>
            <a:off x="1415802" y="5674954"/>
            <a:ext cx="7641036" cy="646331"/>
          </a:xfrm>
          <a:prstGeom prst="rect">
            <a:avLst/>
          </a:prstGeom>
          <a:noFill/>
        </p:spPr>
        <p:txBody>
          <a:bodyPr wrap="square">
            <a:spAutoFit/>
          </a:bodyPr>
          <a:lstStyle/>
          <a:p>
            <a:r>
              <a:rPr lang="en-US" sz="1800" dirty="0"/>
              <a:t>157152858401024063281013959519483771508510790313968742344694684829502629887168573442107637760000000000000000000000000 </a:t>
            </a:r>
          </a:p>
        </p:txBody>
      </p:sp>
      <p:sp>
        <p:nvSpPr>
          <p:cNvPr id="21" name="TextBox 20">
            <a:extLst>
              <a:ext uri="{FF2B5EF4-FFF2-40B4-BE49-F238E27FC236}">
                <a16:creationId xmlns:a16="http://schemas.microsoft.com/office/drawing/2014/main" id="{E6B2F1EC-FE46-4221-BB78-0DD4ACFFF2C5}"/>
              </a:ext>
            </a:extLst>
          </p:cNvPr>
          <p:cNvSpPr txBox="1"/>
          <p:nvPr/>
        </p:nvSpPr>
        <p:spPr>
          <a:xfrm>
            <a:off x="1381652" y="6488440"/>
            <a:ext cx="7527398" cy="369332"/>
          </a:xfrm>
          <a:prstGeom prst="rect">
            <a:avLst/>
          </a:prstGeom>
          <a:noFill/>
        </p:spPr>
        <p:txBody>
          <a:bodyPr wrap="square">
            <a:spAutoFit/>
          </a:bodyPr>
          <a:lstStyle/>
          <a:p>
            <a:r>
              <a:rPr lang="en-US" altLang="en-US" sz="1800" dirty="0">
                <a:solidFill>
                  <a:schemeClr val="bg1">
                    <a:lumMod val="85000"/>
                  </a:schemeClr>
                </a:solidFill>
              </a:rPr>
              <a:t>Much larger than #electrons in the universe </a:t>
            </a:r>
            <a:r>
              <a:rPr lang="en-US" altLang="en-US" sz="1800" i="1" dirty="0">
                <a:solidFill>
                  <a:schemeClr val="bg1">
                    <a:lumMod val="85000"/>
                  </a:schemeClr>
                </a:solidFill>
              </a:rPr>
              <a:t>times</a:t>
            </a:r>
            <a:r>
              <a:rPr lang="en-US" altLang="en-US" sz="1800" dirty="0">
                <a:solidFill>
                  <a:schemeClr val="bg1">
                    <a:lumMod val="85000"/>
                  </a:schemeClr>
                </a:solidFill>
              </a:rPr>
              <a:t> #milliseconds since big bang </a:t>
            </a:r>
            <a:endParaRPr lang="en-US" sz="1800" dirty="0">
              <a:solidFill>
                <a:schemeClr val="bg1">
                  <a:lumMod val="85000"/>
                </a:schemeClr>
              </a:solidFill>
            </a:endParaRPr>
          </a:p>
        </p:txBody>
      </p:sp>
      <p:sp>
        <p:nvSpPr>
          <p:cNvPr id="23" name="TextBox 22">
            <a:extLst>
              <a:ext uri="{FF2B5EF4-FFF2-40B4-BE49-F238E27FC236}">
                <a16:creationId xmlns:a16="http://schemas.microsoft.com/office/drawing/2014/main" id="{62201FDB-679F-4B30-892D-A861E98E5740}"/>
              </a:ext>
            </a:extLst>
          </p:cNvPr>
          <p:cNvSpPr txBox="1"/>
          <p:nvPr/>
        </p:nvSpPr>
        <p:spPr>
          <a:xfrm>
            <a:off x="264160" y="1931704"/>
            <a:ext cx="4650740" cy="400110"/>
          </a:xfrm>
          <a:prstGeom prst="rect">
            <a:avLst/>
          </a:prstGeom>
          <a:noFill/>
        </p:spPr>
        <p:txBody>
          <a:bodyPr wrap="square">
            <a:spAutoFit/>
          </a:bodyPr>
          <a:lstStyle/>
          <a:p>
            <a:r>
              <a:rPr lang="en-US" altLang="en-US" sz="2000" dirty="0"/>
              <a:t>n*n cube    Size of search space</a:t>
            </a:r>
            <a:endParaRPr 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6DD565C1-8E91-449D-8464-FF45D7C51A4D}"/>
              </a:ext>
            </a:extLst>
          </p:cNvPr>
          <p:cNvSpPr>
            <a:spLocks noGrp="1"/>
          </p:cNvSpPr>
          <p:nvPr>
            <p:ph type="title"/>
          </p:nvPr>
        </p:nvSpPr>
        <p:spPr>
          <a:xfrm>
            <a:off x="588963" y="0"/>
            <a:ext cx="7772400" cy="1143000"/>
          </a:xfrm>
        </p:spPr>
        <p:txBody>
          <a:bodyPr/>
          <a:lstStyle/>
          <a:p>
            <a:pPr>
              <a:defRPr/>
            </a:pPr>
            <a:r>
              <a:rPr lang="en-US" dirty="0">
                <a:effectLst>
                  <a:outerShdw blurRad="38100" dist="38100" dir="2700000" algn="tl">
                    <a:srgbClr val="000000">
                      <a:alpha val="43137"/>
                    </a:srgbClr>
                  </a:outerShdw>
                </a:effectLst>
              </a:rPr>
              <a:t>For next time</a:t>
            </a:r>
          </a:p>
        </p:txBody>
      </p:sp>
      <p:sp>
        <p:nvSpPr>
          <p:cNvPr id="71683" name="TextBox 2">
            <a:extLst>
              <a:ext uri="{FF2B5EF4-FFF2-40B4-BE49-F238E27FC236}">
                <a16:creationId xmlns:a16="http://schemas.microsoft.com/office/drawing/2014/main" id="{943D4EE8-6A81-4778-ABB3-8C585EA5ACA7}"/>
              </a:ext>
            </a:extLst>
          </p:cNvPr>
          <p:cNvSpPr txBox="1">
            <a:spLocks noChangeArrowheads="1"/>
          </p:cNvSpPr>
          <p:nvPr/>
        </p:nvSpPr>
        <p:spPr bwMode="auto">
          <a:xfrm>
            <a:off x="149225" y="977265"/>
            <a:ext cx="782957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Slides on  </a:t>
            </a:r>
            <a:r>
              <a:rPr lang="en-US" altLang="en-US" sz="2400" i="1" dirty="0"/>
              <a:t>Blind Search</a:t>
            </a:r>
          </a:p>
          <a:p>
            <a:pPr>
              <a:spcBef>
                <a:spcPct val="0"/>
              </a:spcBef>
              <a:buFontTx/>
              <a:buNone/>
            </a:pPr>
            <a:endParaRPr lang="en-US" altLang="en-US" sz="2400" dirty="0"/>
          </a:p>
          <a:p>
            <a:pPr>
              <a:spcBef>
                <a:spcPct val="0"/>
              </a:spcBef>
              <a:buFontTx/>
              <a:buNone/>
            </a:pPr>
            <a:r>
              <a:rPr lang="en-US" altLang="en-US" sz="2400" dirty="0"/>
              <a:t>Spend 10 minutes playing Frogs and Toads</a:t>
            </a:r>
          </a:p>
          <a:p>
            <a:pPr>
              <a:spcBef>
                <a:spcPct val="0"/>
              </a:spcBef>
              <a:buFontTx/>
              <a:buNone/>
            </a:pPr>
            <a:endParaRPr lang="en-US" altLang="en-US" sz="2400" dirty="0"/>
          </a:p>
          <a:p>
            <a:pPr>
              <a:spcBef>
                <a:spcPct val="0"/>
              </a:spcBef>
              <a:buFontTx/>
              <a:buNone/>
            </a:pPr>
            <a:r>
              <a:rPr lang="en-US" altLang="en-US" sz="2000" dirty="0"/>
              <a:t>https://nrich.maths.org/content/00/12/game1/frogs/index.html#/student/2/2</a:t>
            </a:r>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400" dirty="0"/>
          </a:p>
        </p:txBody>
      </p:sp>
      <p:pic>
        <p:nvPicPr>
          <p:cNvPr id="71684" name="Picture 4">
            <a:extLst>
              <a:ext uri="{FF2B5EF4-FFF2-40B4-BE49-F238E27FC236}">
                <a16:creationId xmlns:a16="http://schemas.microsoft.com/office/drawing/2014/main" id="{D918AD63-F501-4A34-9EAA-9D16CAF41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3305175"/>
            <a:ext cx="72771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5B4B65C-C812-4E0F-8B8E-C0C0F19575FC}"/>
              </a:ext>
            </a:extLst>
          </p:cNvPr>
          <p:cNvSpPr>
            <a:spLocks noGrp="1" noChangeArrowheads="1"/>
          </p:cNvSpPr>
          <p:nvPr>
            <p:ph type="title"/>
          </p:nvPr>
        </p:nvSpPr>
        <p:spPr>
          <a:xfrm>
            <a:off x="646113" y="2295525"/>
            <a:ext cx="7772400" cy="1143000"/>
          </a:xfrm>
        </p:spPr>
        <p:txBody>
          <a:bodyPr/>
          <a:lstStyle/>
          <a:p>
            <a:pPr>
              <a:defRPr/>
            </a:pPr>
            <a:r>
              <a:rPr lang="en-US" sz="4800">
                <a:effectLst>
                  <a:outerShdw blurRad="38100" dist="38100" dir="2700000" algn="tl">
                    <a:srgbClr val="C0C0C0"/>
                  </a:outerShdw>
                </a:effectLst>
              </a:rPr>
              <a:t>That was search…</a:t>
            </a:r>
            <a:br>
              <a:rPr lang="en-US" sz="4800">
                <a:effectLst>
                  <a:outerShdw blurRad="38100" dist="38100" dir="2700000" algn="tl">
                    <a:srgbClr val="C0C0C0"/>
                  </a:outerShdw>
                </a:effectLst>
              </a:rPr>
            </a:br>
            <a:br>
              <a:rPr lang="en-US" sz="4800">
                <a:effectLst>
                  <a:outerShdw blurRad="38100" dist="38100" dir="2700000" algn="tl">
                    <a:srgbClr val="C0C0C0"/>
                  </a:outerShdw>
                </a:effectLst>
              </a:rPr>
            </a:br>
            <a:br>
              <a:rPr lang="en-US" sz="4800">
                <a:effectLst>
                  <a:outerShdw blurRad="38100" dist="38100" dir="2700000" algn="tl">
                    <a:srgbClr val="C0C0C0"/>
                  </a:outerShdw>
                </a:effectLst>
              </a:rPr>
            </a:br>
            <a:r>
              <a:rPr lang="en-US" sz="4800">
                <a:effectLst>
                  <a:outerShdw blurRad="38100" dist="38100" dir="2700000" algn="tl">
                    <a:srgbClr val="C0C0C0"/>
                  </a:outerShdw>
                </a:effectLst>
              </a:rPr>
              <a:t>Now lets preview </a:t>
            </a:r>
            <a:br>
              <a:rPr lang="en-US" sz="4800">
                <a:effectLst>
                  <a:outerShdw blurRad="38100" dist="38100" dir="2700000" algn="tl">
                    <a:srgbClr val="C0C0C0"/>
                  </a:outerShdw>
                </a:effectLst>
              </a:rPr>
            </a:br>
            <a:r>
              <a:rPr lang="en-US" sz="4800">
                <a:effectLst>
                  <a:outerShdw blurRad="38100" dist="38100" dir="2700000" algn="tl">
                    <a:srgbClr val="C0C0C0"/>
                  </a:outerShdw>
                </a:effectLst>
              </a:rPr>
              <a:t>Machine Learning….</a:t>
            </a:r>
          </a:p>
        </p:txBody>
      </p:sp>
    </p:spTree>
    <p:extLst>
      <p:ext uri="{BB962C8B-B14F-4D97-AF65-F5344CB8AC3E}">
        <p14:creationId xmlns:p14="http://schemas.microsoft.com/office/powerpoint/2010/main" val="3852156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BA48E50D-14A9-49ED-8D96-BD54D7539E82}"/>
              </a:ext>
            </a:extLst>
          </p:cNvPr>
          <p:cNvGrpSpPr>
            <a:grpSpLocks/>
          </p:cNvGrpSpPr>
          <p:nvPr/>
        </p:nvGrpSpPr>
        <p:grpSpPr bwMode="auto">
          <a:xfrm>
            <a:off x="242888" y="933450"/>
            <a:ext cx="2070100" cy="5707063"/>
            <a:chOff x="280" y="656"/>
            <a:chExt cx="1304" cy="3595"/>
          </a:xfrm>
        </p:grpSpPr>
        <p:sp>
          <p:nvSpPr>
            <p:cNvPr id="56340" name="Rectangle 3">
              <a:extLst>
                <a:ext uri="{FF2B5EF4-FFF2-40B4-BE49-F238E27FC236}">
                  <a16:creationId xmlns:a16="http://schemas.microsoft.com/office/drawing/2014/main" id="{932B9C97-DB87-40AB-B2A2-2DC3ACF7A7E9}"/>
                </a:ext>
              </a:extLst>
            </p:cNvPr>
            <p:cNvSpPr>
              <a:spLocks noChangeArrowheads="1"/>
            </p:cNvSpPr>
            <p:nvPr/>
          </p:nvSpPr>
          <p:spPr bwMode="auto">
            <a:xfrm>
              <a:off x="365" y="656"/>
              <a:ext cx="1153" cy="3595"/>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1" name="Text Box 4">
              <a:extLst>
                <a:ext uri="{FF2B5EF4-FFF2-40B4-BE49-F238E27FC236}">
                  <a16:creationId xmlns:a16="http://schemas.microsoft.com/office/drawing/2014/main" id="{B86B0B33-1358-4A7C-840C-F23B69E1D293}"/>
                </a:ext>
              </a:extLst>
            </p:cNvPr>
            <p:cNvSpPr txBox="1">
              <a:spLocks noChangeArrowheads="1"/>
            </p:cNvSpPr>
            <p:nvPr/>
          </p:nvSpPr>
          <p:spPr bwMode="auto">
            <a:xfrm>
              <a:off x="280" y="672"/>
              <a:ext cx="130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56342" name="Rectangle 5">
              <a:extLst>
                <a:ext uri="{FF2B5EF4-FFF2-40B4-BE49-F238E27FC236}">
                  <a16:creationId xmlns:a16="http://schemas.microsoft.com/office/drawing/2014/main" id="{D4837769-0C79-4B6E-A95F-73919D08C81F}"/>
                </a:ext>
              </a:extLst>
            </p:cNvPr>
            <p:cNvSpPr>
              <a:spLocks noChangeArrowheads="1"/>
            </p:cNvSpPr>
            <p:nvPr/>
          </p:nvSpPr>
          <p:spPr bwMode="auto">
            <a:xfrm>
              <a:off x="576" y="386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3" name="Rectangle 6">
              <a:extLst>
                <a:ext uri="{FF2B5EF4-FFF2-40B4-BE49-F238E27FC236}">
                  <a16:creationId xmlns:a16="http://schemas.microsoft.com/office/drawing/2014/main" id="{CEE00DE5-5276-4D81-AD5A-76226B4F739D}"/>
                </a:ext>
              </a:extLst>
            </p:cNvPr>
            <p:cNvSpPr>
              <a:spLocks noChangeArrowheads="1"/>
            </p:cNvSpPr>
            <p:nvPr/>
          </p:nvSpPr>
          <p:spPr bwMode="auto">
            <a:xfrm>
              <a:off x="960" y="371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4" name="Rectangle 7">
              <a:extLst>
                <a:ext uri="{FF2B5EF4-FFF2-40B4-BE49-F238E27FC236}">
                  <a16:creationId xmlns:a16="http://schemas.microsoft.com/office/drawing/2014/main" id="{95837647-1D73-4A10-BEB8-18B5F87E8C14}"/>
                </a:ext>
              </a:extLst>
            </p:cNvPr>
            <p:cNvSpPr>
              <a:spLocks noChangeArrowheads="1"/>
            </p:cNvSpPr>
            <p:nvPr/>
          </p:nvSpPr>
          <p:spPr bwMode="auto">
            <a:xfrm>
              <a:off x="576" y="2805"/>
              <a:ext cx="288"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5" name="Rectangle 8">
              <a:extLst>
                <a:ext uri="{FF2B5EF4-FFF2-40B4-BE49-F238E27FC236}">
                  <a16:creationId xmlns:a16="http://schemas.microsoft.com/office/drawing/2014/main" id="{53506309-1420-411A-8719-38D0698D8CA6}"/>
                </a:ext>
              </a:extLst>
            </p:cNvPr>
            <p:cNvSpPr>
              <a:spLocks noChangeArrowheads="1"/>
            </p:cNvSpPr>
            <p:nvPr/>
          </p:nvSpPr>
          <p:spPr bwMode="auto">
            <a:xfrm>
              <a:off x="960" y="2709"/>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6" name="Rectangle 9">
              <a:extLst>
                <a:ext uri="{FF2B5EF4-FFF2-40B4-BE49-F238E27FC236}">
                  <a16:creationId xmlns:a16="http://schemas.microsoft.com/office/drawing/2014/main" id="{96C23BEF-5CC6-4F47-871E-5FAB527957BC}"/>
                </a:ext>
              </a:extLst>
            </p:cNvPr>
            <p:cNvSpPr>
              <a:spLocks noChangeArrowheads="1"/>
            </p:cNvSpPr>
            <p:nvPr/>
          </p:nvSpPr>
          <p:spPr bwMode="auto">
            <a:xfrm>
              <a:off x="576" y="2325"/>
              <a:ext cx="288" cy="9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7" name="Rectangle 10">
              <a:extLst>
                <a:ext uri="{FF2B5EF4-FFF2-40B4-BE49-F238E27FC236}">
                  <a16:creationId xmlns:a16="http://schemas.microsoft.com/office/drawing/2014/main" id="{8748F20D-ADD8-49DC-BE7A-3AEE81D11BA2}"/>
                </a:ext>
              </a:extLst>
            </p:cNvPr>
            <p:cNvSpPr>
              <a:spLocks noChangeArrowheads="1"/>
            </p:cNvSpPr>
            <p:nvPr/>
          </p:nvSpPr>
          <p:spPr bwMode="auto">
            <a:xfrm>
              <a:off x="960" y="2085"/>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8" name="Rectangle 11">
              <a:extLst>
                <a:ext uri="{FF2B5EF4-FFF2-40B4-BE49-F238E27FC236}">
                  <a16:creationId xmlns:a16="http://schemas.microsoft.com/office/drawing/2014/main" id="{9588464C-3553-4C1E-A6C2-9236571D7B94}"/>
                </a:ext>
              </a:extLst>
            </p:cNvPr>
            <p:cNvSpPr>
              <a:spLocks noChangeArrowheads="1"/>
            </p:cNvSpPr>
            <p:nvPr/>
          </p:nvSpPr>
          <p:spPr bwMode="auto">
            <a:xfrm>
              <a:off x="576" y="1509"/>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49" name="Rectangle 12">
              <a:extLst>
                <a:ext uri="{FF2B5EF4-FFF2-40B4-BE49-F238E27FC236}">
                  <a16:creationId xmlns:a16="http://schemas.microsoft.com/office/drawing/2014/main" id="{B5745FDA-0642-4282-A4C0-73FD5694EF90}"/>
                </a:ext>
              </a:extLst>
            </p:cNvPr>
            <p:cNvSpPr>
              <a:spLocks noChangeArrowheads="1"/>
            </p:cNvSpPr>
            <p:nvPr/>
          </p:nvSpPr>
          <p:spPr bwMode="auto">
            <a:xfrm>
              <a:off x="960" y="1461"/>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50" name="Text Box 13">
              <a:extLst>
                <a:ext uri="{FF2B5EF4-FFF2-40B4-BE49-F238E27FC236}">
                  <a16:creationId xmlns:a16="http://schemas.microsoft.com/office/drawing/2014/main" id="{11353C9B-3518-44E1-BA0F-73B05089760D}"/>
                </a:ext>
              </a:extLst>
            </p:cNvPr>
            <p:cNvSpPr txBox="1">
              <a:spLocks noChangeArrowheads="1"/>
            </p:cNvSpPr>
            <p:nvPr/>
          </p:nvSpPr>
          <p:spPr bwMode="auto">
            <a:xfrm>
              <a:off x="585" y="1704"/>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3         4</a:t>
              </a:r>
            </a:p>
          </p:txBody>
        </p:sp>
        <p:sp>
          <p:nvSpPr>
            <p:cNvPr id="56351" name="Text Box 14">
              <a:extLst>
                <a:ext uri="{FF2B5EF4-FFF2-40B4-BE49-F238E27FC236}">
                  <a16:creationId xmlns:a16="http://schemas.microsoft.com/office/drawing/2014/main" id="{9483B2BF-882C-4C1D-90E9-7ADD0D23B038}"/>
                </a:ext>
              </a:extLst>
            </p:cNvPr>
            <p:cNvSpPr txBox="1">
              <a:spLocks noChangeArrowheads="1"/>
            </p:cNvSpPr>
            <p:nvPr/>
          </p:nvSpPr>
          <p:spPr bwMode="auto">
            <a:xfrm>
              <a:off x="585" y="2407"/>
              <a:ext cx="6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1.5        5</a:t>
              </a:r>
            </a:p>
          </p:txBody>
        </p:sp>
        <p:sp>
          <p:nvSpPr>
            <p:cNvPr id="56352" name="Text Box 15">
              <a:extLst>
                <a:ext uri="{FF2B5EF4-FFF2-40B4-BE49-F238E27FC236}">
                  <a16:creationId xmlns:a16="http://schemas.microsoft.com/office/drawing/2014/main" id="{AE3ACB41-5BD5-47D2-84B1-39165BA12605}"/>
                </a:ext>
              </a:extLst>
            </p:cNvPr>
            <p:cNvSpPr txBox="1">
              <a:spLocks noChangeArrowheads="1"/>
            </p:cNvSpPr>
            <p:nvPr/>
          </p:nvSpPr>
          <p:spPr bwMode="auto">
            <a:xfrm>
              <a:off x="585" y="3246"/>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6         8</a:t>
              </a:r>
            </a:p>
          </p:txBody>
        </p:sp>
        <p:sp>
          <p:nvSpPr>
            <p:cNvPr id="56353" name="Text Box 16">
              <a:extLst>
                <a:ext uri="{FF2B5EF4-FFF2-40B4-BE49-F238E27FC236}">
                  <a16:creationId xmlns:a16="http://schemas.microsoft.com/office/drawing/2014/main" id="{13A2C7EE-9E50-4B2A-BC9D-58AA92126229}"/>
                </a:ext>
              </a:extLst>
            </p:cNvPr>
            <p:cNvSpPr txBox="1">
              <a:spLocks noChangeArrowheads="1"/>
            </p:cNvSpPr>
            <p:nvPr/>
          </p:nvSpPr>
          <p:spPr bwMode="auto">
            <a:xfrm>
              <a:off x="585" y="4003"/>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2.5       5</a:t>
              </a:r>
            </a:p>
          </p:txBody>
        </p:sp>
      </p:grpSp>
      <p:grpSp>
        <p:nvGrpSpPr>
          <p:cNvPr id="56323" name="Group 17">
            <a:extLst>
              <a:ext uri="{FF2B5EF4-FFF2-40B4-BE49-F238E27FC236}">
                <a16:creationId xmlns:a16="http://schemas.microsoft.com/office/drawing/2014/main" id="{DA4A56D7-AAA5-4B51-8012-1268F57BBA95}"/>
              </a:ext>
            </a:extLst>
          </p:cNvPr>
          <p:cNvGrpSpPr>
            <a:grpSpLocks/>
          </p:cNvGrpSpPr>
          <p:nvPr/>
        </p:nvGrpSpPr>
        <p:grpSpPr bwMode="auto">
          <a:xfrm>
            <a:off x="2593975" y="928688"/>
            <a:ext cx="1890713" cy="5707062"/>
            <a:chOff x="2215" y="648"/>
            <a:chExt cx="1191" cy="3595"/>
          </a:xfrm>
        </p:grpSpPr>
        <p:sp>
          <p:nvSpPr>
            <p:cNvPr id="56325" name="Rectangle 18">
              <a:extLst>
                <a:ext uri="{FF2B5EF4-FFF2-40B4-BE49-F238E27FC236}">
                  <a16:creationId xmlns:a16="http://schemas.microsoft.com/office/drawing/2014/main" id="{A4CD2885-EF6D-466B-ACFC-08E37515E071}"/>
                </a:ext>
              </a:extLst>
            </p:cNvPr>
            <p:cNvSpPr>
              <a:spLocks noChangeArrowheads="1"/>
            </p:cNvSpPr>
            <p:nvPr/>
          </p:nvSpPr>
          <p:spPr bwMode="auto">
            <a:xfrm>
              <a:off x="2215" y="648"/>
              <a:ext cx="1191" cy="3595"/>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26" name="Text Box 19">
              <a:extLst>
                <a:ext uri="{FF2B5EF4-FFF2-40B4-BE49-F238E27FC236}">
                  <a16:creationId xmlns:a16="http://schemas.microsoft.com/office/drawing/2014/main" id="{E9B238D0-7ECA-4205-AA7F-4B882ABA90DF}"/>
                </a:ext>
              </a:extLst>
            </p:cNvPr>
            <p:cNvSpPr txBox="1">
              <a:spLocks noChangeArrowheads="1"/>
            </p:cNvSpPr>
            <p:nvPr/>
          </p:nvSpPr>
          <p:spPr bwMode="auto">
            <a:xfrm>
              <a:off x="2220" y="698"/>
              <a:ext cx="11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56327" name="Rectangle 20">
              <a:extLst>
                <a:ext uri="{FF2B5EF4-FFF2-40B4-BE49-F238E27FC236}">
                  <a16:creationId xmlns:a16="http://schemas.microsoft.com/office/drawing/2014/main" id="{3B6E5CEA-8F96-466B-833C-B495E6AC57FA}"/>
                </a:ext>
              </a:extLst>
            </p:cNvPr>
            <p:cNvSpPr>
              <a:spLocks noChangeArrowheads="1"/>
            </p:cNvSpPr>
            <p:nvPr/>
          </p:nvSpPr>
          <p:spPr bwMode="auto">
            <a:xfrm flipH="1">
              <a:off x="2784" y="3795"/>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28" name="Rectangle 21">
              <a:extLst>
                <a:ext uri="{FF2B5EF4-FFF2-40B4-BE49-F238E27FC236}">
                  <a16:creationId xmlns:a16="http://schemas.microsoft.com/office/drawing/2014/main" id="{898F0F1B-FF7E-43CC-8700-18679E94913A}"/>
                </a:ext>
              </a:extLst>
            </p:cNvPr>
            <p:cNvSpPr>
              <a:spLocks noChangeArrowheads="1"/>
            </p:cNvSpPr>
            <p:nvPr/>
          </p:nvSpPr>
          <p:spPr bwMode="auto">
            <a:xfrm flipH="1">
              <a:off x="2400" y="3699"/>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29" name="Rectangle 22">
              <a:extLst>
                <a:ext uri="{FF2B5EF4-FFF2-40B4-BE49-F238E27FC236}">
                  <a16:creationId xmlns:a16="http://schemas.microsoft.com/office/drawing/2014/main" id="{6C63F654-8325-41F6-9FE0-D48901E940C7}"/>
                </a:ext>
              </a:extLst>
            </p:cNvPr>
            <p:cNvSpPr>
              <a:spLocks noChangeArrowheads="1"/>
            </p:cNvSpPr>
            <p:nvPr/>
          </p:nvSpPr>
          <p:spPr bwMode="auto">
            <a:xfrm flipH="1">
              <a:off x="2784" y="3027"/>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0" name="Rectangle 23">
              <a:extLst>
                <a:ext uri="{FF2B5EF4-FFF2-40B4-BE49-F238E27FC236}">
                  <a16:creationId xmlns:a16="http://schemas.microsoft.com/office/drawing/2014/main" id="{231011CC-C430-4F80-8933-117FCC4FB4B5}"/>
                </a:ext>
              </a:extLst>
            </p:cNvPr>
            <p:cNvSpPr>
              <a:spLocks noChangeArrowheads="1"/>
            </p:cNvSpPr>
            <p:nvPr/>
          </p:nvSpPr>
          <p:spPr bwMode="auto">
            <a:xfrm flipH="1">
              <a:off x="2400" y="2691"/>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1" name="Rectangle 24">
              <a:extLst>
                <a:ext uri="{FF2B5EF4-FFF2-40B4-BE49-F238E27FC236}">
                  <a16:creationId xmlns:a16="http://schemas.microsoft.com/office/drawing/2014/main" id="{AA0EC8EA-D7AC-4580-9ABD-51C1C639CCA7}"/>
                </a:ext>
              </a:extLst>
            </p:cNvPr>
            <p:cNvSpPr>
              <a:spLocks noChangeArrowheads="1"/>
            </p:cNvSpPr>
            <p:nvPr/>
          </p:nvSpPr>
          <p:spPr bwMode="auto">
            <a:xfrm flipH="1">
              <a:off x="2784" y="2249"/>
              <a:ext cx="288" cy="15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2" name="Rectangle 25">
              <a:extLst>
                <a:ext uri="{FF2B5EF4-FFF2-40B4-BE49-F238E27FC236}">
                  <a16:creationId xmlns:a16="http://schemas.microsoft.com/office/drawing/2014/main" id="{46796D00-F3F7-40F6-AC8C-D9A7825C02A3}"/>
                </a:ext>
              </a:extLst>
            </p:cNvPr>
            <p:cNvSpPr>
              <a:spLocks noChangeArrowheads="1"/>
            </p:cNvSpPr>
            <p:nvPr/>
          </p:nvSpPr>
          <p:spPr bwMode="auto">
            <a:xfrm flipH="1">
              <a:off x="2400" y="206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3" name="Rectangle 26">
              <a:extLst>
                <a:ext uri="{FF2B5EF4-FFF2-40B4-BE49-F238E27FC236}">
                  <a16:creationId xmlns:a16="http://schemas.microsoft.com/office/drawing/2014/main" id="{0F7994DC-0B7A-49A5-9F3E-6C2826C6FAAE}"/>
                </a:ext>
              </a:extLst>
            </p:cNvPr>
            <p:cNvSpPr>
              <a:spLocks noChangeArrowheads="1"/>
            </p:cNvSpPr>
            <p:nvPr/>
          </p:nvSpPr>
          <p:spPr bwMode="auto">
            <a:xfrm flipH="1">
              <a:off x="2784" y="149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4" name="Rectangle 27">
              <a:extLst>
                <a:ext uri="{FF2B5EF4-FFF2-40B4-BE49-F238E27FC236}">
                  <a16:creationId xmlns:a16="http://schemas.microsoft.com/office/drawing/2014/main" id="{03BE712C-33B9-4C1F-8C6A-FC1C0873BB9F}"/>
                </a:ext>
              </a:extLst>
            </p:cNvPr>
            <p:cNvSpPr>
              <a:spLocks noChangeArrowheads="1"/>
            </p:cNvSpPr>
            <p:nvPr/>
          </p:nvSpPr>
          <p:spPr bwMode="auto">
            <a:xfrm flipH="1">
              <a:off x="2400" y="134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6335" name="Group 28">
              <a:extLst>
                <a:ext uri="{FF2B5EF4-FFF2-40B4-BE49-F238E27FC236}">
                  <a16:creationId xmlns:a16="http://schemas.microsoft.com/office/drawing/2014/main" id="{E0404662-85C8-47F6-91A1-5A5B1FA85F9B}"/>
                </a:ext>
              </a:extLst>
            </p:cNvPr>
            <p:cNvGrpSpPr>
              <a:grpSpLocks/>
            </p:cNvGrpSpPr>
            <p:nvPr/>
          </p:nvGrpSpPr>
          <p:grpSpPr bwMode="auto">
            <a:xfrm>
              <a:off x="2428" y="1697"/>
              <a:ext cx="692" cy="2530"/>
              <a:chOff x="585" y="1707"/>
              <a:chExt cx="692" cy="2530"/>
            </a:xfrm>
          </p:grpSpPr>
          <p:sp>
            <p:nvSpPr>
              <p:cNvPr id="56336" name="Text Box 29">
                <a:extLst>
                  <a:ext uri="{FF2B5EF4-FFF2-40B4-BE49-F238E27FC236}">
                    <a16:creationId xmlns:a16="http://schemas.microsoft.com/office/drawing/2014/main" id="{DF8A1B0E-C145-4ED2-917B-3C5060B2904E}"/>
                  </a:ext>
                </a:extLst>
              </p:cNvPr>
              <p:cNvSpPr txBox="1">
                <a:spLocks noChangeArrowheads="1"/>
              </p:cNvSpPr>
              <p:nvPr/>
            </p:nvSpPr>
            <p:spPr bwMode="auto">
              <a:xfrm>
                <a:off x="585" y="1707"/>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5         2.5</a:t>
                </a:r>
              </a:p>
            </p:txBody>
          </p:sp>
          <p:sp>
            <p:nvSpPr>
              <p:cNvPr id="56337" name="Text Box 30">
                <a:extLst>
                  <a:ext uri="{FF2B5EF4-FFF2-40B4-BE49-F238E27FC236}">
                    <a16:creationId xmlns:a16="http://schemas.microsoft.com/office/drawing/2014/main" id="{83C31814-49A6-4D1D-9DEF-99A9BFDFAE6A}"/>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a:t>
                </a:r>
              </a:p>
            </p:txBody>
          </p:sp>
          <p:sp>
            <p:nvSpPr>
              <p:cNvPr id="56338" name="Text Box 31">
                <a:extLst>
                  <a:ext uri="{FF2B5EF4-FFF2-40B4-BE49-F238E27FC236}">
                    <a16:creationId xmlns:a16="http://schemas.microsoft.com/office/drawing/2014/main" id="{175B3CA9-C139-4031-B2A1-E3A151E0DB10}"/>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8         3</a:t>
                </a:r>
              </a:p>
            </p:txBody>
          </p:sp>
          <p:sp>
            <p:nvSpPr>
              <p:cNvPr id="56339" name="Text Box 32">
                <a:extLst>
                  <a:ext uri="{FF2B5EF4-FFF2-40B4-BE49-F238E27FC236}">
                    <a16:creationId xmlns:a16="http://schemas.microsoft.com/office/drawing/2014/main" id="{1D564EFF-1EFE-47EA-B7BC-121E6060F75A}"/>
                  </a:ext>
                </a:extLst>
              </p:cNvPr>
              <p:cNvSpPr txBox="1">
                <a:spLocks noChangeArrowheads="1"/>
              </p:cNvSpPr>
              <p:nvPr/>
            </p:nvSpPr>
            <p:spPr bwMode="auto">
              <a:xfrm>
                <a:off x="585" y="4006"/>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4.5       3</a:t>
                </a:r>
              </a:p>
            </p:txBody>
          </p:sp>
        </p:grpSp>
      </p:grpSp>
      <p:sp>
        <p:nvSpPr>
          <p:cNvPr id="56324" name="Rectangle 33">
            <a:extLst>
              <a:ext uri="{FF2B5EF4-FFF2-40B4-BE49-F238E27FC236}">
                <a16:creationId xmlns:a16="http://schemas.microsoft.com/office/drawing/2014/main" id="{92343358-5964-4CE3-A7F4-6C98726E872F}"/>
              </a:ext>
            </a:extLst>
          </p:cNvPr>
          <p:cNvSpPr>
            <a:spLocks noChangeArrowheads="1"/>
          </p:cNvSpPr>
          <p:nvPr/>
        </p:nvSpPr>
        <p:spPr bwMode="auto">
          <a:xfrm>
            <a:off x="720725" y="163513"/>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1</a:t>
            </a:r>
          </a:p>
        </p:txBody>
      </p:sp>
    </p:spTree>
    <p:extLst>
      <p:ext uri="{BB962C8B-B14F-4D97-AF65-F5344CB8AC3E}">
        <p14:creationId xmlns:p14="http://schemas.microsoft.com/office/powerpoint/2010/main" val="493090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a:extLst>
              <a:ext uri="{FF2B5EF4-FFF2-40B4-BE49-F238E27FC236}">
                <a16:creationId xmlns:a16="http://schemas.microsoft.com/office/drawing/2014/main" id="{6BDD2AA4-5F3F-492B-91F6-CAB44FA6C4A5}"/>
              </a:ext>
            </a:extLst>
          </p:cNvPr>
          <p:cNvGrpSpPr>
            <a:grpSpLocks/>
          </p:cNvGrpSpPr>
          <p:nvPr/>
        </p:nvGrpSpPr>
        <p:grpSpPr bwMode="auto">
          <a:xfrm>
            <a:off x="242888" y="933450"/>
            <a:ext cx="2070100" cy="5707063"/>
            <a:chOff x="280" y="656"/>
            <a:chExt cx="1304" cy="3595"/>
          </a:xfrm>
        </p:grpSpPr>
        <p:sp>
          <p:nvSpPr>
            <p:cNvPr id="57374" name="Rectangle 3">
              <a:extLst>
                <a:ext uri="{FF2B5EF4-FFF2-40B4-BE49-F238E27FC236}">
                  <a16:creationId xmlns:a16="http://schemas.microsoft.com/office/drawing/2014/main" id="{8238CA52-9555-493C-8745-A6BF429AF16B}"/>
                </a:ext>
              </a:extLst>
            </p:cNvPr>
            <p:cNvSpPr>
              <a:spLocks noChangeArrowheads="1"/>
            </p:cNvSpPr>
            <p:nvPr/>
          </p:nvSpPr>
          <p:spPr bwMode="auto">
            <a:xfrm>
              <a:off x="365" y="656"/>
              <a:ext cx="1153" cy="3595"/>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75" name="Text Box 4">
              <a:extLst>
                <a:ext uri="{FF2B5EF4-FFF2-40B4-BE49-F238E27FC236}">
                  <a16:creationId xmlns:a16="http://schemas.microsoft.com/office/drawing/2014/main" id="{67DF4B99-1CE7-4233-B882-FF7D22406049}"/>
                </a:ext>
              </a:extLst>
            </p:cNvPr>
            <p:cNvSpPr txBox="1">
              <a:spLocks noChangeArrowheads="1"/>
            </p:cNvSpPr>
            <p:nvPr/>
          </p:nvSpPr>
          <p:spPr bwMode="auto">
            <a:xfrm>
              <a:off x="280" y="672"/>
              <a:ext cx="130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57376" name="Rectangle 5">
              <a:extLst>
                <a:ext uri="{FF2B5EF4-FFF2-40B4-BE49-F238E27FC236}">
                  <a16:creationId xmlns:a16="http://schemas.microsoft.com/office/drawing/2014/main" id="{8E165BF9-7023-4FA8-A858-55C8D12C6F29}"/>
                </a:ext>
              </a:extLst>
            </p:cNvPr>
            <p:cNvSpPr>
              <a:spLocks noChangeArrowheads="1"/>
            </p:cNvSpPr>
            <p:nvPr/>
          </p:nvSpPr>
          <p:spPr bwMode="auto">
            <a:xfrm>
              <a:off x="576" y="386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77" name="Rectangle 6">
              <a:extLst>
                <a:ext uri="{FF2B5EF4-FFF2-40B4-BE49-F238E27FC236}">
                  <a16:creationId xmlns:a16="http://schemas.microsoft.com/office/drawing/2014/main" id="{71A81AC7-01EC-468B-AABD-4C6E72300FE4}"/>
                </a:ext>
              </a:extLst>
            </p:cNvPr>
            <p:cNvSpPr>
              <a:spLocks noChangeArrowheads="1"/>
            </p:cNvSpPr>
            <p:nvPr/>
          </p:nvSpPr>
          <p:spPr bwMode="auto">
            <a:xfrm>
              <a:off x="960" y="371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78" name="Rectangle 7">
              <a:extLst>
                <a:ext uri="{FF2B5EF4-FFF2-40B4-BE49-F238E27FC236}">
                  <a16:creationId xmlns:a16="http://schemas.microsoft.com/office/drawing/2014/main" id="{FCB709BA-4035-46D9-810C-6045664ADE33}"/>
                </a:ext>
              </a:extLst>
            </p:cNvPr>
            <p:cNvSpPr>
              <a:spLocks noChangeArrowheads="1"/>
            </p:cNvSpPr>
            <p:nvPr/>
          </p:nvSpPr>
          <p:spPr bwMode="auto">
            <a:xfrm>
              <a:off x="576" y="2805"/>
              <a:ext cx="288"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79" name="Rectangle 8">
              <a:extLst>
                <a:ext uri="{FF2B5EF4-FFF2-40B4-BE49-F238E27FC236}">
                  <a16:creationId xmlns:a16="http://schemas.microsoft.com/office/drawing/2014/main" id="{60A652AE-966B-4607-8447-C96719869A1C}"/>
                </a:ext>
              </a:extLst>
            </p:cNvPr>
            <p:cNvSpPr>
              <a:spLocks noChangeArrowheads="1"/>
            </p:cNvSpPr>
            <p:nvPr/>
          </p:nvSpPr>
          <p:spPr bwMode="auto">
            <a:xfrm>
              <a:off x="960" y="2709"/>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80" name="Rectangle 9">
              <a:extLst>
                <a:ext uri="{FF2B5EF4-FFF2-40B4-BE49-F238E27FC236}">
                  <a16:creationId xmlns:a16="http://schemas.microsoft.com/office/drawing/2014/main" id="{12499A87-1677-40CD-9ED9-0E3B3FE02C75}"/>
                </a:ext>
              </a:extLst>
            </p:cNvPr>
            <p:cNvSpPr>
              <a:spLocks noChangeArrowheads="1"/>
            </p:cNvSpPr>
            <p:nvPr/>
          </p:nvSpPr>
          <p:spPr bwMode="auto">
            <a:xfrm>
              <a:off x="576" y="2325"/>
              <a:ext cx="288" cy="9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81" name="Rectangle 10">
              <a:extLst>
                <a:ext uri="{FF2B5EF4-FFF2-40B4-BE49-F238E27FC236}">
                  <a16:creationId xmlns:a16="http://schemas.microsoft.com/office/drawing/2014/main" id="{5C8531FD-7397-4FD5-9E4B-90A580F68294}"/>
                </a:ext>
              </a:extLst>
            </p:cNvPr>
            <p:cNvSpPr>
              <a:spLocks noChangeArrowheads="1"/>
            </p:cNvSpPr>
            <p:nvPr/>
          </p:nvSpPr>
          <p:spPr bwMode="auto">
            <a:xfrm>
              <a:off x="960" y="2085"/>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82" name="Rectangle 11">
              <a:extLst>
                <a:ext uri="{FF2B5EF4-FFF2-40B4-BE49-F238E27FC236}">
                  <a16:creationId xmlns:a16="http://schemas.microsoft.com/office/drawing/2014/main" id="{A98A1495-77BD-49FD-B205-4AE5829C6061}"/>
                </a:ext>
              </a:extLst>
            </p:cNvPr>
            <p:cNvSpPr>
              <a:spLocks noChangeArrowheads="1"/>
            </p:cNvSpPr>
            <p:nvPr/>
          </p:nvSpPr>
          <p:spPr bwMode="auto">
            <a:xfrm>
              <a:off x="576" y="1509"/>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83" name="Rectangle 12">
              <a:extLst>
                <a:ext uri="{FF2B5EF4-FFF2-40B4-BE49-F238E27FC236}">
                  <a16:creationId xmlns:a16="http://schemas.microsoft.com/office/drawing/2014/main" id="{F54F3B30-1E7E-4EFC-BCC7-F0E4B7BD9ECB}"/>
                </a:ext>
              </a:extLst>
            </p:cNvPr>
            <p:cNvSpPr>
              <a:spLocks noChangeArrowheads="1"/>
            </p:cNvSpPr>
            <p:nvPr/>
          </p:nvSpPr>
          <p:spPr bwMode="auto">
            <a:xfrm>
              <a:off x="960" y="1461"/>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84" name="Text Box 13">
              <a:extLst>
                <a:ext uri="{FF2B5EF4-FFF2-40B4-BE49-F238E27FC236}">
                  <a16:creationId xmlns:a16="http://schemas.microsoft.com/office/drawing/2014/main" id="{A09FC21B-CCAE-412B-A2A8-BDFD708D9F67}"/>
                </a:ext>
              </a:extLst>
            </p:cNvPr>
            <p:cNvSpPr txBox="1">
              <a:spLocks noChangeArrowheads="1"/>
            </p:cNvSpPr>
            <p:nvPr/>
          </p:nvSpPr>
          <p:spPr bwMode="auto">
            <a:xfrm>
              <a:off x="585" y="1704"/>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3         4</a:t>
              </a:r>
            </a:p>
          </p:txBody>
        </p:sp>
        <p:sp>
          <p:nvSpPr>
            <p:cNvPr id="57385" name="Text Box 14">
              <a:extLst>
                <a:ext uri="{FF2B5EF4-FFF2-40B4-BE49-F238E27FC236}">
                  <a16:creationId xmlns:a16="http://schemas.microsoft.com/office/drawing/2014/main" id="{E06EED3E-7BD4-49A0-81E0-6767597DB0DC}"/>
                </a:ext>
              </a:extLst>
            </p:cNvPr>
            <p:cNvSpPr txBox="1">
              <a:spLocks noChangeArrowheads="1"/>
            </p:cNvSpPr>
            <p:nvPr/>
          </p:nvSpPr>
          <p:spPr bwMode="auto">
            <a:xfrm>
              <a:off x="585" y="2407"/>
              <a:ext cx="6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1.5        5</a:t>
              </a:r>
            </a:p>
          </p:txBody>
        </p:sp>
        <p:sp>
          <p:nvSpPr>
            <p:cNvPr id="57386" name="Text Box 15">
              <a:extLst>
                <a:ext uri="{FF2B5EF4-FFF2-40B4-BE49-F238E27FC236}">
                  <a16:creationId xmlns:a16="http://schemas.microsoft.com/office/drawing/2014/main" id="{F2073485-8C2B-42D7-9C28-EB108B438E1B}"/>
                </a:ext>
              </a:extLst>
            </p:cNvPr>
            <p:cNvSpPr txBox="1">
              <a:spLocks noChangeArrowheads="1"/>
            </p:cNvSpPr>
            <p:nvPr/>
          </p:nvSpPr>
          <p:spPr bwMode="auto">
            <a:xfrm>
              <a:off x="585" y="3246"/>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6         8</a:t>
              </a:r>
            </a:p>
          </p:txBody>
        </p:sp>
        <p:sp>
          <p:nvSpPr>
            <p:cNvPr id="57387" name="Text Box 16">
              <a:extLst>
                <a:ext uri="{FF2B5EF4-FFF2-40B4-BE49-F238E27FC236}">
                  <a16:creationId xmlns:a16="http://schemas.microsoft.com/office/drawing/2014/main" id="{B19E09C5-12C6-4D77-A217-9EB91636A375}"/>
                </a:ext>
              </a:extLst>
            </p:cNvPr>
            <p:cNvSpPr txBox="1">
              <a:spLocks noChangeArrowheads="1"/>
            </p:cNvSpPr>
            <p:nvPr/>
          </p:nvSpPr>
          <p:spPr bwMode="auto">
            <a:xfrm>
              <a:off x="585" y="4003"/>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2.5       5</a:t>
              </a:r>
            </a:p>
          </p:txBody>
        </p:sp>
      </p:grpSp>
      <p:grpSp>
        <p:nvGrpSpPr>
          <p:cNvPr id="57347" name="Group 17">
            <a:extLst>
              <a:ext uri="{FF2B5EF4-FFF2-40B4-BE49-F238E27FC236}">
                <a16:creationId xmlns:a16="http://schemas.microsoft.com/office/drawing/2014/main" id="{AF43C164-38A2-4A71-A713-0E9F702E6E4B}"/>
              </a:ext>
            </a:extLst>
          </p:cNvPr>
          <p:cNvGrpSpPr>
            <a:grpSpLocks/>
          </p:cNvGrpSpPr>
          <p:nvPr/>
        </p:nvGrpSpPr>
        <p:grpSpPr bwMode="auto">
          <a:xfrm>
            <a:off x="2593975" y="928688"/>
            <a:ext cx="1890713" cy="5707062"/>
            <a:chOff x="2215" y="648"/>
            <a:chExt cx="1191" cy="3595"/>
          </a:xfrm>
        </p:grpSpPr>
        <p:sp>
          <p:nvSpPr>
            <p:cNvPr id="57359" name="Rectangle 18">
              <a:extLst>
                <a:ext uri="{FF2B5EF4-FFF2-40B4-BE49-F238E27FC236}">
                  <a16:creationId xmlns:a16="http://schemas.microsoft.com/office/drawing/2014/main" id="{CF18E63B-9EE8-4EAC-B95A-12ACA8C15CEF}"/>
                </a:ext>
              </a:extLst>
            </p:cNvPr>
            <p:cNvSpPr>
              <a:spLocks noChangeArrowheads="1"/>
            </p:cNvSpPr>
            <p:nvPr/>
          </p:nvSpPr>
          <p:spPr bwMode="auto">
            <a:xfrm>
              <a:off x="2215" y="648"/>
              <a:ext cx="1191" cy="3595"/>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0" name="Text Box 19">
              <a:extLst>
                <a:ext uri="{FF2B5EF4-FFF2-40B4-BE49-F238E27FC236}">
                  <a16:creationId xmlns:a16="http://schemas.microsoft.com/office/drawing/2014/main" id="{DDEA08AC-0FDF-422B-ABE3-50FEF96B641F}"/>
                </a:ext>
              </a:extLst>
            </p:cNvPr>
            <p:cNvSpPr txBox="1">
              <a:spLocks noChangeArrowheads="1"/>
            </p:cNvSpPr>
            <p:nvPr/>
          </p:nvSpPr>
          <p:spPr bwMode="auto">
            <a:xfrm>
              <a:off x="2220" y="698"/>
              <a:ext cx="11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57361" name="Rectangle 20">
              <a:extLst>
                <a:ext uri="{FF2B5EF4-FFF2-40B4-BE49-F238E27FC236}">
                  <a16:creationId xmlns:a16="http://schemas.microsoft.com/office/drawing/2014/main" id="{3996F39A-7D28-4235-82A8-10736B6FEFD7}"/>
                </a:ext>
              </a:extLst>
            </p:cNvPr>
            <p:cNvSpPr>
              <a:spLocks noChangeArrowheads="1"/>
            </p:cNvSpPr>
            <p:nvPr/>
          </p:nvSpPr>
          <p:spPr bwMode="auto">
            <a:xfrm flipH="1">
              <a:off x="2784" y="3795"/>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2" name="Rectangle 21">
              <a:extLst>
                <a:ext uri="{FF2B5EF4-FFF2-40B4-BE49-F238E27FC236}">
                  <a16:creationId xmlns:a16="http://schemas.microsoft.com/office/drawing/2014/main" id="{3C0B7AC1-363C-49FD-A1A4-FC06475CA0AC}"/>
                </a:ext>
              </a:extLst>
            </p:cNvPr>
            <p:cNvSpPr>
              <a:spLocks noChangeArrowheads="1"/>
            </p:cNvSpPr>
            <p:nvPr/>
          </p:nvSpPr>
          <p:spPr bwMode="auto">
            <a:xfrm flipH="1">
              <a:off x="2400" y="3699"/>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3" name="Rectangle 22">
              <a:extLst>
                <a:ext uri="{FF2B5EF4-FFF2-40B4-BE49-F238E27FC236}">
                  <a16:creationId xmlns:a16="http://schemas.microsoft.com/office/drawing/2014/main" id="{54679699-8232-4E42-9B4E-F6C23C050C7A}"/>
                </a:ext>
              </a:extLst>
            </p:cNvPr>
            <p:cNvSpPr>
              <a:spLocks noChangeArrowheads="1"/>
            </p:cNvSpPr>
            <p:nvPr/>
          </p:nvSpPr>
          <p:spPr bwMode="auto">
            <a:xfrm flipH="1">
              <a:off x="2784" y="3027"/>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4" name="Rectangle 23">
              <a:extLst>
                <a:ext uri="{FF2B5EF4-FFF2-40B4-BE49-F238E27FC236}">
                  <a16:creationId xmlns:a16="http://schemas.microsoft.com/office/drawing/2014/main" id="{07BBF933-F28A-4DE1-BC2E-ED095FC4F5D2}"/>
                </a:ext>
              </a:extLst>
            </p:cNvPr>
            <p:cNvSpPr>
              <a:spLocks noChangeArrowheads="1"/>
            </p:cNvSpPr>
            <p:nvPr/>
          </p:nvSpPr>
          <p:spPr bwMode="auto">
            <a:xfrm flipH="1">
              <a:off x="2400" y="2691"/>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5" name="Rectangle 24">
              <a:extLst>
                <a:ext uri="{FF2B5EF4-FFF2-40B4-BE49-F238E27FC236}">
                  <a16:creationId xmlns:a16="http://schemas.microsoft.com/office/drawing/2014/main" id="{E20CF06C-4594-46CD-A99C-0E4AADA7B7B2}"/>
                </a:ext>
              </a:extLst>
            </p:cNvPr>
            <p:cNvSpPr>
              <a:spLocks noChangeArrowheads="1"/>
            </p:cNvSpPr>
            <p:nvPr/>
          </p:nvSpPr>
          <p:spPr bwMode="auto">
            <a:xfrm flipH="1">
              <a:off x="2784" y="2249"/>
              <a:ext cx="288" cy="15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6" name="Rectangle 25">
              <a:extLst>
                <a:ext uri="{FF2B5EF4-FFF2-40B4-BE49-F238E27FC236}">
                  <a16:creationId xmlns:a16="http://schemas.microsoft.com/office/drawing/2014/main" id="{07AEAE4E-6E78-4F9C-9747-27626B0E1FDA}"/>
                </a:ext>
              </a:extLst>
            </p:cNvPr>
            <p:cNvSpPr>
              <a:spLocks noChangeArrowheads="1"/>
            </p:cNvSpPr>
            <p:nvPr/>
          </p:nvSpPr>
          <p:spPr bwMode="auto">
            <a:xfrm flipH="1">
              <a:off x="2400" y="206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7" name="Rectangle 26">
              <a:extLst>
                <a:ext uri="{FF2B5EF4-FFF2-40B4-BE49-F238E27FC236}">
                  <a16:creationId xmlns:a16="http://schemas.microsoft.com/office/drawing/2014/main" id="{9077493D-B9A5-4A5B-B503-DC00D4339B01}"/>
                </a:ext>
              </a:extLst>
            </p:cNvPr>
            <p:cNvSpPr>
              <a:spLocks noChangeArrowheads="1"/>
            </p:cNvSpPr>
            <p:nvPr/>
          </p:nvSpPr>
          <p:spPr bwMode="auto">
            <a:xfrm flipH="1">
              <a:off x="2784" y="149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68" name="Rectangle 27">
              <a:extLst>
                <a:ext uri="{FF2B5EF4-FFF2-40B4-BE49-F238E27FC236}">
                  <a16:creationId xmlns:a16="http://schemas.microsoft.com/office/drawing/2014/main" id="{78D47708-CAF8-4B03-AF5D-B4C521C2EA17}"/>
                </a:ext>
              </a:extLst>
            </p:cNvPr>
            <p:cNvSpPr>
              <a:spLocks noChangeArrowheads="1"/>
            </p:cNvSpPr>
            <p:nvPr/>
          </p:nvSpPr>
          <p:spPr bwMode="auto">
            <a:xfrm flipH="1">
              <a:off x="2400" y="134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7369" name="Group 28">
              <a:extLst>
                <a:ext uri="{FF2B5EF4-FFF2-40B4-BE49-F238E27FC236}">
                  <a16:creationId xmlns:a16="http://schemas.microsoft.com/office/drawing/2014/main" id="{BBAE9454-9BCA-4984-AA6B-83F27E2BE06D}"/>
                </a:ext>
              </a:extLst>
            </p:cNvPr>
            <p:cNvGrpSpPr>
              <a:grpSpLocks/>
            </p:cNvGrpSpPr>
            <p:nvPr/>
          </p:nvGrpSpPr>
          <p:grpSpPr bwMode="auto">
            <a:xfrm>
              <a:off x="2428" y="1697"/>
              <a:ext cx="692" cy="2530"/>
              <a:chOff x="585" y="1707"/>
              <a:chExt cx="692" cy="2530"/>
            </a:xfrm>
          </p:grpSpPr>
          <p:sp>
            <p:nvSpPr>
              <p:cNvPr id="57370" name="Text Box 29">
                <a:extLst>
                  <a:ext uri="{FF2B5EF4-FFF2-40B4-BE49-F238E27FC236}">
                    <a16:creationId xmlns:a16="http://schemas.microsoft.com/office/drawing/2014/main" id="{7D5ED1D6-5932-46C5-A476-674C429347E3}"/>
                  </a:ext>
                </a:extLst>
              </p:cNvPr>
              <p:cNvSpPr txBox="1">
                <a:spLocks noChangeArrowheads="1"/>
              </p:cNvSpPr>
              <p:nvPr/>
            </p:nvSpPr>
            <p:spPr bwMode="auto">
              <a:xfrm>
                <a:off x="585" y="1707"/>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5         2.5</a:t>
                </a:r>
              </a:p>
            </p:txBody>
          </p:sp>
          <p:sp>
            <p:nvSpPr>
              <p:cNvPr id="57371" name="Text Box 30">
                <a:extLst>
                  <a:ext uri="{FF2B5EF4-FFF2-40B4-BE49-F238E27FC236}">
                    <a16:creationId xmlns:a16="http://schemas.microsoft.com/office/drawing/2014/main" id="{DFAE1868-785F-4EFE-9C37-7363C1D90EF6}"/>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a:t>
                </a:r>
              </a:p>
            </p:txBody>
          </p:sp>
          <p:sp>
            <p:nvSpPr>
              <p:cNvPr id="57372" name="Text Box 31">
                <a:extLst>
                  <a:ext uri="{FF2B5EF4-FFF2-40B4-BE49-F238E27FC236}">
                    <a16:creationId xmlns:a16="http://schemas.microsoft.com/office/drawing/2014/main" id="{BB30FDD1-E208-42C6-8E79-BC108B6A1930}"/>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8         3</a:t>
                </a:r>
              </a:p>
            </p:txBody>
          </p:sp>
          <p:sp>
            <p:nvSpPr>
              <p:cNvPr id="57373" name="Text Box 32">
                <a:extLst>
                  <a:ext uri="{FF2B5EF4-FFF2-40B4-BE49-F238E27FC236}">
                    <a16:creationId xmlns:a16="http://schemas.microsoft.com/office/drawing/2014/main" id="{C0EB8D5D-7F00-4BAD-86AB-ECE48454F4E6}"/>
                  </a:ext>
                </a:extLst>
              </p:cNvPr>
              <p:cNvSpPr txBox="1">
                <a:spLocks noChangeArrowheads="1"/>
              </p:cNvSpPr>
              <p:nvPr/>
            </p:nvSpPr>
            <p:spPr bwMode="auto">
              <a:xfrm>
                <a:off x="585" y="4006"/>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4.5       3</a:t>
                </a:r>
              </a:p>
            </p:txBody>
          </p:sp>
        </p:grpSp>
      </p:grpSp>
      <p:sp>
        <p:nvSpPr>
          <p:cNvPr id="57348" name="Rectangle 33">
            <a:extLst>
              <a:ext uri="{FF2B5EF4-FFF2-40B4-BE49-F238E27FC236}">
                <a16:creationId xmlns:a16="http://schemas.microsoft.com/office/drawing/2014/main" id="{FC1A3B7A-036A-4A50-BE7F-6BB321954B2F}"/>
              </a:ext>
            </a:extLst>
          </p:cNvPr>
          <p:cNvSpPr>
            <a:spLocks noChangeArrowheads="1"/>
          </p:cNvSpPr>
          <p:nvPr/>
        </p:nvSpPr>
        <p:spPr bwMode="auto">
          <a:xfrm flipH="1">
            <a:off x="8039100" y="2373313"/>
            <a:ext cx="4572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49" name="Rectangle 34">
            <a:extLst>
              <a:ext uri="{FF2B5EF4-FFF2-40B4-BE49-F238E27FC236}">
                <a16:creationId xmlns:a16="http://schemas.microsoft.com/office/drawing/2014/main" id="{D6D9B538-1F5E-4F3B-9A13-59B047B65F39}"/>
              </a:ext>
            </a:extLst>
          </p:cNvPr>
          <p:cNvSpPr>
            <a:spLocks noChangeArrowheads="1"/>
          </p:cNvSpPr>
          <p:nvPr/>
        </p:nvSpPr>
        <p:spPr bwMode="auto">
          <a:xfrm flipH="1">
            <a:off x="7429500" y="1611313"/>
            <a:ext cx="457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50" name="Rectangle 35">
            <a:extLst>
              <a:ext uri="{FF2B5EF4-FFF2-40B4-BE49-F238E27FC236}">
                <a16:creationId xmlns:a16="http://schemas.microsoft.com/office/drawing/2014/main" id="{D26C2AEC-1828-4A0C-9028-1D242F4C8015}"/>
              </a:ext>
            </a:extLst>
          </p:cNvPr>
          <p:cNvSpPr>
            <a:spLocks noChangeArrowheads="1"/>
          </p:cNvSpPr>
          <p:nvPr/>
        </p:nvSpPr>
        <p:spPr bwMode="auto">
          <a:xfrm flipH="1">
            <a:off x="8072438" y="5011738"/>
            <a:ext cx="4572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51" name="Rectangle 36">
            <a:extLst>
              <a:ext uri="{FF2B5EF4-FFF2-40B4-BE49-F238E27FC236}">
                <a16:creationId xmlns:a16="http://schemas.microsoft.com/office/drawing/2014/main" id="{94DD2D50-1888-4110-A8AF-1B6469DF9BD7}"/>
              </a:ext>
            </a:extLst>
          </p:cNvPr>
          <p:cNvSpPr>
            <a:spLocks noChangeArrowheads="1"/>
          </p:cNvSpPr>
          <p:nvPr/>
        </p:nvSpPr>
        <p:spPr bwMode="auto">
          <a:xfrm flipH="1">
            <a:off x="7462838" y="5316538"/>
            <a:ext cx="4572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7352" name="Text Box 37">
            <a:extLst>
              <a:ext uri="{FF2B5EF4-FFF2-40B4-BE49-F238E27FC236}">
                <a16:creationId xmlns:a16="http://schemas.microsoft.com/office/drawing/2014/main" id="{DCC1E3D1-6B6C-4C1B-B8F2-B2F4BCFA18E5}"/>
              </a:ext>
            </a:extLst>
          </p:cNvPr>
          <p:cNvSpPr txBox="1">
            <a:spLocks noChangeArrowheads="1"/>
          </p:cNvSpPr>
          <p:nvPr/>
        </p:nvSpPr>
        <p:spPr bwMode="auto">
          <a:xfrm>
            <a:off x="7421563" y="2546350"/>
            <a:ext cx="104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8        1.5</a:t>
            </a:r>
          </a:p>
        </p:txBody>
      </p:sp>
      <p:sp>
        <p:nvSpPr>
          <p:cNvPr id="57353" name="Text Box 38">
            <a:extLst>
              <a:ext uri="{FF2B5EF4-FFF2-40B4-BE49-F238E27FC236}">
                <a16:creationId xmlns:a16="http://schemas.microsoft.com/office/drawing/2014/main" id="{D5382BB5-2376-4BFB-8844-FC09CDF12F1D}"/>
              </a:ext>
            </a:extLst>
          </p:cNvPr>
          <p:cNvSpPr txBox="1">
            <a:spLocks noChangeArrowheads="1"/>
          </p:cNvSpPr>
          <p:nvPr/>
        </p:nvSpPr>
        <p:spPr bwMode="auto">
          <a:xfrm>
            <a:off x="7472363" y="58531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4.5       7</a:t>
            </a:r>
          </a:p>
        </p:txBody>
      </p:sp>
      <p:pic>
        <p:nvPicPr>
          <p:cNvPr id="57354" name="Picture 39">
            <a:extLst>
              <a:ext uri="{FF2B5EF4-FFF2-40B4-BE49-F238E27FC236}">
                <a16:creationId xmlns:a16="http://schemas.microsoft.com/office/drawing/2014/main" id="{9C4E0E44-FFCB-465E-8415-DC046D090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1244600"/>
            <a:ext cx="1492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AutoShape 40">
            <a:extLst>
              <a:ext uri="{FF2B5EF4-FFF2-40B4-BE49-F238E27FC236}">
                <a16:creationId xmlns:a16="http://schemas.microsoft.com/office/drawing/2014/main" id="{E1B0575D-F876-4F19-85D0-51B4B8834AA5}"/>
              </a:ext>
            </a:extLst>
          </p:cNvPr>
          <p:cNvSpPr>
            <a:spLocks noChangeArrowheads="1"/>
          </p:cNvSpPr>
          <p:nvPr/>
        </p:nvSpPr>
        <p:spPr bwMode="auto">
          <a:xfrm>
            <a:off x="6410325" y="246063"/>
            <a:ext cx="2254250" cy="1030287"/>
          </a:xfrm>
          <a:prstGeom prst="wedgeRoundRectCallout">
            <a:avLst>
              <a:gd name="adj1" fmla="val -58801"/>
              <a:gd name="adj2" fmla="val 107009"/>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What class is this object?</a:t>
            </a:r>
          </a:p>
          <a:p>
            <a:pPr eaLnBrk="1" hangingPunct="1">
              <a:spcBef>
                <a:spcPct val="0"/>
              </a:spcBef>
              <a:buFontTx/>
              <a:buNone/>
            </a:pPr>
            <a:endParaRPr lang="en-US" altLang="en-US" sz="2400">
              <a:latin typeface="Comic Sans MS" panose="030F0702030302020204" pitchFamily="66" charset="0"/>
            </a:endParaRPr>
          </a:p>
          <a:p>
            <a:pPr eaLnBrk="1" hangingPunct="1">
              <a:spcBef>
                <a:spcPct val="0"/>
              </a:spcBef>
              <a:buFontTx/>
              <a:buNone/>
            </a:pPr>
            <a:endParaRPr lang="en-US" altLang="en-US" sz="2000">
              <a:latin typeface="Comic Sans MS" panose="030F0702030302020204" pitchFamily="66" charset="0"/>
            </a:endParaRPr>
          </a:p>
        </p:txBody>
      </p:sp>
      <p:pic>
        <p:nvPicPr>
          <p:cNvPr id="57356" name="Picture 41">
            <a:extLst>
              <a:ext uri="{FF2B5EF4-FFF2-40B4-BE49-F238E27FC236}">
                <a16:creationId xmlns:a16="http://schemas.microsoft.com/office/drawing/2014/main" id="{E58096D2-5155-48A8-88C8-EE10C0797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3890963"/>
            <a:ext cx="2346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AutoShape 42">
            <a:extLst>
              <a:ext uri="{FF2B5EF4-FFF2-40B4-BE49-F238E27FC236}">
                <a16:creationId xmlns:a16="http://schemas.microsoft.com/office/drawing/2014/main" id="{7D8F311F-E847-4746-A8EE-385841476870}"/>
              </a:ext>
            </a:extLst>
          </p:cNvPr>
          <p:cNvSpPr>
            <a:spLocks noChangeArrowheads="1"/>
          </p:cNvSpPr>
          <p:nvPr/>
        </p:nvSpPr>
        <p:spPr bwMode="auto">
          <a:xfrm>
            <a:off x="6270625" y="3502025"/>
            <a:ext cx="2740025" cy="995363"/>
          </a:xfrm>
          <a:prstGeom prst="wedgeRoundRectCallout">
            <a:avLst>
              <a:gd name="adj1" fmla="val -54231"/>
              <a:gd name="adj2" fmla="val 77431"/>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What about this one, </a:t>
            </a:r>
            <a:r>
              <a:rPr lang="en-US" altLang="en-US" sz="2400">
                <a:solidFill>
                  <a:srgbClr val="0000FF"/>
                </a:solidFill>
                <a:latin typeface="Comic Sans MS" panose="030F0702030302020204" pitchFamily="66" charset="0"/>
              </a:rPr>
              <a:t>A</a:t>
            </a:r>
            <a:r>
              <a:rPr lang="en-US" altLang="en-US" sz="2400">
                <a:latin typeface="Comic Sans MS" panose="030F0702030302020204" pitchFamily="66" charset="0"/>
              </a:rPr>
              <a:t> or </a:t>
            </a:r>
            <a:r>
              <a:rPr lang="en-US" altLang="en-US" sz="2400">
                <a:solidFill>
                  <a:srgbClr val="FF0000"/>
                </a:solidFill>
                <a:latin typeface="Comic Sans MS" panose="030F0702030302020204" pitchFamily="66" charset="0"/>
              </a:rPr>
              <a:t>B</a:t>
            </a:r>
            <a:r>
              <a:rPr lang="en-US" altLang="en-US" sz="2400">
                <a:latin typeface="Comic Sans MS" panose="030F0702030302020204" pitchFamily="66" charset="0"/>
              </a:rPr>
              <a:t>?</a:t>
            </a:r>
          </a:p>
          <a:p>
            <a:pPr eaLnBrk="1" hangingPunct="1">
              <a:spcBef>
                <a:spcPct val="0"/>
              </a:spcBef>
              <a:buFontTx/>
              <a:buNone/>
            </a:pPr>
            <a:endParaRPr lang="en-US" altLang="en-US" sz="2000">
              <a:latin typeface="Comic Sans MS" panose="030F0702030302020204" pitchFamily="66" charset="0"/>
            </a:endParaRPr>
          </a:p>
        </p:txBody>
      </p:sp>
      <p:sp>
        <p:nvSpPr>
          <p:cNvPr id="57358" name="Rectangle 43">
            <a:extLst>
              <a:ext uri="{FF2B5EF4-FFF2-40B4-BE49-F238E27FC236}">
                <a16:creationId xmlns:a16="http://schemas.microsoft.com/office/drawing/2014/main" id="{CA65C09D-80E1-4FAB-B728-419630C724D9}"/>
              </a:ext>
            </a:extLst>
          </p:cNvPr>
          <p:cNvSpPr>
            <a:spLocks noChangeArrowheads="1"/>
          </p:cNvSpPr>
          <p:nvPr/>
        </p:nvSpPr>
        <p:spPr bwMode="auto">
          <a:xfrm>
            <a:off x="720725" y="163513"/>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1</a:t>
            </a:r>
          </a:p>
        </p:txBody>
      </p:sp>
    </p:spTree>
    <p:extLst>
      <p:ext uri="{BB962C8B-B14F-4D97-AF65-F5344CB8AC3E}">
        <p14:creationId xmlns:p14="http://schemas.microsoft.com/office/powerpoint/2010/main" val="635367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a:extLst>
              <a:ext uri="{FF2B5EF4-FFF2-40B4-BE49-F238E27FC236}">
                <a16:creationId xmlns:a16="http://schemas.microsoft.com/office/drawing/2014/main" id="{FB4A5072-1B72-47C6-B93B-080D7E30C064}"/>
              </a:ext>
            </a:extLst>
          </p:cNvPr>
          <p:cNvGrpSpPr>
            <a:grpSpLocks/>
          </p:cNvGrpSpPr>
          <p:nvPr/>
        </p:nvGrpSpPr>
        <p:grpSpPr bwMode="auto">
          <a:xfrm>
            <a:off x="242888" y="933450"/>
            <a:ext cx="2070100" cy="5707063"/>
            <a:chOff x="280" y="656"/>
            <a:chExt cx="1304" cy="3595"/>
          </a:xfrm>
        </p:grpSpPr>
        <p:sp>
          <p:nvSpPr>
            <p:cNvPr id="58394" name="Rectangle 3">
              <a:extLst>
                <a:ext uri="{FF2B5EF4-FFF2-40B4-BE49-F238E27FC236}">
                  <a16:creationId xmlns:a16="http://schemas.microsoft.com/office/drawing/2014/main" id="{42B8B067-3847-4DEB-A477-1DB62F9D766B}"/>
                </a:ext>
              </a:extLst>
            </p:cNvPr>
            <p:cNvSpPr>
              <a:spLocks noChangeArrowheads="1"/>
            </p:cNvSpPr>
            <p:nvPr/>
          </p:nvSpPr>
          <p:spPr bwMode="auto">
            <a:xfrm>
              <a:off x="365" y="656"/>
              <a:ext cx="1153" cy="3595"/>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95" name="Text Box 4">
              <a:extLst>
                <a:ext uri="{FF2B5EF4-FFF2-40B4-BE49-F238E27FC236}">
                  <a16:creationId xmlns:a16="http://schemas.microsoft.com/office/drawing/2014/main" id="{7B657175-FAEE-4A39-8055-B4939858A091}"/>
                </a:ext>
              </a:extLst>
            </p:cNvPr>
            <p:cNvSpPr txBox="1">
              <a:spLocks noChangeArrowheads="1"/>
            </p:cNvSpPr>
            <p:nvPr/>
          </p:nvSpPr>
          <p:spPr bwMode="auto">
            <a:xfrm>
              <a:off x="280" y="672"/>
              <a:ext cx="130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58396" name="Rectangle 5">
              <a:extLst>
                <a:ext uri="{FF2B5EF4-FFF2-40B4-BE49-F238E27FC236}">
                  <a16:creationId xmlns:a16="http://schemas.microsoft.com/office/drawing/2014/main" id="{D67B0668-CCB1-4CFA-BD13-6B8FBA2E046C}"/>
                </a:ext>
              </a:extLst>
            </p:cNvPr>
            <p:cNvSpPr>
              <a:spLocks noChangeArrowheads="1"/>
            </p:cNvSpPr>
            <p:nvPr/>
          </p:nvSpPr>
          <p:spPr bwMode="auto">
            <a:xfrm>
              <a:off x="576" y="386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97" name="Rectangle 6">
              <a:extLst>
                <a:ext uri="{FF2B5EF4-FFF2-40B4-BE49-F238E27FC236}">
                  <a16:creationId xmlns:a16="http://schemas.microsoft.com/office/drawing/2014/main" id="{B55F8A72-599B-4691-8177-CD2BBA00CC46}"/>
                </a:ext>
              </a:extLst>
            </p:cNvPr>
            <p:cNvSpPr>
              <a:spLocks noChangeArrowheads="1"/>
            </p:cNvSpPr>
            <p:nvPr/>
          </p:nvSpPr>
          <p:spPr bwMode="auto">
            <a:xfrm>
              <a:off x="960" y="371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98" name="Rectangle 7">
              <a:extLst>
                <a:ext uri="{FF2B5EF4-FFF2-40B4-BE49-F238E27FC236}">
                  <a16:creationId xmlns:a16="http://schemas.microsoft.com/office/drawing/2014/main" id="{58E99DD0-FC7B-4559-AB67-F8BABA554B6A}"/>
                </a:ext>
              </a:extLst>
            </p:cNvPr>
            <p:cNvSpPr>
              <a:spLocks noChangeArrowheads="1"/>
            </p:cNvSpPr>
            <p:nvPr/>
          </p:nvSpPr>
          <p:spPr bwMode="auto">
            <a:xfrm>
              <a:off x="576" y="2805"/>
              <a:ext cx="288"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99" name="Rectangle 8">
              <a:extLst>
                <a:ext uri="{FF2B5EF4-FFF2-40B4-BE49-F238E27FC236}">
                  <a16:creationId xmlns:a16="http://schemas.microsoft.com/office/drawing/2014/main" id="{A6F4F4C9-79CE-42BD-ABEB-B86B930F3460}"/>
                </a:ext>
              </a:extLst>
            </p:cNvPr>
            <p:cNvSpPr>
              <a:spLocks noChangeArrowheads="1"/>
            </p:cNvSpPr>
            <p:nvPr/>
          </p:nvSpPr>
          <p:spPr bwMode="auto">
            <a:xfrm>
              <a:off x="960" y="2709"/>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400" name="Rectangle 9">
              <a:extLst>
                <a:ext uri="{FF2B5EF4-FFF2-40B4-BE49-F238E27FC236}">
                  <a16:creationId xmlns:a16="http://schemas.microsoft.com/office/drawing/2014/main" id="{3B698F71-A5D7-46A3-A0D7-C15958E58461}"/>
                </a:ext>
              </a:extLst>
            </p:cNvPr>
            <p:cNvSpPr>
              <a:spLocks noChangeArrowheads="1"/>
            </p:cNvSpPr>
            <p:nvPr/>
          </p:nvSpPr>
          <p:spPr bwMode="auto">
            <a:xfrm>
              <a:off x="576" y="2325"/>
              <a:ext cx="288" cy="9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401" name="Rectangle 10">
              <a:extLst>
                <a:ext uri="{FF2B5EF4-FFF2-40B4-BE49-F238E27FC236}">
                  <a16:creationId xmlns:a16="http://schemas.microsoft.com/office/drawing/2014/main" id="{9EE8A68F-41A1-4EDF-9A39-602D9C95BD3F}"/>
                </a:ext>
              </a:extLst>
            </p:cNvPr>
            <p:cNvSpPr>
              <a:spLocks noChangeArrowheads="1"/>
            </p:cNvSpPr>
            <p:nvPr/>
          </p:nvSpPr>
          <p:spPr bwMode="auto">
            <a:xfrm>
              <a:off x="960" y="2085"/>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402" name="Rectangle 11">
              <a:extLst>
                <a:ext uri="{FF2B5EF4-FFF2-40B4-BE49-F238E27FC236}">
                  <a16:creationId xmlns:a16="http://schemas.microsoft.com/office/drawing/2014/main" id="{FE0EB566-81A5-4ADE-8129-22B0E6BB6F68}"/>
                </a:ext>
              </a:extLst>
            </p:cNvPr>
            <p:cNvSpPr>
              <a:spLocks noChangeArrowheads="1"/>
            </p:cNvSpPr>
            <p:nvPr/>
          </p:nvSpPr>
          <p:spPr bwMode="auto">
            <a:xfrm>
              <a:off x="576" y="1509"/>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403" name="Rectangle 12">
              <a:extLst>
                <a:ext uri="{FF2B5EF4-FFF2-40B4-BE49-F238E27FC236}">
                  <a16:creationId xmlns:a16="http://schemas.microsoft.com/office/drawing/2014/main" id="{F6794B44-90FA-44CA-AABC-F691E8AADF4A}"/>
                </a:ext>
              </a:extLst>
            </p:cNvPr>
            <p:cNvSpPr>
              <a:spLocks noChangeArrowheads="1"/>
            </p:cNvSpPr>
            <p:nvPr/>
          </p:nvSpPr>
          <p:spPr bwMode="auto">
            <a:xfrm>
              <a:off x="960" y="1461"/>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404" name="Text Box 13">
              <a:extLst>
                <a:ext uri="{FF2B5EF4-FFF2-40B4-BE49-F238E27FC236}">
                  <a16:creationId xmlns:a16="http://schemas.microsoft.com/office/drawing/2014/main" id="{276FD85A-922C-4599-B46B-A4C6613B313B}"/>
                </a:ext>
              </a:extLst>
            </p:cNvPr>
            <p:cNvSpPr txBox="1">
              <a:spLocks noChangeArrowheads="1"/>
            </p:cNvSpPr>
            <p:nvPr/>
          </p:nvSpPr>
          <p:spPr bwMode="auto">
            <a:xfrm>
              <a:off x="585" y="1704"/>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3         4</a:t>
              </a:r>
            </a:p>
          </p:txBody>
        </p:sp>
        <p:sp>
          <p:nvSpPr>
            <p:cNvPr id="58405" name="Text Box 14">
              <a:extLst>
                <a:ext uri="{FF2B5EF4-FFF2-40B4-BE49-F238E27FC236}">
                  <a16:creationId xmlns:a16="http://schemas.microsoft.com/office/drawing/2014/main" id="{2C6EDD05-607A-42BA-983F-EA6EA37EF8C8}"/>
                </a:ext>
              </a:extLst>
            </p:cNvPr>
            <p:cNvSpPr txBox="1">
              <a:spLocks noChangeArrowheads="1"/>
            </p:cNvSpPr>
            <p:nvPr/>
          </p:nvSpPr>
          <p:spPr bwMode="auto">
            <a:xfrm>
              <a:off x="585" y="2407"/>
              <a:ext cx="6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1.5        5</a:t>
              </a:r>
            </a:p>
          </p:txBody>
        </p:sp>
        <p:sp>
          <p:nvSpPr>
            <p:cNvPr id="58406" name="Text Box 15">
              <a:extLst>
                <a:ext uri="{FF2B5EF4-FFF2-40B4-BE49-F238E27FC236}">
                  <a16:creationId xmlns:a16="http://schemas.microsoft.com/office/drawing/2014/main" id="{7A0DAE42-6475-4EAB-8B6D-328A719136E3}"/>
                </a:ext>
              </a:extLst>
            </p:cNvPr>
            <p:cNvSpPr txBox="1">
              <a:spLocks noChangeArrowheads="1"/>
            </p:cNvSpPr>
            <p:nvPr/>
          </p:nvSpPr>
          <p:spPr bwMode="auto">
            <a:xfrm>
              <a:off x="585" y="3246"/>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6         8</a:t>
              </a:r>
            </a:p>
          </p:txBody>
        </p:sp>
        <p:sp>
          <p:nvSpPr>
            <p:cNvPr id="58407" name="Text Box 16">
              <a:extLst>
                <a:ext uri="{FF2B5EF4-FFF2-40B4-BE49-F238E27FC236}">
                  <a16:creationId xmlns:a16="http://schemas.microsoft.com/office/drawing/2014/main" id="{4A645DA5-6E9B-46FB-A79E-461EF860C7BA}"/>
                </a:ext>
              </a:extLst>
            </p:cNvPr>
            <p:cNvSpPr txBox="1">
              <a:spLocks noChangeArrowheads="1"/>
            </p:cNvSpPr>
            <p:nvPr/>
          </p:nvSpPr>
          <p:spPr bwMode="auto">
            <a:xfrm>
              <a:off x="585" y="4003"/>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2.5       5</a:t>
              </a:r>
            </a:p>
          </p:txBody>
        </p:sp>
      </p:grpSp>
      <p:grpSp>
        <p:nvGrpSpPr>
          <p:cNvPr id="58371" name="Group 17">
            <a:extLst>
              <a:ext uri="{FF2B5EF4-FFF2-40B4-BE49-F238E27FC236}">
                <a16:creationId xmlns:a16="http://schemas.microsoft.com/office/drawing/2014/main" id="{46A014DE-D9B7-46EE-8CB1-BA6D96089B4A}"/>
              </a:ext>
            </a:extLst>
          </p:cNvPr>
          <p:cNvGrpSpPr>
            <a:grpSpLocks/>
          </p:cNvGrpSpPr>
          <p:nvPr/>
        </p:nvGrpSpPr>
        <p:grpSpPr bwMode="auto">
          <a:xfrm>
            <a:off x="2593975" y="928688"/>
            <a:ext cx="1890713" cy="5707062"/>
            <a:chOff x="2215" y="648"/>
            <a:chExt cx="1191" cy="3595"/>
          </a:xfrm>
        </p:grpSpPr>
        <p:sp>
          <p:nvSpPr>
            <p:cNvPr id="58379" name="Rectangle 18">
              <a:extLst>
                <a:ext uri="{FF2B5EF4-FFF2-40B4-BE49-F238E27FC236}">
                  <a16:creationId xmlns:a16="http://schemas.microsoft.com/office/drawing/2014/main" id="{6D526784-3695-4C11-B9D3-01352C9EEE37}"/>
                </a:ext>
              </a:extLst>
            </p:cNvPr>
            <p:cNvSpPr>
              <a:spLocks noChangeArrowheads="1"/>
            </p:cNvSpPr>
            <p:nvPr/>
          </p:nvSpPr>
          <p:spPr bwMode="auto">
            <a:xfrm>
              <a:off x="2215" y="648"/>
              <a:ext cx="1191" cy="3595"/>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0" name="Text Box 19">
              <a:extLst>
                <a:ext uri="{FF2B5EF4-FFF2-40B4-BE49-F238E27FC236}">
                  <a16:creationId xmlns:a16="http://schemas.microsoft.com/office/drawing/2014/main" id="{56AB4F97-A494-4DB4-BE09-CF91E95B7B83}"/>
                </a:ext>
              </a:extLst>
            </p:cNvPr>
            <p:cNvSpPr txBox="1">
              <a:spLocks noChangeArrowheads="1"/>
            </p:cNvSpPr>
            <p:nvPr/>
          </p:nvSpPr>
          <p:spPr bwMode="auto">
            <a:xfrm>
              <a:off x="2220" y="698"/>
              <a:ext cx="11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58381" name="Rectangle 20">
              <a:extLst>
                <a:ext uri="{FF2B5EF4-FFF2-40B4-BE49-F238E27FC236}">
                  <a16:creationId xmlns:a16="http://schemas.microsoft.com/office/drawing/2014/main" id="{EEE09C7C-1BCE-4B42-A23C-AB43F8752589}"/>
                </a:ext>
              </a:extLst>
            </p:cNvPr>
            <p:cNvSpPr>
              <a:spLocks noChangeArrowheads="1"/>
            </p:cNvSpPr>
            <p:nvPr/>
          </p:nvSpPr>
          <p:spPr bwMode="auto">
            <a:xfrm flipH="1">
              <a:off x="2784" y="3795"/>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2" name="Rectangle 21">
              <a:extLst>
                <a:ext uri="{FF2B5EF4-FFF2-40B4-BE49-F238E27FC236}">
                  <a16:creationId xmlns:a16="http://schemas.microsoft.com/office/drawing/2014/main" id="{359DA359-C626-4D67-A76C-27CBB41C589A}"/>
                </a:ext>
              </a:extLst>
            </p:cNvPr>
            <p:cNvSpPr>
              <a:spLocks noChangeArrowheads="1"/>
            </p:cNvSpPr>
            <p:nvPr/>
          </p:nvSpPr>
          <p:spPr bwMode="auto">
            <a:xfrm flipH="1">
              <a:off x="2400" y="3699"/>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3" name="Rectangle 22">
              <a:extLst>
                <a:ext uri="{FF2B5EF4-FFF2-40B4-BE49-F238E27FC236}">
                  <a16:creationId xmlns:a16="http://schemas.microsoft.com/office/drawing/2014/main" id="{7E0D05BB-1466-4FCF-8330-9BA390D186E4}"/>
                </a:ext>
              </a:extLst>
            </p:cNvPr>
            <p:cNvSpPr>
              <a:spLocks noChangeArrowheads="1"/>
            </p:cNvSpPr>
            <p:nvPr/>
          </p:nvSpPr>
          <p:spPr bwMode="auto">
            <a:xfrm flipH="1">
              <a:off x="2784" y="3027"/>
              <a:ext cx="288" cy="24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4" name="Rectangle 23">
              <a:extLst>
                <a:ext uri="{FF2B5EF4-FFF2-40B4-BE49-F238E27FC236}">
                  <a16:creationId xmlns:a16="http://schemas.microsoft.com/office/drawing/2014/main" id="{96DB484D-35CA-46C4-89C5-EA0F788B405D}"/>
                </a:ext>
              </a:extLst>
            </p:cNvPr>
            <p:cNvSpPr>
              <a:spLocks noChangeArrowheads="1"/>
            </p:cNvSpPr>
            <p:nvPr/>
          </p:nvSpPr>
          <p:spPr bwMode="auto">
            <a:xfrm flipH="1">
              <a:off x="2400" y="2691"/>
              <a:ext cx="288" cy="57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5" name="Rectangle 24">
              <a:extLst>
                <a:ext uri="{FF2B5EF4-FFF2-40B4-BE49-F238E27FC236}">
                  <a16:creationId xmlns:a16="http://schemas.microsoft.com/office/drawing/2014/main" id="{5CD79076-769A-4FEE-BDE0-DB81F3E7EFB2}"/>
                </a:ext>
              </a:extLst>
            </p:cNvPr>
            <p:cNvSpPr>
              <a:spLocks noChangeArrowheads="1"/>
            </p:cNvSpPr>
            <p:nvPr/>
          </p:nvSpPr>
          <p:spPr bwMode="auto">
            <a:xfrm flipH="1">
              <a:off x="2784" y="2249"/>
              <a:ext cx="288" cy="15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6" name="Rectangle 25">
              <a:extLst>
                <a:ext uri="{FF2B5EF4-FFF2-40B4-BE49-F238E27FC236}">
                  <a16:creationId xmlns:a16="http://schemas.microsoft.com/office/drawing/2014/main" id="{8412BC4F-C172-48D2-BF05-AA7F18E9DFA8}"/>
                </a:ext>
              </a:extLst>
            </p:cNvPr>
            <p:cNvSpPr>
              <a:spLocks noChangeArrowheads="1"/>
            </p:cNvSpPr>
            <p:nvPr/>
          </p:nvSpPr>
          <p:spPr bwMode="auto">
            <a:xfrm flipH="1">
              <a:off x="2400" y="206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7" name="Rectangle 26">
              <a:extLst>
                <a:ext uri="{FF2B5EF4-FFF2-40B4-BE49-F238E27FC236}">
                  <a16:creationId xmlns:a16="http://schemas.microsoft.com/office/drawing/2014/main" id="{172768B1-4596-4131-BC11-6F9AA817AD40}"/>
                </a:ext>
              </a:extLst>
            </p:cNvPr>
            <p:cNvSpPr>
              <a:spLocks noChangeArrowheads="1"/>
            </p:cNvSpPr>
            <p:nvPr/>
          </p:nvSpPr>
          <p:spPr bwMode="auto">
            <a:xfrm flipH="1">
              <a:off x="2784" y="1491"/>
              <a:ext cx="288" cy="1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88" name="Rectangle 27">
              <a:extLst>
                <a:ext uri="{FF2B5EF4-FFF2-40B4-BE49-F238E27FC236}">
                  <a16:creationId xmlns:a16="http://schemas.microsoft.com/office/drawing/2014/main" id="{359BD87F-7DF2-4AF0-AAB7-56279C522F3F}"/>
                </a:ext>
              </a:extLst>
            </p:cNvPr>
            <p:cNvSpPr>
              <a:spLocks noChangeArrowheads="1"/>
            </p:cNvSpPr>
            <p:nvPr/>
          </p:nvSpPr>
          <p:spPr bwMode="auto">
            <a:xfrm flipH="1">
              <a:off x="2400" y="1347"/>
              <a:ext cx="288" cy="336"/>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8389" name="Group 28">
              <a:extLst>
                <a:ext uri="{FF2B5EF4-FFF2-40B4-BE49-F238E27FC236}">
                  <a16:creationId xmlns:a16="http://schemas.microsoft.com/office/drawing/2014/main" id="{C3591D43-6144-48CB-9536-C3519234B3D2}"/>
                </a:ext>
              </a:extLst>
            </p:cNvPr>
            <p:cNvGrpSpPr>
              <a:grpSpLocks/>
            </p:cNvGrpSpPr>
            <p:nvPr/>
          </p:nvGrpSpPr>
          <p:grpSpPr bwMode="auto">
            <a:xfrm>
              <a:off x="2428" y="1697"/>
              <a:ext cx="692" cy="2530"/>
              <a:chOff x="585" y="1707"/>
              <a:chExt cx="692" cy="2530"/>
            </a:xfrm>
          </p:grpSpPr>
          <p:sp>
            <p:nvSpPr>
              <p:cNvPr id="58390" name="Text Box 29">
                <a:extLst>
                  <a:ext uri="{FF2B5EF4-FFF2-40B4-BE49-F238E27FC236}">
                    <a16:creationId xmlns:a16="http://schemas.microsoft.com/office/drawing/2014/main" id="{E8D7A67C-3411-435C-98C2-61637A6480C2}"/>
                  </a:ext>
                </a:extLst>
              </p:cNvPr>
              <p:cNvSpPr txBox="1">
                <a:spLocks noChangeArrowheads="1"/>
              </p:cNvSpPr>
              <p:nvPr/>
            </p:nvSpPr>
            <p:spPr bwMode="auto">
              <a:xfrm>
                <a:off x="585" y="1707"/>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5         2.5</a:t>
                </a:r>
              </a:p>
            </p:txBody>
          </p:sp>
          <p:sp>
            <p:nvSpPr>
              <p:cNvPr id="58391" name="Text Box 30">
                <a:extLst>
                  <a:ext uri="{FF2B5EF4-FFF2-40B4-BE49-F238E27FC236}">
                    <a16:creationId xmlns:a16="http://schemas.microsoft.com/office/drawing/2014/main" id="{1C0A1F3F-D1B4-4AA8-9D82-185FFFBA9C7F}"/>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a:t>
                </a:r>
              </a:p>
            </p:txBody>
          </p:sp>
          <p:sp>
            <p:nvSpPr>
              <p:cNvPr id="58392" name="Text Box 31">
                <a:extLst>
                  <a:ext uri="{FF2B5EF4-FFF2-40B4-BE49-F238E27FC236}">
                    <a16:creationId xmlns:a16="http://schemas.microsoft.com/office/drawing/2014/main" id="{EB1C3CE2-2AB3-4F88-8484-322C15B525DD}"/>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8         3</a:t>
                </a:r>
              </a:p>
            </p:txBody>
          </p:sp>
          <p:sp>
            <p:nvSpPr>
              <p:cNvPr id="58393" name="Text Box 32">
                <a:extLst>
                  <a:ext uri="{FF2B5EF4-FFF2-40B4-BE49-F238E27FC236}">
                    <a16:creationId xmlns:a16="http://schemas.microsoft.com/office/drawing/2014/main" id="{23DB6B59-8F28-4487-9F3C-8B4CE44227D1}"/>
                  </a:ext>
                </a:extLst>
              </p:cNvPr>
              <p:cNvSpPr txBox="1">
                <a:spLocks noChangeArrowheads="1"/>
              </p:cNvSpPr>
              <p:nvPr/>
            </p:nvSpPr>
            <p:spPr bwMode="auto">
              <a:xfrm>
                <a:off x="585" y="4006"/>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4.5       3</a:t>
                </a:r>
              </a:p>
            </p:txBody>
          </p:sp>
        </p:grpSp>
      </p:grpSp>
      <p:sp>
        <p:nvSpPr>
          <p:cNvPr id="58372" name="Rectangle 33">
            <a:extLst>
              <a:ext uri="{FF2B5EF4-FFF2-40B4-BE49-F238E27FC236}">
                <a16:creationId xmlns:a16="http://schemas.microsoft.com/office/drawing/2014/main" id="{6286BC7A-03BB-4BD6-9A4C-FCB0B6A146A3}"/>
              </a:ext>
            </a:extLst>
          </p:cNvPr>
          <p:cNvSpPr>
            <a:spLocks noChangeArrowheads="1"/>
          </p:cNvSpPr>
          <p:nvPr/>
        </p:nvSpPr>
        <p:spPr bwMode="auto">
          <a:xfrm flipH="1">
            <a:off x="8039100" y="2373313"/>
            <a:ext cx="4572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73" name="Rectangle 34">
            <a:extLst>
              <a:ext uri="{FF2B5EF4-FFF2-40B4-BE49-F238E27FC236}">
                <a16:creationId xmlns:a16="http://schemas.microsoft.com/office/drawing/2014/main" id="{F43905F6-CD3A-43DA-BC1C-1561C2CA3164}"/>
              </a:ext>
            </a:extLst>
          </p:cNvPr>
          <p:cNvSpPr>
            <a:spLocks noChangeArrowheads="1"/>
          </p:cNvSpPr>
          <p:nvPr/>
        </p:nvSpPr>
        <p:spPr bwMode="auto">
          <a:xfrm flipH="1">
            <a:off x="7429500" y="1611313"/>
            <a:ext cx="457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8374" name="Text Box 35">
            <a:extLst>
              <a:ext uri="{FF2B5EF4-FFF2-40B4-BE49-F238E27FC236}">
                <a16:creationId xmlns:a16="http://schemas.microsoft.com/office/drawing/2014/main" id="{682A2F7D-0AF4-410A-B11C-094D8EBCE2B3}"/>
              </a:ext>
            </a:extLst>
          </p:cNvPr>
          <p:cNvSpPr txBox="1">
            <a:spLocks noChangeArrowheads="1"/>
          </p:cNvSpPr>
          <p:nvPr/>
        </p:nvSpPr>
        <p:spPr bwMode="auto">
          <a:xfrm>
            <a:off x="7421563" y="2546350"/>
            <a:ext cx="104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8        1.5</a:t>
            </a:r>
          </a:p>
        </p:txBody>
      </p:sp>
      <p:sp>
        <p:nvSpPr>
          <p:cNvPr id="58375" name="AutoShape 36">
            <a:extLst>
              <a:ext uri="{FF2B5EF4-FFF2-40B4-BE49-F238E27FC236}">
                <a16:creationId xmlns:a16="http://schemas.microsoft.com/office/drawing/2014/main" id="{D9784688-2ED5-4C30-A9AC-A050DB595ADF}"/>
              </a:ext>
            </a:extLst>
          </p:cNvPr>
          <p:cNvSpPr>
            <a:spLocks noChangeArrowheads="1"/>
          </p:cNvSpPr>
          <p:nvPr/>
        </p:nvSpPr>
        <p:spPr bwMode="auto">
          <a:xfrm>
            <a:off x="6083300" y="246063"/>
            <a:ext cx="2824163" cy="619125"/>
          </a:xfrm>
          <a:prstGeom prst="wedgeRoundRectCallout">
            <a:avLst>
              <a:gd name="adj1" fmla="val -45449"/>
              <a:gd name="adj2" fmla="val 211282"/>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latin typeface="Comic Sans MS" panose="030F0702030302020204" pitchFamily="66" charset="0"/>
              </a:rPr>
              <a:t>This is a </a:t>
            </a:r>
            <a:r>
              <a:rPr lang="en-US" altLang="en-US" sz="3600">
                <a:solidFill>
                  <a:srgbClr val="FF0000"/>
                </a:solidFill>
                <a:latin typeface="Comic Sans MS" panose="030F0702030302020204" pitchFamily="66" charset="0"/>
              </a:rPr>
              <a:t>B</a:t>
            </a:r>
            <a:r>
              <a:rPr lang="en-US" altLang="en-US" sz="3600">
                <a:latin typeface="Comic Sans MS" panose="030F0702030302020204" pitchFamily="66" charset="0"/>
              </a:rPr>
              <a:t>!</a:t>
            </a:r>
          </a:p>
          <a:p>
            <a:pPr eaLnBrk="1" hangingPunct="1">
              <a:spcBef>
                <a:spcPct val="0"/>
              </a:spcBef>
              <a:buFontTx/>
              <a:buNone/>
            </a:pPr>
            <a:endParaRPr lang="en-US" altLang="en-US" sz="3600">
              <a:latin typeface="Comic Sans MS" panose="030F0702030302020204" pitchFamily="66" charset="0"/>
            </a:endParaRPr>
          </a:p>
          <a:p>
            <a:pPr eaLnBrk="1" hangingPunct="1">
              <a:spcBef>
                <a:spcPct val="0"/>
              </a:spcBef>
              <a:buFontTx/>
              <a:buNone/>
            </a:pPr>
            <a:endParaRPr lang="en-US" altLang="en-US" sz="2000">
              <a:latin typeface="Comic Sans MS" panose="030F0702030302020204" pitchFamily="66" charset="0"/>
            </a:endParaRPr>
          </a:p>
        </p:txBody>
      </p:sp>
      <p:sp>
        <p:nvSpPr>
          <p:cNvPr id="58376" name="Rectangle 37">
            <a:extLst>
              <a:ext uri="{FF2B5EF4-FFF2-40B4-BE49-F238E27FC236}">
                <a16:creationId xmlns:a16="http://schemas.microsoft.com/office/drawing/2014/main" id="{CAA5E925-A3F4-475A-9EA9-096B3ECC3C53}"/>
              </a:ext>
            </a:extLst>
          </p:cNvPr>
          <p:cNvSpPr>
            <a:spLocks noChangeArrowheads="1"/>
          </p:cNvSpPr>
          <p:nvPr/>
        </p:nvSpPr>
        <p:spPr bwMode="auto">
          <a:xfrm>
            <a:off x="720725" y="163513"/>
            <a:ext cx="3313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1</a:t>
            </a:r>
          </a:p>
        </p:txBody>
      </p:sp>
      <p:graphicFrame>
        <p:nvGraphicFramePr>
          <p:cNvPr id="58377" name="Object 38">
            <a:extLst>
              <a:ext uri="{FF2B5EF4-FFF2-40B4-BE49-F238E27FC236}">
                <a16:creationId xmlns:a16="http://schemas.microsoft.com/office/drawing/2014/main" id="{FA7CCBFF-2E7D-41EE-AE90-C35E1FB32F4D}"/>
              </a:ext>
            </a:extLst>
          </p:cNvPr>
          <p:cNvGraphicFramePr>
            <a:graphicFrameLocks noChangeAspect="1"/>
          </p:cNvGraphicFramePr>
          <p:nvPr/>
        </p:nvGraphicFramePr>
        <p:xfrm>
          <a:off x="4554538" y="925513"/>
          <a:ext cx="1323975" cy="3162300"/>
        </p:xfrm>
        <a:graphic>
          <a:graphicData uri="http://schemas.openxmlformats.org/presentationml/2006/ole">
            <mc:AlternateContent xmlns:mc="http://schemas.openxmlformats.org/markup-compatibility/2006">
              <mc:Choice xmlns:v="urn:schemas-microsoft-com:vml" Requires="v">
                <p:oleObj name="Bitmap Image" r:id="rId2" imgW="1324160" imgH="3161905" progId="Paint.Picture">
                  <p:embed/>
                </p:oleObj>
              </mc:Choice>
              <mc:Fallback>
                <p:oleObj name="Bitmap Image" r:id="rId2" imgW="1324160" imgH="3161905" progId="Paint.Picture">
                  <p:embed/>
                  <p:pic>
                    <p:nvPicPr>
                      <p:cNvPr id="58377" name="Object 38">
                        <a:extLst>
                          <a:ext uri="{FF2B5EF4-FFF2-40B4-BE49-F238E27FC236}">
                            <a16:creationId xmlns:a16="http://schemas.microsoft.com/office/drawing/2014/main" id="{FA7CCBFF-2E7D-41EE-AE90-C35E1FB3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925513"/>
                        <a:ext cx="13239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8" name="AutoShape 39">
            <a:extLst>
              <a:ext uri="{FF2B5EF4-FFF2-40B4-BE49-F238E27FC236}">
                <a16:creationId xmlns:a16="http://schemas.microsoft.com/office/drawing/2014/main" id="{4A755317-5112-40F8-9034-FA303A89083E}"/>
              </a:ext>
            </a:extLst>
          </p:cNvPr>
          <p:cNvSpPr>
            <a:spLocks noChangeArrowheads="1"/>
          </p:cNvSpPr>
          <p:nvPr/>
        </p:nvSpPr>
        <p:spPr bwMode="auto">
          <a:xfrm>
            <a:off x="5186363" y="4175125"/>
            <a:ext cx="3830637" cy="2401888"/>
          </a:xfrm>
          <a:prstGeom prst="wedgeRoundRectCallout">
            <a:avLst>
              <a:gd name="adj1" fmla="val -31310"/>
              <a:gd name="adj2" fmla="val -97588"/>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latin typeface="Comic Sans MS" panose="030F0702030302020204" pitchFamily="66" charset="0"/>
              </a:rPr>
              <a:t>Here is the rule.</a:t>
            </a:r>
          </a:p>
          <a:p>
            <a:pPr eaLnBrk="1" hangingPunct="1">
              <a:spcBef>
                <a:spcPct val="0"/>
              </a:spcBef>
              <a:buFontTx/>
              <a:buNone/>
            </a:pPr>
            <a:r>
              <a:rPr lang="en-US" altLang="en-US" sz="2800">
                <a:latin typeface="Comic Sans MS" panose="030F0702030302020204" pitchFamily="66" charset="0"/>
              </a:rPr>
              <a:t>If the left bar is smaller than the right bar, it is an </a:t>
            </a:r>
            <a:r>
              <a:rPr lang="en-US" altLang="en-US" sz="2800">
                <a:solidFill>
                  <a:srgbClr val="0000FF"/>
                </a:solidFill>
                <a:latin typeface="Comic Sans MS" panose="030F0702030302020204" pitchFamily="66" charset="0"/>
              </a:rPr>
              <a:t>A</a:t>
            </a:r>
            <a:r>
              <a:rPr lang="en-US" altLang="en-US" sz="2800">
                <a:latin typeface="Comic Sans MS" panose="030F0702030302020204" pitchFamily="66" charset="0"/>
              </a:rPr>
              <a:t>, otherwise it is a </a:t>
            </a:r>
            <a:r>
              <a:rPr lang="en-US" altLang="en-US" sz="2800">
                <a:solidFill>
                  <a:srgbClr val="FF0000"/>
                </a:solidFill>
                <a:latin typeface="Comic Sans MS" panose="030F0702030302020204" pitchFamily="66" charset="0"/>
              </a:rPr>
              <a:t>B</a:t>
            </a:r>
            <a:r>
              <a:rPr lang="en-US" altLang="en-US" sz="2800">
                <a:latin typeface="Comic Sans MS" panose="030F0702030302020204" pitchFamily="66" charset="0"/>
              </a:rPr>
              <a:t>.</a:t>
            </a:r>
          </a:p>
          <a:p>
            <a:pPr eaLnBrk="1" hangingPunct="1">
              <a:spcBef>
                <a:spcPct val="0"/>
              </a:spcBef>
              <a:buFontTx/>
              <a:buNone/>
            </a:pPr>
            <a:endParaRPr lang="en-US" altLang="en-US" sz="2800">
              <a:latin typeface="Comic Sans MS" panose="030F0702030302020204" pitchFamily="66" charset="0"/>
            </a:endParaRPr>
          </a:p>
          <a:p>
            <a:pPr eaLnBrk="1" hangingPunct="1">
              <a:spcBef>
                <a:spcPct val="0"/>
              </a:spcBef>
              <a:buFontTx/>
              <a:buNone/>
            </a:pPr>
            <a:endParaRPr lang="en-US" altLang="en-US" sz="2000">
              <a:latin typeface="Comic Sans MS" panose="030F0702030302020204" pitchFamily="66" charset="0"/>
            </a:endParaRPr>
          </a:p>
        </p:txBody>
      </p:sp>
    </p:spTree>
    <p:extLst>
      <p:ext uri="{BB962C8B-B14F-4D97-AF65-F5344CB8AC3E}">
        <p14:creationId xmlns:p14="http://schemas.microsoft.com/office/powerpoint/2010/main" val="214951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48BF1BF-F9FD-415E-A299-4234D296BA31}"/>
              </a:ext>
            </a:extLst>
          </p:cNvPr>
          <p:cNvSpPr>
            <a:spLocks noChangeArrowheads="1"/>
          </p:cNvSpPr>
          <p:nvPr/>
        </p:nvSpPr>
        <p:spPr bwMode="auto">
          <a:xfrm>
            <a:off x="377825" y="933450"/>
            <a:ext cx="1830388" cy="5707063"/>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395" name="Text Box 3">
            <a:extLst>
              <a:ext uri="{FF2B5EF4-FFF2-40B4-BE49-F238E27FC236}">
                <a16:creationId xmlns:a16="http://schemas.microsoft.com/office/drawing/2014/main" id="{4C57D384-A219-436C-AD65-F289E074A579}"/>
              </a:ext>
            </a:extLst>
          </p:cNvPr>
          <p:cNvSpPr txBox="1">
            <a:spLocks noChangeArrowheads="1"/>
          </p:cNvSpPr>
          <p:nvPr/>
        </p:nvSpPr>
        <p:spPr bwMode="auto">
          <a:xfrm>
            <a:off x="242888" y="958850"/>
            <a:ext cx="2070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59396" name="Rectangle 4">
            <a:extLst>
              <a:ext uri="{FF2B5EF4-FFF2-40B4-BE49-F238E27FC236}">
                <a16:creationId xmlns:a16="http://schemas.microsoft.com/office/drawing/2014/main" id="{6C40751B-5B14-43C2-88D1-FA9F70BD197F}"/>
              </a:ext>
            </a:extLst>
          </p:cNvPr>
          <p:cNvSpPr>
            <a:spLocks noChangeArrowheads="1"/>
          </p:cNvSpPr>
          <p:nvPr/>
        </p:nvSpPr>
        <p:spPr bwMode="auto">
          <a:xfrm>
            <a:off x="712788" y="6021388"/>
            <a:ext cx="457200" cy="3048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397" name="Rectangle 5">
            <a:extLst>
              <a:ext uri="{FF2B5EF4-FFF2-40B4-BE49-F238E27FC236}">
                <a16:creationId xmlns:a16="http://schemas.microsoft.com/office/drawing/2014/main" id="{768B5F1B-0F66-4F1A-99A3-5DB35B5C3E87}"/>
              </a:ext>
            </a:extLst>
          </p:cNvPr>
          <p:cNvSpPr>
            <a:spLocks noChangeArrowheads="1"/>
          </p:cNvSpPr>
          <p:nvPr/>
        </p:nvSpPr>
        <p:spPr bwMode="auto">
          <a:xfrm>
            <a:off x="1322388" y="6035675"/>
            <a:ext cx="457200" cy="290513"/>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398" name="Rectangle 6">
            <a:extLst>
              <a:ext uri="{FF2B5EF4-FFF2-40B4-BE49-F238E27FC236}">
                <a16:creationId xmlns:a16="http://schemas.microsoft.com/office/drawing/2014/main" id="{141C309F-2AB9-458B-82C6-22B4892D6813}"/>
              </a:ext>
            </a:extLst>
          </p:cNvPr>
          <p:cNvSpPr>
            <a:spLocks noChangeArrowheads="1"/>
          </p:cNvSpPr>
          <p:nvPr/>
        </p:nvSpPr>
        <p:spPr bwMode="auto">
          <a:xfrm>
            <a:off x="712788" y="4344988"/>
            <a:ext cx="457200" cy="762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399" name="Rectangle 7">
            <a:extLst>
              <a:ext uri="{FF2B5EF4-FFF2-40B4-BE49-F238E27FC236}">
                <a16:creationId xmlns:a16="http://schemas.microsoft.com/office/drawing/2014/main" id="{4E71CC54-D973-4BBE-A788-91C52C75129B}"/>
              </a:ext>
            </a:extLst>
          </p:cNvPr>
          <p:cNvSpPr>
            <a:spLocks noChangeArrowheads="1"/>
          </p:cNvSpPr>
          <p:nvPr/>
        </p:nvSpPr>
        <p:spPr bwMode="auto">
          <a:xfrm>
            <a:off x="1322388" y="4344988"/>
            <a:ext cx="457200" cy="762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0" name="Rectangle 8">
            <a:extLst>
              <a:ext uri="{FF2B5EF4-FFF2-40B4-BE49-F238E27FC236}">
                <a16:creationId xmlns:a16="http://schemas.microsoft.com/office/drawing/2014/main" id="{E209FD6C-5A17-44C3-854A-501C742BFE67}"/>
              </a:ext>
            </a:extLst>
          </p:cNvPr>
          <p:cNvSpPr>
            <a:spLocks noChangeArrowheads="1"/>
          </p:cNvSpPr>
          <p:nvPr/>
        </p:nvSpPr>
        <p:spPr bwMode="auto">
          <a:xfrm>
            <a:off x="712788" y="3213100"/>
            <a:ext cx="457200" cy="522288"/>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1" name="Rectangle 9">
            <a:extLst>
              <a:ext uri="{FF2B5EF4-FFF2-40B4-BE49-F238E27FC236}">
                <a16:creationId xmlns:a16="http://schemas.microsoft.com/office/drawing/2014/main" id="{9D24D409-7AB4-41FE-9107-7BF899891D0C}"/>
              </a:ext>
            </a:extLst>
          </p:cNvPr>
          <p:cNvSpPr>
            <a:spLocks noChangeArrowheads="1"/>
          </p:cNvSpPr>
          <p:nvPr/>
        </p:nvSpPr>
        <p:spPr bwMode="auto">
          <a:xfrm>
            <a:off x="1322388" y="3201988"/>
            <a:ext cx="457200" cy="533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2" name="Rectangle 10">
            <a:extLst>
              <a:ext uri="{FF2B5EF4-FFF2-40B4-BE49-F238E27FC236}">
                <a16:creationId xmlns:a16="http://schemas.microsoft.com/office/drawing/2014/main" id="{9BB0F623-A84F-470B-9A56-0109602CED8E}"/>
              </a:ext>
            </a:extLst>
          </p:cNvPr>
          <p:cNvSpPr>
            <a:spLocks noChangeArrowheads="1"/>
          </p:cNvSpPr>
          <p:nvPr/>
        </p:nvSpPr>
        <p:spPr bwMode="auto">
          <a:xfrm>
            <a:off x="712788" y="2203450"/>
            <a:ext cx="457200" cy="388938"/>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3" name="Rectangle 11">
            <a:extLst>
              <a:ext uri="{FF2B5EF4-FFF2-40B4-BE49-F238E27FC236}">
                <a16:creationId xmlns:a16="http://schemas.microsoft.com/office/drawing/2014/main" id="{4F91953B-3A9F-4EC4-A6A0-BD6BC3D932E8}"/>
              </a:ext>
            </a:extLst>
          </p:cNvPr>
          <p:cNvSpPr>
            <a:spLocks noChangeArrowheads="1"/>
          </p:cNvSpPr>
          <p:nvPr/>
        </p:nvSpPr>
        <p:spPr bwMode="auto">
          <a:xfrm>
            <a:off x="1322388" y="2211388"/>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4" name="Text Box 12">
            <a:extLst>
              <a:ext uri="{FF2B5EF4-FFF2-40B4-BE49-F238E27FC236}">
                <a16:creationId xmlns:a16="http://schemas.microsoft.com/office/drawing/2014/main" id="{B740AE40-D5B1-4241-9B71-DEE2B67CBB25}"/>
              </a:ext>
            </a:extLst>
          </p:cNvPr>
          <p:cNvSpPr txBox="1">
            <a:spLocks noChangeArrowheads="1"/>
          </p:cNvSpPr>
          <p:nvPr/>
        </p:nvSpPr>
        <p:spPr bwMode="auto">
          <a:xfrm>
            <a:off x="727075" y="2597150"/>
            <a:ext cx="92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4         4</a:t>
            </a:r>
          </a:p>
        </p:txBody>
      </p:sp>
      <p:sp>
        <p:nvSpPr>
          <p:cNvPr id="59405" name="Text Box 13">
            <a:extLst>
              <a:ext uri="{FF2B5EF4-FFF2-40B4-BE49-F238E27FC236}">
                <a16:creationId xmlns:a16="http://schemas.microsoft.com/office/drawing/2014/main" id="{53AE35B9-7E6A-40E5-B6C0-EBA429B25957}"/>
              </a:ext>
            </a:extLst>
          </p:cNvPr>
          <p:cNvSpPr txBox="1">
            <a:spLocks noChangeArrowheads="1"/>
          </p:cNvSpPr>
          <p:nvPr/>
        </p:nvSpPr>
        <p:spPr bwMode="auto">
          <a:xfrm>
            <a:off x="727075" y="371316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5          5</a:t>
            </a:r>
          </a:p>
        </p:txBody>
      </p:sp>
      <p:sp>
        <p:nvSpPr>
          <p:cNvPr id="59406" name="Text Box 14">
            <a:extLst>
              <a:ext uri="{FF2B5EF4-FFF2-40B4-BE49-F238E27FC236}">
                <a16:creationId xmlns:a16="http://schemas.microsoft.com/office/drawing/2014/main" id="{86308616-2719-44CE-91DE-37BBAB0C2CD9}"/>
              </a:ext>
            </a:extLst>
          </p:cNvPr>
          <p:cNvSpPr txBox="1">
            <a:spLocks noChangeArrowheads="1"/>
          </p:cNvSpPr>
          <p:nvPr/>
        </p:nvSpPr>
        <p:spPr bwMode="auto">
          <a:xfrm>
            <a:off x="727075" y="5045075"/>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6         6</a:t>
            </a:r>
          </a:p>
        </p:txBody>
      </p:sp>
      <p:sp>
        <p:nvSpPr>
          <p:cNvPr id="59407" name="Text Box 15">
            <a:extLst>
              <a:ext uri="{FF2B5EF4-FFF2-40B4-BE49-F238E27FC236}">
                <a16:creationId xmlns:a16="http://schemas.microsoft.com/office/drawing/2014/main" id="{A27C6B4D-AC7F-4520-A167-5C8D03D5031C}"/>
              </a:ext>
            </a:extLst>
          </p:cNvPr>
          <p:cNvSpPr txBox="1">
            <a:spLocks noChangeArrowheads="1"/>
          </p:cNvSpPr>
          <p:nvPr/>
        </p:nvSpPr>
        <p:spPr bwMode="auto">
          <a:xfrm>
            <a:off x="727075" y="62468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3          3</a:t>
            </a:r>
          </a:p>
        </p:txBody>
      </p:sp>
      <p:sp>
        <p:nvSpPr>
          <p:cNvPr id="59408" name="Rectangle 16">
            <a:extLst>
              <a:ext uri="{FF2B5EF4-FFF2-40B4-BE49-F238E27FC236}">
                <a16:creationId xmlns:a16="http://schemas.microsoft.com/office/drawing/2014/main" id="{E9227414-691C-4B5E-8F64-C68F7BD43AA2}"/>
              </a:ext>
            </a:extLst>
          </p:cNvPr>
          <p:cNvSpPr>
            <a:spLocks noChangeArrowheads="1"/>
          </p:cNvSpPr>
          <p:nvPr/>
        </p:nvSpPr>
        <p:spPr bwMode="auto">
          <a:xfrm>
            <a:off x="2593975" y="928688"/>
            <a:ext cx="1890713" cy="5707062"/>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09" name="Text Box 17">
            <a:extLst>
              <a:ext uri="{FF2B5EF4-FFF2-40B4-BE49-F238E27FC236}">
                <a16:creationId xmlns:a16="http://schemas.microsoft.com/office/drawing/2014/main" id="{6FBB60C7-8153-4F0F-AB2F-AA7D83546786}"/>
              </a:ext>
            </a:extLst>
          </p:cNvPr>
          <p:cNvSpPr txBox="1">
            <a:spLocks noChangeArrowheads="1"/>
          </p:cNvSpPr>
          <p:nvPr/>
        </p:nvSpPr>
        <p:spPr bwMode="auto">
          <a:xfrm>
            <a:off x="2601913" y="1008063"/>
            <a:ext cx="184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59410" name="Rectangle 18">
            <a:extLst>
              <a:ext uri="{FF2B5EF4-FFF2-40B4-BE49-F238E27FC236}">
                <a16:creationId xmlns:a16="http://schemas.microsoft.com/office/drawing/2014/main" id="{787F77E8-46AE-4878-8FD9-4649241C7F81}"/>
              </a:ext>
            </a:extLst>
          </p:cNvPr>
          <p:cNvSpPr>
            <a:spLocks noChangeArrowheads="1"/>
          </p:cNvSpPr>
          <p:nvPr/>
        </p:nvSpPr>
        <p:spPr bwMode="auto">
          <a:xfrm flipH="1">
            <a:off x="3497263" y="5924550"/>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1" name="Rectangle 19">
            <a:extLst>
              <a:ext uri="{FF2B5EF4-FFF2-40B4-BE49-F238E27FC236}">
                <a16:creationId xmlns:a16="http://schemas.microsoft.com/office/drawing/2014/main" id="{AC07FE4C-B734-4E18-B4A5-0850082B97AF}"/>
              </a:ext>
            </a:extLst>
          </p:cNvPr>
          <p:cNvSpPr>
            <a:spLocks noChangeArrowheads="1"/>
          </p:cNvSpPr>
          <p:nvPr/>
        </p:nvSpPr>
        <p:spPr bwMode="auto">
          <a:xfrm flipH="1">
            <a:off x="2887663" y="6032500"/>
            <a:ext cx="457200" cy="27305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2" name="Rectangle 20">
            <a:extLst>
              <a:ext uri="{FF2B5EF4-FFF2-40B4-BE49-F238E27FC236}">
                <a16:creationId xmlns:a16="http://schemas.microsoft.com/office/drawing/2014/main" id="{C85C6DA1-F906-4763-A901-8B67A681FF2E}"/>
              </a:ext>
            </a:extLst>
          </p:cNvPr>
          <p:cNvSpPr>
            <a:spLocks noChangeArrowheads="1"/>
          </p:cNvSpPr>
          <p:nvPr/>
        </p:nvSpPr>
        <p:spPr bwMode="auto">
          <a:xfrm flipH="1">
            <a:off x="3497263" y="4705350"/>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3" name="Rectangle 21">
            <a:extLst>
              <a:ext uri="{FF2B5EF4-FFF2-40B4-BE49-F238E27FC236}">
                <a16:creationId xmlns:a16="http://schemas.microsoft.com/office/drawing/2014/main" id="{24339ABE-99D3-4B26-8464-7130907F802C}"/>
              </a:ext>
            </a:extLst>
          </p:cNvPr>
          <p:cNvSpPr>
            <a:spLocks noChangeArrowheads="1"/>
          </p:cNvSpPr>
          <p:nvPr/>
        </p:nvSpPr>
        <p:spPr bwMode="auto">
          <a:xfrm flipH="1">
            <a:off x="2887663" y="4532313"/>
            <a:ext cx="457200" cy="554037"/>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4" name="Rectangle 22">
            <a:extLst>
              <a:ext uri="{FF2B5EF4-FFF2-40B4-BE49-F238E27FC236}">
                <a16:creationId xmlns:a16="http://schemas.microsoft.com/office/drawing/2014/main" id="{5445492A-8BE6-4CB1-A617-B1C8D72A70A1}"/>
              </a:ext>
            </a:extLst>
          </p:cNvPr>
          <p:cNvSpPr>
            <a:spLocks noChangeArrowheads="1"/>
          </p:cNvSpPr>
          <p:nvPr/>
        </p:nvSpPr>
        <p:spPr bwMode="auto">
          <a:xfrm flipH="1">
            <a:off x="3497263" y="3167063"/>
            <a:ext cx="457200" cy="547687"/>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5" name="Rectangle 23">
            <a:extLst>
              <a:ext uri="{FF2B5EF4-FFF2-40B4-BE49-F238E27FC236}">
                <a16:creationId xmlns:a16="http://schemas.microsoft.com/office/drawing/2014/main" id="{FC42D2F9-3C2D-43A3-8D7B-4B7385AD63EB}"/>
              </a:ext>
            </a:extLst>
          </p:cNvPr>
          <p:cNvSpPr>
            <a:spLocks noChangeArrowheads="1"/>
          </p:cNvSpPr>
          <p:nvPr/>
        </p:nvSpPr>
        <p:spPr bwMode="auto">
          <a:xfrm flipH="1">
            <a:off x="2887663" y="3475038"/>
            <a:ext cx="457200" cy="239712"/>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6" name="Rectangle 24">
            <a:extLst>
              <a:ext uri="{FF2B5EF4-FFF2-40B4-BE49-F238E27FC236}">
                <a16:creationId xmlns:a16="http://schemas.microsoft.com/office/drawing/2014/main" id="{610471D9-6D45-4915-8237-666763224387}"/>
              </a:ext>
            </a:extLst>
          </p:cNvPr>
          <p:cNvSpPr>
            <a:spLocks noChangeArrowheads="1"/>
          </p:cNvSpPr>
          <p:nvPr/>
        </p:nvSpPr>
        <p:spPr bwMode="auto">
          <a:xfrm flipH="1">
            <a:off x="3497263" y="2266950"/>
            <a:ext cx="457200" cy="3048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17" name="Rectangle 25">
            <a:extLst>
              <a:ext uri="{FF2B5EF4-FFF2-40B4-BE49-F238E27FC236}">
                <a16:creationId xmlns:a16="http://schemas.microsoft.com/office/drawing/2014/main" id="{56F47970-6CD5-4404-90C8-3218CCB58B6B}"/>
              </a:ext>
            </a:extLst>
          </p:cNvPr>
          <p:cNvSpPr>
            <a:spLocks noChangeArrowheads="1"/>
          </p:cNvSpPr>
          <p:nvPr/>
        </p:nvSpPr>
        <p:spPr bwMode="auto">
          <a:xfrm flipH="1">
            <a:off x="2887663" y="2038350"/>
            <a:ext cx="457200" cy="533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59418" name="Group 26">
            <a:extLst>
              <a:ext uri="{FF2B5EF4-FFF2-40B4-BE49-F238E27FC236}">
                <a16:creationId xmlns:a16="http://schemas.microsoft.com/office/drawing/2014/main" id="{4B6D35A4-76DF-49BA-815F-43F5B7D2AE48}"/>
              </a:ext>
            </a:extLst>
          </p:cNvPr>
          <p:cNvGrpSpPr>
            <a:grpSpLocks/>
          </p:cNvGrpSpPr>
          <p:nvPr/>
        </p:nvGrpSpPr>
        <p:grpSpPr bwMode="auto">
          <a:xfrm>
            <a:off x="2932113" y="2593975"/>
            <a:ext cx="1098550" cy="4016375"/>
            <a:chOff x="585" y="1707"/>
            <a:chExt cx="692" cy="2530"/>
          </a:xfrm>
        </p:grpSpPr>
        <p:sp>
          <p:nvSpPr>
            <p:cNvPr id="59430" name="Text Box 27">
              <a:extLst>
                <a:ext uri="{FF2B5EF4-FFF2-40B4-BE49-F238E27FC236}">
                  <a16:creationId xmlns:a16="http://schemas.microsoft.com/office/drawing/2014/main" id="{7098B163-F647-457B-B6E1-FEBF2907E361}"/>
                </a:ext>
              </a:extLst>
            </p:cNvPr>
            <p:cNvSpPr txBox="1">
              <a:spLocks noChangeArrowheads="1"/>
            </p:cNvSpPr>
            <p:nvPr/>
          </p:nvSpPr>
          <p:spPr bwMode="auto">
            <a:xfrm>
              <a:off x="585" y="1707"/>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5         2.5</a:t>
              </a:r>
            </a:p>
          </p:txBody>
        </p:sp>
        <p:sp>
          <p:nvSpPr>
            <p:cNvPr id="59431" name="Text Box 28">
              <a:extLst>
                <a:ext uri="{FF2B5EF4-FFF2-40B4-BE49-F238E27FC236}">
                  <a16:creationId xmlns:a16="http://schemas.microsoft.com/office/drawing/2014/main" id="{12A0FC84-2520-4E79-927F-439246ADB327}"/>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2         5</a:t>
              </a:r>
            </a:p>
          </p:txBody>
        </p:sp>
        <p:sp>
          <p:nvSpPr>
            <p:cNvPr id="59432" name="Text Box 29">
              <a:extLst>
                <a:ext uri="{FF2B5EF4-FFF2-40B4-BE49-F238E27FC236}">
                  <a16:creationId xmlns:a16="http://schemas.microsoft.com/office/drawing/2014/main" id="{0C540A7C-3920-4013-A5C9-CC669492307F}"/>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5         3</a:t>
              </a:r>
            </a:p>
          </p:txBody>
        </p:sp>
        <p:sp>
          <p:nvSpPr>
            <p:cNvPr id="59433" name="Text Box 30">
              <a:extLst>
                <a:ext uri="{FF2B5EF4-FFF2-40B4-BE49-F238E27FC236}">
                  <a16:creationId xmlns:a16="http://schemas.microsoft.com/office/drawing/2014/main" id="{BA43DCFB-1412-495D-8EF0-A9D69FA4AEF3}"/>
                </a:ext>
              </a:extLst>
            </p:cNvPr>
            <p:cNvSpPr txBox="1">
              <a:spLocks noChangeArrowheads="1"/>
            </p:cNvSpPr>
            <p:nvPr/>
          </p:nvSpPr>
          <p:spPr bwMode="auto">
            <a:xfrm>
              <a:off x="585" y="4006"/>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2.5       3</a:t>
              </a:r>
            </a:p>
          </p:txBody>
        </p:sp>
      </p:grpSp>
      <p:sp>
        <p:nvSpPr>
          <p:cNvPr id="59419" name="Rectangle 31">
            <a:extLst>
              <a:ext uri="{FF2B5EF4-FFF2-40B4-BE49-F238E27FC236}">
                <a16:creationId xmlns:a16="http://schemas.microsoft.com/office/drawing/2014/main" id="{609446C0-DC7E-4F41-B51C-6821331F7DFB}"/>
              </a:ext>
            </a:extLst>
          </p:cNvPr>
          <p:cNvSpPr>
            <a:spLocks noChangeArrowheads="1"/>
          </p:cNvSpPr>
          <p:nvPr/>
        </p:nvSpPr>
        <p:spPr bwMode="auto">
          <a:xfrm flipH="1">
            <a:off x="8039100" y="2373313"/>
            <a:ext cx="457200" cy="152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20" name="Rectangle 32">
            <a:extLst>
              <a:ext uri="{FF2B5EF4-FFF2-40B4-BE49-F238E27FC236}">
                <a16:creationId xmlns:a16="http://schemas.microsoft.com/office/drawing/2014/main" id="{B0012A5F-7B7D-4F6F-B5F9-DF749108D435}"/>
              </a:ext>
            </a:extLst>
          </p:cNvPr>
          <p:cNvSpPr>
            <a:spLocks noChangeArrowheads="1"/>
          </p:cNvSpPr>
          <p:nvPr/>
        </p:nvSpPr>
        <p:spPr bwMode="auto">
          <a:xfrm flipH="1">
            <a:off x="7429500" y="1611313"/>
            <a:ext cx="457200" cy="914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21" name="Rectangle 33">
            <a:extLst>
              <a:ext uri="{FF2B5EF4-FFF2-40B4-BE49-F238E27FC236}">
                <a16:creationId xmlns:a16="http://schemas.microsoft.com/office/drawing/2014/main" id="{10A3C810-2BD7-4AD4-93DF-5ED553B905F3}"/>
              </a:ext>
            </a:extLst>
          </p:cNvPr>
          <p:cNvSpPr>
            <a:spLocks noChangeArrowheads="1"/>
          </p:cNvSpPr>
          <p:nvPr/>
        </p:nvSpPr>
        <p:spPr bwMode="auto">
          <a:xfrm flipH="1">
            <a:off x="8072438" y="5011738"/>
            <a:ext cx="457200" cy="8382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22" name="Rectangle 34">
            <a:extLst>
              <a:ext uri="{FF2B5EF4-FFF2-40B4-BE49-F238E27FC236}">
                <a16:creationId xmlns:a16="http://schemas.microsoft.com/office/drawing/2014/main" id="{4F2DE4E4-A1E9-4558-8D9E-4AD7A6024E00}"/>
              </a:ext>
            </a:extLst>
          </p:cNvPr>
          <p:cNvSpPr>
            <a:spLocks noChangeArrowheads="1"/>
          </p:cNvSpPr>
          <p:nvPr/>
        </p:nvSpPr>
        <p:spPr bwMode="auto">
          <a:xfrm flipH="1">
            <a:off x="7462838" y="5006975"/>
            <a:ext cx="457200" cy="842963"/>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9423" name="Text Box 35">
            <a:extLst>
              <a:ext uri="{FF2B5EF4-FFF2-40B4-BE49-F238E27FC236}">
                <a16:creationId xmlns:a16="http://schemas.microsoft.com/office/drawing/2014/main" id="{AE43D6C1-42F3-4CDC-91B2-651695DE7848}"/>
              </a:ext>
            </a:extLst>
          </p:cNvPr>
          <p:cNvSpPr txBox="1">
            <a:spLocks noChangeArrowheads="1"/>
          </p:cNvSpPr>
          <p:nvPr/>
        </p:nvSpPr>
        <p:spPr bwMode="auto">
          <a:xfrm>
            <a:off x="7421563" y="2546350"/>
            <a:ext cx="104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8        1.5</a:t>
            </a:r>
          </a:p>
        </p:txBody>
      </p:sp>
      <p:sp>
        <p:nvSpPr>
          <p:cNvPr id="59424" name="Text Box 36">
            <a:extLst>
              <a:ext uri="{FF2B5EF4-FFF2-40B4-BE49-F238E27FC236}">
                <a16:creationId xmlns:a16="http://schemas.microsoft.com/office/drawing/2014/main" id="{4F12B930-39E5-4FA5-B8CD-DC45D4CA3941}"/>
              </a:ext>
            </a:extLst>
          </p:cNvPr>
          <p:cNvSpPr txBox="1">
            <a:spLocks noChangeArrowheads="1"/>
          </p:cNvSpPr>
          <p:nvPr/>
        </p:nvSpPr>
        <p:spPr bwMode="auto">
          <a:xfrm>
            <a:off x="7472363" y="58531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7          7</a:t>
            </a:r>
          </a:p>
        </p:txBody>
      </p:sp>
      <p:sp>
        <p:nvSpPr>
          <p:cNvPr id="59425" name="AutoShape 37">
            <a:extLst>
              <a:ext uri="{FF2B5EF4-FFF2-40B4-BE49-F238E27FC236}">
                <a16:creationId xmlns:a16="http://schemas.microsoft.com/office/drawing/2014/main" id="{52A516E2-D4F4-4A59-8BC2-EA88A3D20E79}"/>
              </a:ext>
            </a:extLst>
          </p:cNvPr>
          <p:cNvSpPr>
            <a:spLocks noChangeArrowheads="1"/>
          </p:cNvSpPr>
          <p:nvPr/>
        </p:nvSpPr>
        <p:spPr bwMode="auto">
          <a:xfrm>
            <a:off x="6270625" y="3502025"/>
            <a:ext cx="2740025" cy="995363"/>
          </a:xfrm>
          <a:prstGeom prst="wedgeRoundRectCallout">
            <a:avLst>
              <a:gd name="adj1" fmla="val -53014"/>
              <a:gd name="adj2" fmla="val 91787"/>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Even I know this one</a:t>
            </a:r>
          </a:p>
          <a:p>
            <a:pPr eaLnBrk="1" hangingPunct="1">
              <a:spcBef>
                <a:spcPct val="0"/>
              </a:spcBef>
              <a:buFontTx/>
              <a:buNone/>
            </a:pPr>
            <a:endParaRPr lang="en-US" altLang="en-US" sz="2000">
              <a:latin typeface="Comic Sans MS" panose="030F0702030302020204" pitchFamily="66" charset="0"/>
            </a:endParaRPr>
          </a:p>
        </p:txBody>
      </p:sp>
      <p:sp>
        <p:nvSpPr>
          <p:cNvPr id="59426" name="Rectangle 38">
            <a:extLst>
              <a:ext uri="{FF2B5EF4-FFF2-40B4-BE49-F238E27FC236}">
                <a16:creationId xmlns:a16="http://schemas.microsoft.com/office/drawing/2014/main" id="{DDA7FA6C-8A24-4A40-B4B1-D43F1489DC2A}"/>
              </a:ext>
            </a:extLst>
          </p:cNvPr>
          <p:cNvSpPr>
            <a:spLocks noChangeArrowheads="1"/>
          </p:cNvSpPr>
          <p:nvPr/>
        </p:nvSpPr>
        <p:spPr bwMode="auto">
          <a:xfrm>
            <a:off x="720725" y="163513"/>
            <a:ext cx="337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2</a:t>
            </a:r>
          </a:p>
        </p:txBody>
      </p:sp>
      <p:pic>
        <p:nvPicPr>
          <p:cNvPr id="59427" name="Picture 39">
            <a:extLst>
              <a:ext uri="{FF2B5EF4-FFF2-40B4-BE49-F238E27FC236}">
                <a16:creationId xmlns:a16="http://schemas.microsoft.com/office/drawing/2014/main" id="{8211E8C2-FE71-495B-9ECF-F37F36D1D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1155700"/>
            <a:ext cx="1906588"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28" name="AutoShape 40">
            <a:extLst>
              <a:ext uri="{FF2B5EF4-FFF2-40B4-BE49-F238E27FC236}">
                <a16:creationId xmlns:a16="http://schemas.microsoft.com/office/drawing/2014/main" id="{E653BF3E-1B14-4A10-843E-701F0C7E0C95}"/>
              </a:ext>
            </a:extLst>
          </p:cNvPr>
          <p:cNvSpPr>
            <a:spLocks noChangeArrowheads="1"/>
          </p:cNvSpPr>
          <p:nvPr/>
        </p:nvSpPr>
        <p:spPr bwMode="auto">
          <a:xfrm>
            <a:off x="6410325" y="246063"/>
            <a:ext cx="2489200" cy="1030287"/>
          </a:xfrm>
          <a:prstGeom prst="wedgeRoundRectCallout">
            <a:avLst>
              <a:gd name="adj1" fmla="val -47833"/>
              <a:gd name="adj2" fmla="val 104546"/>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Oh! This ones hard!</a:t>
            </a:r>
          </a:p>
          <a:p>
            <a:pPr eaLnBrk="1" hangingPunct="1">
              <a:spcBef>
                <a:spcPct val="0"/>
              </a:spcBef>
              <a:buFontTx/>
              <a:buNone/>
            </a:pPr>
            <a:endParaRPr lang="en-US" altLang="en-US" sz="2400">
              <a:latin typeface="Comic Sans MS" panose="030F0702030302020204" pitchFamily="66" charset="0"/>
            </a:endParaRPr>
          </a:p>
          <a:p>
            <a:pPr eaLnBrk="1" hangingPunct="1">
              <a:spcBef>
                <a:spcPct val="0"/>
              </a:spcBef>
              <a:buFontTx/>
              <a:buNone/>
            </a:pPr>
            <a:endParaRPr lang="en-US" altLang="en-US" sz="2000">
              <a:latin typeface="Comic Sans MS" panose="030F0702030302020204" pitchFamily="66" charset="0"/>
            </a:endParaRPr>
          </a:p>
        </p:txBody>
      </p:sp>
      <p:pic>
        <p:nvPicPr>
          <p:cNvPr id="59429" name="Picture 41" descr="homer-smiling">
            <a:extLst>
              <a:ext uri="{FF2B5EF4-FFF2-40B4-BE49-F238E27FC236}">
                <a16:creationId xmlns:a16="http://schemas.microsoft.com/office/drawing/2014/main" id="{9462B763-AE45-4EDE-9CBE-97409FF02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88" y="4184650"/>
            <a:ext cx="14573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964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1E94ED5-0918-4FA1-A7C1-3236FAB45F4C}"/>
              </a:ext>
            </a:extLst>
          </p:cNvPr>
          <p:cNvSpPr>
            <a:spLocks noChangeArrowheads="1"/>
          </p:cNvSpPr>
          <p:nvPr/>
        </p:nvSpPr>
        <p:spPr bwMode="auto">
          <a:xfrm>
            <a:off x="377825" y="933450"/>
            <a:ext cx="1830388" cy="5707063"/>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19" name="Text Box 3">
            <a:extLst>
              <a:ext uri="{FF2B5EF4-FFF2-40B4-BE49-F238E27FC236}">
                <a16:creationId xmlns:a16="http://schemas.microsoft.com/office/drawing/2014/main" id="{0C7B694C-8BD6-4DF2-8C63-A858DA18818C}"/>
              </a:ext>
            </a:extLst>
          </p:cNvPr>
          <p:cNvSpPr txBox="1">
            <a:spLocks noChangeArrowheads="1"/>
          </p:cNvSpPr>
          <p:nvPr/>
        </p:nvSpPr>
        <p:spPr bwMode="auto">
          <a:xfrm>
            <a:off x="242888" y="958850"/>
            <a:ext cx="2070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60420" name="Rectangle 4">
            <a:extLst>
              <a:ext uri="{FF2B5EF4-FFF2-40B4-BE49-F238E27FC236}">
                <a16:creationId xmlns:a16="http://schemas.microsoft.com/office/drawing/2014/main" id="{0A0E9882-E9FA-48B9-998D-865C4C10969D}"/>
              </a:ext>
            </a:extLst>
          </p:cNvPr>
          <p:cNvSpPr>
            <a:spLocks noChangeArrowheads="1"/>
          </p:cNvSpPr>
          <p:nvPr/>
        </p:nvSpPr>
        <p:spPr bwMode="auto">
          <a:xfrm>
            <a:off x="712788" y="6021388"/>
            <a:ext cx="457200" cy="3048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1" name="Rectangle 5">
            <a:extLst>
              <a:ext uri="{FF2B5EF4-FFF2-40B4-BE49-F238E27FC236}">
                <a16:creationId xmlns:a16="http://schemas.microsoft.com/office/drawing/2014/main" id="{348C440C-DABD-484F-A67E-EEB7E30F11C5}"/>
              </a:ext>
            </a:extLst>
          </p:cNvPr>
          <p:cNvSpPr>
            <a:spLocks noChangeArrowheads="1"/>
          </p:cNvSpPr>
          <p:nvPr/>
        </p:nvSpPr>
        <p:spPr bwMode="auto">
          <a:xfrm>
            <a:off x="1322388" y="6035675"/>
            <a:ext cx="457200" cy="290513"/>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2" name="Rectangle 6">
            <a:extLst>
              <a:ext uri="{FF2B5EF4-FFF2-40B4-BE49-F238E27FC236}">
                <a16:creationId xmlns:a16="http://schemas.microsoft.com/office/drawing/2014/main" id="{EDAF7D49-6F1D-4C56-9778-67839E63AB20}"/>
              </a:ext>
            </a:extLst>
          </p:cNvPr>
          <p:cNvSpPr>
            <a:spLocks noChangeArrowheads="1"/>
          </p:cNvSpPr>
          <p:nvPr/>
        </p:nvSpPr>
        <p:spPr bwMode="auto">
          <a:xfrm>
            <a:off x="712788" y="4344988"/>
            <a:ext cx="457200" cy="762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3" name="Rectangle 7">
            <a:extLst>
              <a:ext uri="{FF2B5EF4-FFF2-40B4-BE49-F238E27FC236}">
                <a16:creationId xmlns:a16="http://schemas.microsoft.com/office/drawing/2014/main" id="{53BEDA86-A0BC-45EA-801D-4647FBD9E561}"/>
              </a:ext>
            </a:extLst>
          </p:cNvPr>
          <p:cNvSpPr>
            <a:spLocks noChangeArrowheads="1"/>
          </p:cNvSpPr>
          <p:nvPr/>
        </p:nvSpPr>
        <p:spPr bwMode="auto">
          <a:xfrm>
            <a:off x="1322388" y="4344988"/>
            <a:ext cx="457200" cy="762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4" name="Rectangle 8">
            <a:extLst>
              <a:ext uri="{FF2B5EF4-FFF2-40B4-BE49-F238E27FC236}">
                <a16:creationId xmlns:a16="http://schemas.microsoft.com/office/drawing/2014/main" id="{25817892-C5D7-4D69-BB8B-B80DEC375CDB}"/>
              </a:ext>
            </a:extLst>
          </p:cNvPr>
          <p:cNvSpPr>
            <a:spLocks noChangeArrowheads="1"/>
          </p:cNvSpPr>
          <p:nvPr/>
        </p:nvSpPr>
        <p:spPr bwMode="auto">
          <a:xfrm>
            <a:off x="712788" y="3213100"/>
            <a:ext cx="457200" cy="522288"/>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5" name="Rectangle 9">
            <a:extLst>
              <a:ext uri="{FF2B5EF4-FFF2-40B4-BE49-F238E27FC236}">
                <a16:creationId xmlns:a16="http://schemas.microsoft.com/office/drawing/2014/main" id="{EADA171E-BD41-4569-942B-E65B9A4CF40C}"/>
              </a:ext>
            </a:extLst>
          </p:cNvPr>
          <p:cNvSpPr>
            <a:spLocks noChangeArrowheads="1"/>
          </p:cNvSpPr>
          <p:nvPr/>
        </p:nvSpPr>
        <p:spPr bwMode="auto">
          <a:xfrm>
            <a:off x="1322388" y="3201988"/>
            <a:ext cx="457200" cy="533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6" name="Rectangle 10">
            <a:extLst>
              <a:ext uri="{FF2B5EF4-FFF2-40B4-BE49-F238E27FC236}">
                <a16:creationId xmlns:a16="http://schemas.microsoft.com/office/drawing/2014/main" id="{BAEAB731-73AC-4D44-8BFD-229BC6CC9B8B}"/>
              </a:ext>
            </a:extLst>
          </p:cNvPr>
          <p:cNvSpPr>
            <a:spLocks noChangeArrowheads="1"/>
          </p:cNvSpPr>
          <p:nvPr/>
        </p:nvSpPr>
        <p:spPr bwMode="auto">
          <a:xfrm>
            <a:off x="712788" y="2203450"/>
            <a:ext cx="457200" cy="388938"/>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7" name="Rectangle 11">
            <a:extLst>
              <a:ext uri="{FF2B5EF4-FFF2-40B4-BE49-F238E27FC236}">
                <a16:creationId xmlns:a16="http://schemas.microsoft.com/office/drawing/2014/main" id="{D24FF83F-097C-400E-A2F6-088A12611442}"/>
              </a:ext>
            </a:extLst>
          </p:cNvPr>
          <p:cNvSpPr>
            <a:spLocks noChangeArrowheads="1"/>
          </p:cNvSpPr>
          <p:nvPr/>
        </p:nvSpPr>
        <p:spPr bwMode="auto">
          <a:xfrm>
            <a:off x="1322388" y="2211388"/>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28" name="Text Box 12">
            <a:extLst>
              <a:ext uri="{FF2B5EF4-FFF2-40B4-BE49-F238E27FC236}">
                <a16:creationId xmlns:a16="http://schemas.microsoft.com/office/drawing/2014/main" id="{CD737AD2-F532-48C4-81F0-65045A981C33}"/>
              </a:ext>
            </a:extLst>
          </p:cNvPr>
          <p:cNvSpPr txBox="1">
            <a:spLocks noChangeArrowheads="1"/>
          </p:cNvSpPr>
          <p:nvPr/>
        </p:nvSpPr>
        <p:spPr bwMode="auto">
          <a:xfrm>
            <a:off x="727075" y="2597150"/>
            <a:ext cx="92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4         4</a:t>
            </a:r>
          </a:p>
        </p:txBody>
      </p:sp>
      <p:sp>
        <p:nvSpPr>
          <p:cNvPr id="60429" name="Text Box 13">
            <a:extLst>
              <a:ext uri="{FF2B5EF4-FFF2-40B4-BE49-F238E27FC236}">
                <a16:creationId xmlns:a16="http://schemas.microsoft.com/office/drawing/2014/main" id="{D52A5343-AB10-4A4D-9C6C-5E350CA2AAB4}"/>
              </a:ext>
            </a:extLst>
          </p:cNvPr>
          <p:cNvSpPr txBox="1">
            <a:spLocks noChangeArrowheads="1"/>
          </p:cNvSpPr>
          <p:nvPr/>
        </p:nvSpPr>
        <p:spPr bwMode="auto">
          <a:xfrm>
            <a:off x="727075" y="371316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5          5</a:t>
            </a:r>
          </a:p>
        </p:txBody>
      </p:sp>
      <p:sp>
        <p:nvSpPr>
          <p:cNvPr id="60430" name="Text Box 14">
            <a:extLst>
              <a:ext uri="{FF2B5EF4-FFF2-40B4-BE49-F238E27FC236}">
                <a16:creationId xmlns:a16="http://schemas.microsoft.com/office/drawing/2014/main" id="{A7423327-CFAA-4F44-B6A2-2599389C0E94}"/>
              </a:ext>
            </a:extLst>
          </p:cNvPr>
          <p:cNvSpPr txBox="1">
            <a:spLocks noChangeArrowheads="1"/>
          </p:cNvSpPr>
          <p:nvPr/>
        </p:nvSpPr>
        <p:spPr bwMode="auto">
          <a:xfrm>
            <a:off x="727075" y="5045075"/>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6         6</a:t>
            </a:r>
          </a:p>
        </p:txBody>
      </p:sp>
      <p:sp>
        <p:nvSpPr>
          <p:cNvPr id="60431" name="Text Box 15">
            <a:extLst>
              <a:ext uri="{FF2B5EF4-FFF2-40B4-BE49-F238E27FC236}">
                <a16:creationId xmlns:a16="http://schemas.microsoft.com/office/drawing/2014/main" id="{6CE7B22D-D2E1-49B4-A5AD-D7733F50CA70}"/>
              </a:ext>
            </a:extLst>
          </p:cNvPr>
          <p:cNvSpPr txBox="1">
            <a:spLocks noChangeArrowheads="1"/>
          </p:cNvSpPr>
          <p:nvPr/>
        </p:nvSpPr>
        <p:spPr bwMode="auto">
          <a:xfrm>
            <a:off x="727075" y="62468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3          3</a:t>
            </a:r>
          </a:p>
        </p:txBody>
      </p:sp>
      <p:sp>
        <p:nvSpPr>
          <p:cNvPr id="60432" name="Rectangle 16">
            <a:extLst>
              <a:ext uri="{FF2B5EF4-FFF2-40B4-BE49-F238E27FC236}">
                <a16:creationId xmlns:a16="http://schemas.microsoft.com/office/drawing/2014/main" id="{14ED1BA3-D03C-4976-8088-246481B99298}"/>
              </a:ext>
            </a:extLst>
          </p:cNvPr>
          <p:cNvSpPr>
            <a:spLocks noChangeArrowheads="1"/>
          </p:cNvSpPr>
          <p:nvPr/>
        </p:nvSpPr>
        <p:spPr bwMode="auto">
          <a:xfrm>
            <a:off x="2593975" y="928688"/>
            <a:ext cx="1890713" cy="5707062"/>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3" name="Text Box 17">
            <a:extLst>
              <a:ext uri="{FF2B5EF4-FFF2-40B4-BE49-F238E27FC236}">
                <a16:creationId xmlns:a16="http://schemas.microsoft.com/office/drawing/2014/main" id="{4D078FCE-39EC-45AF-B2A5-F3D65750FB4C}"/>
              </a:ext>
            </a:extLst>
          </p:cNvPr>
          <p:cNvSpPr txBox="1">
            <a:spLocks noChangeArrowheads="1"/>
          </p:cNvSpPr>
          <p:nvPr/>
        </p:nvSpPr>
        <p:spPr bwMode="auto">
          <a:xfrm>
            <a:off x="2601913" y="1008063"/>
            <a:ext cx="184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60434" name="Rectangle 18">
            <a:extLst>
              <a:ext uri="{FF2B5EF4-FFF2-40B4-BE49-F238E27FC236}">
                <a16:creationId xmlns:a16="http://schemas.microsoft.com/office/drawing/2014/main" id="{75D74E43-8B6C-4A07-8ABF-10D3D365BA42}"/>
              </a:ext>
            </a:extLst>
          </p:cNvPr>
          <p:cNvSpPr>
            <a:spLocks noChangeArrowheads="1"/>
          </p:cNvSpPr>
          <p:nvPr/>
        </p:nvSpPr>
        <p:spPr bwMode="auto">
          <a:xfrm flipH="1">
            <a:off x="3497263" y="5924550"/>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5" name="Rectangle 19">
            <a:extLst>
              <a:ext uri="{FF2B5EF4-FFF2-40B4-BE49-F238E27FC236}">
                <a16:creationId xmlns:a16="http://schemas.microsoft.com/office/drawing/2014/main" id="{1432C553-49EF-455D-A100-89B74B1B2206}"/>
              </a:ext>
            </a:extLst>
          </p:cNvPr>
          <p:cNvSpPr>
            <a:spLocks noChangeArrowheads="1"/>
          </p:cNvSpPr>
          <p:nvPr/>
        </p:nvSpPr>
        <p:spPr bwMode="auto">
          <a:xfrm flipH="1">
            <a:off x="2887663" y="6032500"/>
            <a:ext cx="457200" cy="27305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6" name="Rectangle 20">
            <a:extLst>
              <a:ext uri="{FF2B5EF4-FFF2-40B4-BE49-F238E27FC236}">
                <a16:creationId xmlns:a16="http://schemas.microsoft.com/office/drawing/2014/main" id="{5C956702-F381-44C0-B570-E54FB16E9C92}"/>
              </a:ext>
            </a:extLst>
          </p:cNvPr>
          <p:cNvSpPr>
            <a:spLocks noChangeArrowheads="1"/>
          </p:cNvSpPr>
          <p:nvPr/>
        </p:nvSpPr>
        <p:spPr bwMode="auto">
          <a:xfrm flipH="1">
            <a:off x="3497263" y="4705350"/>
            <a:ext cx="457200" cy="3810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7" name="Rectangle 21">
            <a:extLst>
              <a:ext uri="{FF2B5EF4-FFF2-40B4-BE49-F238E27FC236}">
                <a16:creationId xmlns:a16="http://schemas.microsoft.com/office/drawing/2014/main" id="{BF10D171-3D11-4D7B-9AEB-9949F5F2CC63}"/>
              </a:ext>
            </a:extLst>
          </p:cNvPr>
          <p:cNvSpPr>
            <a:spLocks noChangeArrowheads="1"/>
          </p:cNvSpPr>
          <p:nvPr/>
        </p:nvSpPr>
        <p:spPr bwMode="auto">
          <a:xfrm flipH="1">
            <a:off x="2887663" y="4532313"/>
            <a:ext cx="457200" cy="554037"/>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8" name="Rectangle 22">
            <a:extLst>
              <a:ext uri="{FF2B5EF4-FFF2-40B4-BE49-F238E27FC236}">
                <a16:creationId xmlns:a16="http://schemas.microsoft.com/office/drawing/2014/main" id="{2C0C9F71-1F4C-43A6-8F30-DC07CC162BF0}"/>
              </a:ext>
            </a:extLst>
          </p:cNvPr>
          <p:cNvSpPr>
            <a:spLocks noChangeArrowheads="1"/>
          </p:cNvSpPr>
          <p:nvPr/>
        </p:nvSpPr>
        <p:spPr bwMode="auto">
          <a:xfrm flipH="1">
            <a:off x="3497263" y="3167063"/>
            <a:ext cx="457200" cy="547687"/>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39" name="Rectangle 23">
            <a:extLst>
              <a:ext uri="{FF2B5EF4-FFF2-40B4-BE49-F238E27FC236}">
                <a16:creationId xmlns:a16="http://schemas.microsoft.com/office/drawing/2014/main" id="{C0E3F102-F1D6-4F29-82BB-FDC131A00BD4}"/>
              </a:ext>
            </a:extLst>
          </p:cNvPr>
          <p:cNvSpPr>
            <a:spLocks noChangeArrowheads="1"/>
          </p:cNvSpPr>
          <p:nvPr/>
        </p:nvSpPr>
        <p:spPr bwMode="auto">
          <a:xfrm flipH="1">
            <a:off x="2887663" y="3475038"/>
            <a:ext cx="457200" cy="239712"/>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40" name="Rectangle 24">
            <a:extLst>
              <a:ext uri="{FF2B5EF4-FFF2-40B4-BE49-F238E27FC236}">
                <a16:creationId xmlns:a16="http://schemas.microsoft.com/office/drawing/2014/main" id="{5BDACC57-5D32-4F2F-8DD8-BE32B0F2E788}"/>
              </a:ext>
            </a:extLst>
          </p:cNvPr>
          <p:cNvSpPr>
            <a:spLocks noChangeArrowheads="1"/>
          </p:cNvSpPr>
          <p:nvPr/>
        </p:nvSpPr>
        <p:spPr bwMode="auto">
          <a:xfrm flipH="1">
            <a:off x="3497263" y="2266950"/>
            <a:ext cx="457200" cy="3048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41" name="Rectangle 25">
            <a:extLst>
              <a:ext uri="{FF2B5EF4-FFF2-40B4-BE49-F238E27FC236}">
                <a16:creationId xmlns:a16="http://schemas.microsoft.com/office/drawing/2014/main" id="{61BFA3F4-9C9D-4EF5-B212-1E8821C19F85}"/>
              </a:ext>
            </a:extLst>
          </p:cNvPr>
          <p:cNvSpPr>
            <a:spLocks noChangeArrowheads="1"/>
          </p:cNvSpPr>
          <p:nvPr/>
        </p:nvSpPr>
        <p:spPr bwMode="auto">
          <a:xfrm flipH="1">
            <a:off x="2887663" y="2038350"/>
            <a:ext cx="457200" cy="5334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60442" name="Group 26">
            <a:extLst>
              <a:ext uri="{FF2B5EF4-FFF2-40B4-BE49-F238E27FC236}">
                <a16:creationId xmlns:a16="http://schemas.microsoft.com/office/drawing/2014/main" id="{2DAF9484-B396-4AB8-B152-58219FDD9E8F}"/>
              </a:ext>
            </a:extLst>
          </p:cNvPr>
          <p:cNvGrpSpPr>
            <a:grpSpLocks/>
          </p:cNvGrpSpPr>
          <p:nvPr/>
        </p:nvGrpSpPr>
        <p:grpSpPr bwMode="auto">
          <a:xfrm>
            <a:off x="2932113" y="2593975"/>
            <a:ext cx="1098550" cy="4016375"/>
            <a:chOff x="585" y="1707"/>
            <a:chExt cx="692" cy="2530"/>
          </a:xfrm>
        </p:grpSpPr>
        <p:sp>
          <p:nvSpPr>
            <p:cNvPr id="60451" name="Text Box 27">
              <a:extLst>
                <a:ext uri="{FF2B5EF4-FFF2-40B4-BE49-F238E27FC236}">
                  <a16:creationId xmlns:a16="http://schemas.microsoft.com/office/drawing/2014/main" id="{301E885A-3B84-4B62-8DEA-BEA4E9E5ABFA}"/>
                </a:ext>
              </a:extLst>
            </p:cNvPr>
            <p:cNvSpPr txBox="1">
              <a:spLocks noChangeArrowheads="1"/>
            </p:cNvSpPr>
            <p:nvPr/>
          </p:nvSpPr>
          <p:spPr bwMode="auto">
            <a:xfrm>
              <a:off x="585" y="1707"/>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5         2.5</a:t>
              </a:r>
            </a:p>
          </p:txBody>
        </p:sp>
        <p:sp>
          <p:nvSpPr>
            <p:cNvPr id="60452" name="Text Box 28">
              <a:extLst>
                <a:ext uri="{FF2B5EF4-FFF2-40B4-BE49-F238E27FC236}">
                  <a16:creationId xmlns:a16="http://schemas.microsoft.com/office/drawing/2014/main" id="{F24A1D72-722A-4F06-98BE-E8AA3915B670}"/>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2         5</a:t>
              </a:r>
            </a:p>
          </p:txBody>
        </p:sp>
        <p:sp>
          <p:nvSpPr>
            <p:cNvPr id="60453" name="Text Box 29">
              <a:extLst>
                <a:ext uri="{FF2B5EF4-FFF2-40B4-BE49-F238E27FC236}">
                  <a16:creationId xmlns:a16="http://schemas.microsoft.com/office/drawing/2014/main" id="{B3695100-9FE0-49CE-929D-8F20B04B3FC6}"/>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5         3</a:t>
              </a:r>
            </a:p>
          </p:txBody>
        </p:sp>
        <p:sp>
          <p:nvSpPr>
            <p:cNvPr id="60454" name="Text Box 30">
              <a:extLst>
                <a:ext uri="{FF2B5EF4-FFF2-40B4-BE49-F238E27FC236}">
                  <a16:creationId xmlns:a16="http://schemas.microsoft.com/office/drawing/2014/main" id="{B890559C-0AF6-4B18-9539-931F89789028}"/>
                </a:ext>
              </a:extLst>
            </p:cNvPr>
            <p:cNvSpPr txBox="1">
              <a:spLocks noChangeArrowheads="1"/>
            </p:cNvSpPr>
            <p:nvPr/>
          </p:nvSpPr>
          <p:spPr bwMode="auto">
            <a:xfrm>
              <a:off x="585" y="4006"/>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2.5       3</a:t>
              </a:r>
            </a:p>
          </p:txBody>
        </p:sp>
      </p:grpSp>
      <p:sp>
        <p:nvSpPr>
          <p:cNvPr id="60443" name="Rectangle 31">
            <a:extLst>
              <a:ext uri="{FF2B5EF4-FFF2-40B4-BE49-F238E27FC236}">
                <a16:creationId xmlns:a16="http://schemas.microsoft.com/office/drawing/2014/main" id="{25D3CE2D-B21A-4B3D-9750-1ADD71C02D96}"/>
              </a:ext>
            </a:extLst>
          </p:cNvPr>
          <p:cNvSpPr>
            <a:spLocks noChangeArrowheads="1"/>
          </p:cNvSpPr>
          <p:nvPr/>
        </p:nvSpPr>
        <p:spPr bwMode="auto">
          <a:xfrm flipH="1">
            <a:off x="8072438" y="5011738"/>
            <a:ext cx="457200" cy="838200"/>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44" name="Rectangle 32">
            <a:extLst>
              <a:ext uri="{FF2B5EF4-FFF2-40B4-BE49-F238E27FC236}">
                <a16:creationId xmlns:a16="http://schemas.microsoft.com/office/drawing/2014/main" id="{4B0BF876-82FB-4F46-9ECE-568577AB6A5B}"/>
              </a:ext>
            </a:extLst>
          </p:cNvPr>
          <p:cNvSpPr>
            <a:spLocks noChangeArrowheads="1"/>
          </p:cNvSpPr>
          <p:nvPr/>
        </p:nvSpPr>
        <p:spPr bwMode="auto">
          <a:xfrm flipH="1">
            <a:off x="7462838" y="5006975"/>
            <a:ext cx="457200" cy="842963"/>
          </a:xfrm>
          <a:prstGeom prst="rect">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0445" name="Text Box 33">
            <a:extLst>
              <a:ext uri="{FF2B5EF4-FFF2-40B4-BE49-F238E27FC236}">
                <a16:creationId xmlns:a16="http://schemas.microsoft.com/office/drawing/2014/main" id="{B8BE02C2-5F5E-41AF-A765-FC4875214A45}"/>
              </a:ext>
            </a:extLst>
          </p:cNvPr>
          <p:cNvSpPr txBox="1">
            <a:spLocks noChangeArrowheads="1"/>
          </p:cNvSpPr>
          <p:nvPr/>
        </p:nvSpPr>
        <p:spPr bwMode="auto">
          <a:xfrm>
            <a:off x="7472363" y="58531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7          7</a:t>
            </a:r>
          </a:p>
        </p:txBody>
      </p:sp>
      <p:sp>
        <p:nvSpPr>
          <p:cNvPr id="60446" name="Rectangle 34">
            <a:extLst>
              <a:ext uri="{FF2B5EF4-FFF2-40B4-BE49-F238E27FC236}">
                <a16:creationId xmlns:a16="http://schemas.microsoft.com/office/drawing/2014/main" id="{FD0F420F-1CBE-478B-A830-83D5D06936E2}"/>
              </a:ext>
            </a:extLst>
          </p:cNvPr>
          <p:cNvSpPr>
            <a:spLocks noChangeArrowheads="1"/>
          </p:cNvSpPr>
          <p:nvPr/>
        </p:nvSpPr>
        <p:spPr bwMode="auto">
          <a:xfrm>
            <a:off x="720725" y="163513"/>
            <a:ext cx="337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2</a:t>
            </a:r>
          </a:p>
        </p:txBody>
      </p:sp>
      <p:pic>
        <p:nvPicPr>
          <p:cNvPr id="60447" name="Picture 35" descr="homer-smiling">
            <a:extLst>
              <a:ext uri="{FF2B5EF4-FFF2-40B4-BE49-F238E27FC236}">
                <a16:creationId xmlns:a16="http://schemas.microsoft.com/office/drawing/2014/main" id="{9B25F289-671F-45F3-A31F-D379CB1B0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0" y="4562475"/>
            <a:ext cx="14573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8" name="AutoShape 36">
            <a:extLst>
              <a:ext uri="{FF2B5EF4-FFF2-40B4-BE49-F238E27FC236}">
                <a16:creationId xmlns:a16="http://schemas.microsoft.com/office/drawing/2014/main" id="{90E463EE-7D93-4FC5-8E13-029754472C93}"/>
              </a:ext>
            </a:extLst>
          </p:cNvPr>
          <p:cNvSpPr>
            <a:spLocks noChangeArrowheads="1"/>
          </p:cNvSpPr>
          <p:nvPr/>
        </p:nvSpPr>
        <p:spPr bwMode="auto">
          <a:xfrm>
            <a:off x="5759450" y="4254500"/>
            <a:ext cx="3216275" cy="552450"/>
          </a:xfrm>
          <a:prstGeom prst="wedgeRoundRectCallout">
            <a:avLst>
              <a:gd name="adj1" fmla="val -40620"/>
              <a:gd name="adj2" fmla="val 137644"/>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So this one is an </a:t>
            </a:r>
            <a:r>
              <a:rPr lang="en-US" altLang="en-US" sz="2400">
                <a:solidFill>
                  <a:srgbClr val="0000FF"/>
                </a:solidFill>
                <a:latin typeface="Comic Sans MS" panose="030F0702030302020204" pitchFamily="66" charset="0"/>
              </a:rPr>
              <a:t>A</a:t>
            </a:r>
            <a:r>
              <a:rPr lang="en-US" altLang="en-US" sz="2400">
                <a:latin typeface="Comic Sans MS" panose="030F0702030302020204" pitchFamily="66" charset="0"/>
              </a:rPr>
              <a:t>.</a:t>
            </a:r>
          </a:p>
          <a:p>
            <a:pPr eaLnBrk="1" hangingPunct="1">
              <a:spcBef>
                <a:spcPct val="0"/>
              </a:spcBef>
              <a:buFontTx/>
              <a:buNone/>
            </a:pPr>
            <a:endParaRPr lang="en-US" altLang="en-US" sz="2000">
              <a:latin typeface="Comic Sans MS" panose="030F0702030302020204" pitchFamily="66" charset="0"/>
            </a:endParaRPr>
          </a:p>
        </p:txBody>
      </p:sp>
      <p:graphicFrame>
        <p:nvGraphicFramePr>
          <p:cNvPr id="60449" name="Object 37">
            <a:extLst>
              <a:ext uri="{FF2B5EF4-FFF2-40B4-BE49-F238E27FC236}">
                <a16:creationId xmlns:a16="http://schemas.microsoft.com/office/drawing/2014/main" id="{375B304F-1B2F-4C05-BF8B-AB6E247F34A4}"/>
              </a:ext>
            </a:extLst>
          </p:cNvPr>
          <p:cNvGraphicFramePr>
            <a:graphicFrameLocks noChangeAspect="1"/>
          </p:cNvGraphicFramePr>
          <p:nvPr/>
        </p:nvGraphicFramePr>
        <p:xfrm>
          <a:off x="7559675" y="0"/>
          <a:ext cx="1476375" cy="1924050"/>
        </p:xfrm>
        <a:graphic>
          <a:graphicData uri="http://schemas.openxmlformats.org/presentationml/2006/ole">
            <mc:AlternateContent xmlns:mc="http://schemas.openxmlformats.org/markup-compatibility/2006">
              <mc:Choice xmlns:v="urn:schemas-microsoft-com:vml" Requires="v">
                <p:oleObj name="Bitmap Image" r:id="rId3" imgW="1695687" imgH="2209524" progId="Paint.Picture">
                  <p:embed/>
                </p:oleObj>
              </mc:Choice>
              <mc:Fallback>
                <p:oleObj name="Bitmap Image" r:id="rId3" imgW="1695687" imgH="2209524" progId="Paint.Picture">
                  <p:embed/>
                  <p:pic>
                    <p:nvPicPr>
                      <p:cNvPr id="60449" name="Object 37">
                        <a:extLst>
                          <a:ext uri="{FF2B5EF4-FFF2-40B4-BE49-F238E27FC236}">
                            <a16:creationId xmlns:a16="http://schemas.microsoft.com/office/drawing/2014/main" id="{375B304F-1B2F-4C05-BF8B-AB6E247F3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0"/>
                        <a:ext cx="147637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50" name="AutoShape 38">
            <a:extLst>
              <a:ext uri="{FF2B5EF4-FFF2-40B4-BE49-F238E27FC236}">
                <a16:creationId xmlns:a16="http://schemas.microsoft.com/office/drawing/2014/main" id="{88B4B5D0-B4BA-4A01-85F2-1B4EB616C3AF}"/>
              </a:ext>
            </a:extLst>
          </p:cNvPr>
          <p:cNvSpPr>
            <a:spLocks noChangeArrowheads="1"/>
          </p:cNvSpPr>
          <p:nvPr/>
        </p:nvSpPr>
        <p:spPr bwMode="auto">
          <a:xfrm>
            <a:off x="4748213" y="1671638"/>
            <a:ext cx="3676650" cy="1719262"/>
          </a:xfrm>
          <a:prstGeom prst="wedgeRoundRectCallout">
            <a:avLst>
              <a:gd name="adj1" fmla="val 31176"/>
              <a:gd name="adj2" fmla="val -77977"/>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The rule is as follows, if the two bars are equal sizes, it is an </a:t>
            </a:r>
            <a:r>
              <a:rPr lang="en-US" altLang="en-US" sz="2400">
                <a:solidFill>
                  <a:srgbClr val="0000FF"/>
                </a:solidFill>
                <a:latin typeface="Comic Sans MS" panose="030F0702030302020204" pitchFamily="66" charset="0"/>
              </a:rPr>
              <a:t>A</a:t>
            </a:r>
            <a:r>
              <a:rPr lang="en-US" altLang="en-US" sz="2400">
                <a:latin typeface="Comic Sans MS" panose="030F0702030302020204" pitchFamily="66" charset="0"/>
              </a:rPr>
              <a:t>. Otherwise it is a </a:t>
            </a:r>
            <a:r>
              <a:rPr lang="en-US" altLang="en-US" sz="2400">
                <a:solidFill>
                  <a:srgbClr val="FF0000"/>
                </a:solidFill>
                <a:latin typeface="Comic Sans MS" panose="030F0702030302020204" pitchFamily="66" charset="0"/>
              </a:rPr>
              <a:t>B</a:t>
            </a:r>
            <a:r>
              <a:rPr lang="en-US" altLang="en-US" sz="2400">
                <a:latin typeface="Comic Sans MS" panose="030F0702030302020204" pitchFamily="66" charset="0"/>
              </a:rPr>
              <a:t>.</a:t>
            </a:r>
          </a:p>
          <a:p>
            <a:pPr eaLnBrk="1" hangingPunct="1">
              <a:spcBef>
                <a:spcPct val="0"/>
              </a:spcBef>
              <a:buFontTx/>
              <a:buNone/>
            </a:pPr>
            <a:endParaRPr lang="en-US" altLang="en-US" sz="2000">
              <a:latin typeface="Comic Sans MS" panose="030F0702030302020204" pitchFamily="66" charset="0"/>
            </a:endParaRPr>
          </a:p>
        </p:txBody>
      </p:sp>
    </p:spTree>
    <p:extLst>
      <p:ext uri="{BB962C8B-B14F-4D97-AF65-F5344CB8AC3E}">
        <p14:creationId xmlns:p14="http://schemas.microsoft.com/office/powerpoint/2010/main" val="1992221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a:extLst>
              <a:ext uri="{FF2B5EF4-FFF2-40B4-BE49-F238E27FC236}">
                <a16:creationId xmlns:a16="http://schemas.microsoft.com/office/drawing/2014/main" id="{1B30E8D2-5532-4160-B3E2-143EA4B72500}"/>
              </a:ext>
            </a:extLst>
          </p:cNvPr>
          <p:cNvGraphicFramePr>
            <a:graphicFrameLocks noChangeAspect="1"/>
          </p:cNvGraphicFramePr>
          <p:nvPr/>
        </p:nvGraphicFramePr>
        <p:xfrm>
          <a:off x="4765675" y="406400"/>
          <a:ext cx="1524000" cy="1885950"/>
        </p:xfrm>
        <a:graphic>
          <a:graphicData uri="http://schemas.openxmlformats.org/presentationml/2006/ole">
            <mc:AlternateContent xmlns:mc="http://schemas.openxmlformats.org/markup-compatibility/2006">
              <mc:Choice xmlns:v="urn:schemas-microsoft-com:vml" Requires="v">
                <p:oleObj name="Bitmap Image" r:id="rId2" imgW="1523810" imgH="1886213" progId="Paint.Picture">
                  <p:embed/>
                </p:oleObj>
              </mc:Choice>
              <mc:Fallback>
                <p:oleObj name="Bitmap Image" r:id="rId2" imgW="1523810" imgH="1886213" progId="Paint.Picture">
                  <p:embed/>
                  <p:pic>
                    <p:nvPicPr>
                      <p:cNvPr id="61442" name="Object 2">
                        <a:extLst>
                          <a:ext uri="{FF2B5EF4-FFF2-40B4-BE49-F238E27FC236}">
                            <a16:creationId xmlns:a16="http://schemas.microsoft.com/office/drawing/2014/main" id="{1B30E8D2-5532-4160-B3E2-143EA4B72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675" y="406400"/>
                        <a:ext cx="15240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3" name="Rectangle 3">
            <a:extLst>
              <a:ext uri="{FF2B5EF4-FFF2-40B4-BE49-F238E27FC236}">
                <a16:creationId xmlns:a16="http://schemas.microsoft.com/office/drawing/2014/main" id="{0C8FA624-7F51-4C6C-AC11-966A03B3266C}"/>
              </a:ext>
            </a:extLst>
          </p:cNvPr>
          <p:cNvSpPr>
            <a:spLocks noChangeArrowheads="1"/>
          </p:cNvSpPr>
          <p:nvPr/>
        </p:nvSpPr>
        <p:spPr bwMode="auto">
          <a:xfrm>
            <a:off x="377825" y="933450"/>
            <a:ext cx="1830388" cy="5707063"/>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44" name="Text Box 4">
            <a:extLst>
              <a:ext uri="{FF2B5EF4-FFF2-40B4-BE49-F238E27FC236}">
                <a16:creationId xmlns:a16="http://schemas.microsoft.com/office/drawing/2014/main" id="{790AA15D-2BB6-4732-BD89-98BE5983359D}"/>
              </a:ext>
            </a:extLst>
          </p:cNvPr>
          <p:cNvSpPr txBox="1">
            <a:spLocks noChangeArrowheads="1"/>
          </p:cNvSpPr>
          <p:nvPr/>
        </p:nvSpPr>
        <p:spPr bwMode="auto">
          <a:xfrm>
            <a:off x="242888" y="958850"/>
            <a:ext cx="2070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61445" name="Rectangle 5">
            <a:extLst>
              <a:ext uri="{FF2B5EF4-FFF2-40B4-BE49-F238E27FC236}">
                <a16:creationId xmlns:a16="http://schemas.microsoft.com/office/drawing/2014/main" id="{E3F34527-EC41-4E79-A88F-32F817FEF0B5}"/>
              </a:ext>
            </a:extLst>
          </p:cNvPr>
          <p:cNvSpPr>
            <a:spLocks noChangeArrowheads="1"/>
          </p:cNvSpPr>
          <p:nvPr/>
        </p:nvSpPr>
        <p:spPr bwMode="auto">
          <a:xfrm>
            <a:off x="712788" y="6021388"/>
            <a:ext cx="457200" cy="3048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46" name="Rectangle 6">
            <a:extLst>
              <a:ext uri="{FF2B5EF4-FFF2-40B4-BE49-F238E27FC236}">
                <a16:creationId xmlns:a16="http://schemas.microsoft.com/office/drawing/2014/main" id="{5BEC6ED8-8BD3-476D-83BA-61D345B0E26D}"/>
              </a:ext>
            </a:extLst>
          </p:cNvPr>
          <p:cNvSpPr>
            <a:spLocks noChangeArrowheads="1"/>
          </p:cNvSpPr>
          <p:nvPr/>
        </p:nvSpPr>
        <p:spPr bwMode="auto">
          <a:xfrm>
            <a:off x="1322388" y="5457825"/>
            <a:ext cx="457200" cy="868363"/>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47" name="Rectangle 7">
            <a:extLst>
              <a:ext uri="{FF2B5EF4-FFF2-40B4-BE49-F238E27FC236}">
                <a16:creationId xmlns:a16="http://schemas.microsoft.com/office/drawing/2014/main" id="{8032D36F-157E-4CA7-B220-D031A6E3165A}"/>
              </a:ext>
            </a:extLst>
          </p:cNvPr>
          <p:cNvSpPr>
            <a:spLocks noChangeArrowheads="1"/>
          </p:cNvSpPr>
          <p:nvPr/>
        </p:nvSpPr>
        <p:spPr bwMode="auto">
          <a:xfrm>
            <a:off x="712788" y="4344988"/>
            <a:ext cx="457200" cy="7620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48" name="Rectangle 8">
            <a:extLst>
              <a:ext uri="{FF2B5EF4-FFF2-40B4-BE49-F238E27FC236}">
                <a16:creationId xmlns:a16="http://schemas.microsoft.com/office/drawing/2014/main" id="{1290E26C-A85E-4DBC-A0C8-1B46A0154A34}"/>
              </a:ext>
            </a:extLst>
          </p:cNvPr>
          <p:cNvSpPr>
            <a:spLocks noChangeArrowheads="1"/>
          </p:cNvSpPr>
          <p:nvPr/>
        </p:nvSpPr>
        <p:spPr bwMode="auto">
          <a:xfrm>
            <a:off x="1322388" y="4857750"/>
            <a:ext cx="457200" cy="24923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49" name="Rectangle 9">
            <a:extLst>
              <a:ext uri="{FF2B5EF4-FFF2-40B4-BE49-F238E27FC236}">
                <a16:creationId xmlns:a16="http://schemas.microsoft.com/office/drawing/2014/main" id="{09CDC60A-99BE-4E8C-BA93-F1BC442B6FEA}"/>
              </a:ext>
            </a:extLst>
          </p:cNvPr>
          <p:cNvSpPr>
            <a:spLocks noChangeArrowheads="1"/>
          </p:cNvSpPr>
          <p:nvPr/>
        </p:nvSpPr>
        <p:spPr bwMode="auto">
          <a:xfrm>
            <a:off x="712788" y="3632200"/>
            <a:ext cx="457200" cy="10318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50" name="Rectangle 10">
            <a:extLst>
              <a:ext uri="{FF2B5EF4-FFF2-40B4-BE49-F238E27FC236}">
                <a16:creationId xmlns:a16="http://schemas.microsoft.com/office/drawing/2014/main" id="{3A2578AD-F137-4855-A185-FF84B84A3ED6}"/>
              </a:ext>
            </a:extLst>
          </p:cNvPr>
          <p:cNvSpPr>
            <a:spLocks noChangeArrowheads="1"/>
          </p:cNvSpPr>
          <p:nvPr/>
        </p:nvSpPr>
        <p:spPr bwMode="auto">
          <a:xfrm>
            <a:off x="1322388" y="3201988"/>
            <a:ext cx="457200" cy="5334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51" name="Rectangle 11">
            <a:extLst>
              <a:ext uri="{FF2B5EF4-FFF2-40B4-BE49-F238E27FC236}">
                <a16:creationId xmlns:a16="http://schemas.microsoft.com/office/drawing/2014/main" id="{BF416D56-D329-46E0-A441-BE1AB082DBB9}"/>
              </a:ext>
            </a:extLst>
          </p:cNvPr>
          <p:cNvSpPr>
            <a:spLocks noChangeArrowheads="1"/>
          </p:cNvSpPr>
          <p:nvPr/>
        </p:nvSpPr>
        <p:spPr bwMode="auto">
          <a:xfrm>
            <a:off x="712788" y="2203450"/>
            <a:ext cx="457200" cy="38893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52" name="Rectangle 12">
            <a:extLst>
              <a:ext uri="{FF2B5EF4-FFF2-40B4-BE49-F238E27FC236}">
                <a16:creationId xmlns:a16="http://schemas.microsoft.com/office/drawing/2014/main" id="{0873CFD9-58AD-4854-9CCB-7C642B0E1ED9}"/>
              </a:ext>
            </a:extLst>
          </p:cNvPr>
          <p:cNvSpPr>
            <a:spLocks noChangeArrowheads="1"/>
          </p:cNvSpPr>
          <p:nvPr/>
        </p:nvSpPr>
        <p:spPr bwMode="auto">
          <a:xfrm>
            <a:off x="1322388" y="2211388"/>
            <a:ext cx="457200" cy="3810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53" name="Text Box 13">
            <a:extLst>
              <a:ext uri="{FF2B5EF4-FFF2-40B4-BE49-F238E27FC236}">
                <a16:creationId xmlns:a16="http://schemas.microsoft.com/office/drawing/2014/main" id="{D0BCEDA4-0F61-4A04-9378-1BD4E25F57D3}"/>
              </a:ext>
            </a:extLst>
          </p:cNvPr>
          <p:cNvSpPr txBox="1">
            <a:spLocks noChangeArrowheads="1"/>
          </p:cNvSpPr>
          <p:nvPr/>
        </p:nvSpPr>
        <p:spPr bwMode="auto">
          <a:xfrm>
            <a:off x="727075" y="2597150"/>
            <a:ext cx="92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4         4</a:t>
            </a:r>
          </a:p>
        </p:txBody>
      </p:sp>
      <p:sp>
        <p:nvSpPr>
          <p:cNvPr id="61454" name="Text Box 14">
            <a:extLst>
              <a:ext uri="{FF2B5EF4-FFF2-40B4-BE49-F238E27FC236}">
                <a16:creationId xmlns:a16="http://schemas.microsoft.com/office/drawing/2014/main" id="{DFD26E79-302B-4180-B7C3-F33D9A058C0A}"/>
              </a:ext>
            </a:extLst>
          </p:cNvPr>
          <p:cNvSpPr txBox="1">
            <a:spLocks noChangeArrowheads="1"/>
          </p:cNvSpPr>
          <p:nvPr/>
        </p:nvSpPr>
        <p:spPr bwMode="auto">
          <a:xfrm>
            <a:off x="727075" y="371316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1          5</a:t>
            </a:r>
          </a:p>
        </p:txBody>
      </p:sp>
      <p:sp>
        <p:nvSpPr>
          <p:cNvPr id="61455" name="Text Box 15">
            <a:extLst>
              <a:ext uri="{FF2B5EF4-FFF2-40B4-BE49-F238E27FC236}">
                <a16:creationId xmlns:a16="http://schemas.microsoft.com/office/drawing/2014/main" id="{CC6787FB-7CA2-4697-A8DC-A38023DB74BF}"/>
              </a:ext>
            </a:extLst>
          </p:cNvPr>
          <p:cNvSpPr txBox="1">
            <a:spLocks noChangeArrowheads="1"/>
          </p:cNvSpPr>
          <p:nvPr/>
        </p:nvSpPr>
        <p:spPr bwMode="auto">
          <a:xfrm>
            <a:off x="727075" y="5045075"/>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6         3</a:t>
            </a:r>
          </a:p>
        </p:txBody>
      </p:sp>
      <p:sp>
        <p:nvSpPr>
          <p:cNvPr id="61456" name="Text Box 16">
            <a:extLst>
              <a:ext uri="{FF2B5EF4-FFF2-40B4-BE49-F238E27FC236}">
                <a16:creationId xmlns:a16="http://schemas.microsoft.com/office/drawing/2014/main" id="{D3FC6483-02F5-450B-A9A7-5C0C8223B15E}"/>
              </a:ext>
            </a:extLst>
          </p:cNvPr>
          <p:cNvSpPr txBox="1">
            <a:spLocks noChangeArrowheads="1"/>
          </p:cNvSpPr>
          <p:nvPr/>
        </p:nvSpPr>
        <p:spPr bwMode="auto">
          <a:xfrm>
            <a:off x="727075" y="62468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3          7</a:t>
            </a:r>
          </a:p>
        </p:txBody>
      </p:sp>
      <p:sp>
        <p:nvSpPr>
          <p:cNvPr id="61457" name="Rectangle 17">
            <a:extLst>
              <a:ext uri="{FF2B5EF4-FFF2-40B4-BE49-F238E27FC236}">
                <a16:creationId xmlns:a16="http://schemas.microsoft.com/office/drawing/2014/main" id="{605D5F22-8998-41BF-89F1-C348884953C6}"/>
              </a:ext>
            </a:extLst>
          </p:cNvPr>
          <p:cNvSpPr>
            <a:spLocks noChangeArrowheads="1"/>
          </p:cNvSpPr>
          <p:nvPr/>
        </p:nvSpPr>
        <p:spPr bwMode="auto">
          <a:xfrm>
            <a:off x="2593975" y="928688"/>
            <a:ext cx="1890713" cy="5707062"/>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58" name="Text Box 18">
            <a:extLst>
              <a:ext uri="{FF2B5EF4-FFF2-40B4-BE49-F238E27FC236}">
                <a16:creationId xmlns:a16="http://schemas.microsoft.com/office/drawing/2014/main" id="{893F3BF0-8A73-40D0-AA0D-DEFCC8448081}"/>
              </a:ext>
            </a:extLst>
          </p:cNvPr>
          <p:cNvSpPr txBox="1">
            <a:spLocks noChangeArrowheads="1"/>
          </p:cNvSpPr>
          <p:nvPr/>
        </p:nvSpPr>
        <p:spPr bwMode="auto">
          <a:xfrm>
            <a:off x="2601913" y="1008063"/>
            <a:ext cx="184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61459" name="Rectangle 19">
            <a:extLst>
              <a:ext uri="{FF2B5EF4-FFF2-40B4-BE49-F238E27FC236}">
                <a16:creationId xmlns:a16="http://schemas.microsoft.com/office/drawing/2014/main" id="{8CAA1C2B-B174-48E9-BE36-020BFA767E29}"/>
              </a:ext>
            </a:extLst>
          </p:cNvPr>
          <p:cNvSpPr>
            <a:spLocks noChangeArrowheads="1"/>
          </p:cNvSpPr>
          <p:nvPr/>
        </p:nvSpPr>
        <p:spPr bwMode="auto">
          <a:xfrm flipH="1">
            <a:off x="3497263" y="5462588"/>
            <a:ext cx="457200" cy="842962"/>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0" name="Rectangle 20">
            <a:extLst>
              <a:ext uri="{FF2B5EF4-FFF2-40B4-BE49-F238E27FC236}">
                <a16:creationId xmlns:a16="http://schemas.microsoft.com/office/drawing/2014/main" id="{5057E687-2B99-4DBE-9591-D312B0FB5555}"/>
              </a:ext>
            </a:extLst>
          </p:cNvPr>
          <p:cNvSpPr>
            <a:spLocks noChangeArrowheads="1"/>
          </p:cNvSpPr>
          <p:nvPr/>
        </p:nvSpPr>
        <p:spPr bwMode="auto">
          <a:xfrm flipH="1">
            <a:off x="2887663" y="5461000"/>
            <a:ext cx="457200" cy="84455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1" name="Rectangle 21">
            <a:extLst>
              <a:ext uri="{FF2B5EF4-FFF2-40B4-BE49-F238E27FC236}">
                <a16:creationId xmlns:a16="http://schemas.microsoft.com/office/drawing/2014/main" id="{3A331214-DEB4-488B-AC5E-937D7196469A}"/>
              </a:ext>
            </a:extLst>
          </p:cNvPr>
          <p:cNvSpPr>
            <a:spLocks noChangeArrowheads="1"/>
          </p:cNvSpPr>
          <p:nvPr/>
        </p:nvSpPr>
        <p:spPr bwMode="auto">
          <a:xfrm flipH="1">
            <a:off x="3497263" y="4227513"/>
            <a:ext cx="457200" cy="85883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2" name="Rectangle 22">
            <a:extLst>
              <a:ext uri="{FF2B5EF4-FFF2-40B4-BE49-F238E27FC236}">
                <a16:creationId xmlns:a16="http://schemas.microsoft.com/office/drawing/2014/main" id="{5BC9E4D6-276C-45F5-82BD-5B81D136A01F}"/>
              </a:ext>
            </a:extLst>
          </p:cNvPr>
          <p:cNvSpPr>
            <a:spLocks noChangeArrowheads="1"/>
          </p:cNvSpPr>
          <p:nvPr/>
        </p:nvSpPr>
        <p:spPr bwMode="auto">
          <a:xfrm flipH="1">
            <a:off x="2887663" y="4633913"/>
            <a:ext cx="457200" cy="45243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3" name="Rectangle 23">
            <a:extLst>
              <a:ext uri="{FF2B5EF4-FFF2-40B4-BE49-F238E27FC236}">
                <a16:creationId xmlns:a16="http://schemas.microsoft.com/office/drawing/2014/main" id="{9D584909-0636-4EDF-8C25-61F5CC188166}"/>
              </a:ext>
            </a:extLst>
          </p:cNvPr>
          <p:cNvSpPr>
            <a:spLocks noChangeArrowheads="1"/>
          </p:cNvSpPr>
          <p:nvPr/>
        </p:nvSpPr>
        <p:spPr bwMode="auto">
          <a:xfrm flipH="1">
            <a:off x="3497263" y="3167063"/>
            <a:ext cx="457200" cy="54768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4" name="Rectangle 24">
            <a:extLst>
              <a:ext uri="{FF2B5EF4-FFF2-40B4-BE49-F238E27FC236}">
                <a16:creationId xmlns:a16="http://schemas.microsoft.com/office/drawing/2014/main" id="{4F3E6797-CF56-4AED-BA8C-5DC2909F0433}"/>
              </a:ext>
            </a:extLst>
          </p:cNvPr>
          <p:cNvSpPr>
            <a:spLocks noChangeArrowheads="1"/>
          </p:cNvSpPr>
          <p:nvPr/>
        </p:nvSpPr>
        <p:spPr bwMode="auto">
          <a:xfrm flipH="1">
            <a:off x="2887663" y="3005138"/>
            <a:ext cx="457200" cy="709612"/>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5" name="Rectangle 25">
            <a:extLst>
              <a:ext uri="{FF2B5EF4-FFF2-40B4-BE49-F238E27FC236}">
                <a16:creationId xmlns:a16="http://schemas.microsoft.com/office/drawing/2014/main" id="{0DB795FA-87B2-489C-B4AE-8B610A35D09B}"/>
              </a:ext>
            </a:extLst>
          </p:cNvPr>
          <p:cNvSpPr>
            <a:spLocks noChangeArrowheads="1"/>
          </p:cNvSpPr>
          <p:nvPr/>
        </p:nvSpPr>
        <p:spPr bwMode="auto">
          <a:xfrm flipH="1">
            <a:off x="3497263" y="1914525"/>
            <a:ext cx="457200" cy="65722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6" name="Rectangle 26">
            <a:extLst>
              <a:ext uri="{FF2B5EF4-FFF2-40B4-BE49-F238E27FC236}">
                <a16:creationId xmlns:a16="http://schemas.microsoft.com/office/drawing/2014/main" id="{7C8D4BD0-0DE7-49E7-81E7-98DDD2145F63}"/>
              </a:ext>
            </a:extLst>
          </p:cNvPr>
          <p:cNvSpPr>
            <a:spLocks noChangeArrowheads="1"/>
          </p:cNvSpPr>
          <p:nvPr/>
        </p:nvSpPr>
        <p:spPr bwMode="auto">
          <a:xfrm flipH="1">
            <a:off x="2887663" y="2038350"/>
            <a:ext cx="457200" cy="5334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61467" name="Group 27">
            <a:extLst>
              <a:ext uri="{FF2B5EF4-FFF2-40B4-BE49-F238E27FC236}">
                <a16:creationId xmlns:a16="http://schemas.microsoft.com/office/drawing/2014/main" id="{A34E81ED-FC78-4DB5-8270-6E5AFD2621BA}"/>
              </a:ext>
            </a:extLst>
          </p:cNvPr>
          <p:cNvGrpSpPr>
            <a:grpSpLocks/>
          </p:cNvGrpSpPr>
          <p:nvPr/>
        </p:nvGrpSpPr>
        <p:grpSpPr bwMode="auto">
          <a:xfrm>
            <a:off x="2932113" y="2593975"/>
            <a:ext cx="927100" cy="4016375"/>
            <a:chOff x="585" y="1707"/>
            <a:chExt cx="584" cy="2530"/>
          </a:xfrm>
        </p:grpSpPr>
        <p:sp>
          <p:nvSpPr>
            <p:cNvPr id="61473" name="Text Box 28">
              <a:extLst>
                <a:ext uri="{FF2B5EF4-FFF2-40B4-BE49-F238E27FC236}">
                  <a16:creationId xmlns:a16="http://schemas.microsoft.com/office/drawing/2014/main" id="{CBF7CDBE-9C12-4BFA-B6A5-A197971EB608}"/>
                </a:ext>
              </a:extLst>
            </p:cNvPr>
            <p:cNvSpPr txBox="1">
              <a:spLocks noChangeArrowheads="1"/>
            </p:cNvSpPr>
            <p:nvPr/>
          </p:nvSpPr>
          <p:spPr bwMode="auto">
            <a:xfrm>
              <a:off x="585" y="1707"/>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5         6</a:t>
              </a:r>
            </a:p>
          </p:txBody>
        </p:sp>
        <p:sp>
          <p:nvSpPr>
            <p:cNvPr id="61474" name="Text Box 29">
              <a:extLst>
                <a:ext uri="{FF2B5EF4-FFF2-40B4-BE49-F238E27FC236}">
                  <a16:creationId xmlns:a16="http://schemas.microsoft.com/office/drawing/2014/main" id="{554666F2-D80C-4DA2-8335-FE59887B249E}"/>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7         5</a:t>
              </a:r>
            </a:p>
          </p:txBody>
        </p:sp>
        <p:sp>
          <p:nvSpPr>
            <p:cNvPr id="61475" name="Text Box 30">
              <a:extLst>
                <a:ext uri="{FF2B5EF4-FFF2-40B4-BE49-F238E27FC236}">
                  <a16:creationId xmlns:a16="http://schemas.microsoft.com/office/drawing/2014/main" id="{792CF5B9-D0F5-40CF-AEAA-787A665F81C3}"/>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4         8</a:t>
              </a:r>
            </a:p>
          </p:txBody>
        </p:sp>
        <p:sp>
          <p:nvSpPr>
            <p:cNvPr id="61476" name="Text Box 31">
              <a:extLst>
                <a:ext uri="{FF2B5EF4-FFF2-40B4-BE49-F238E27FC236}">
                  <a16:creationId xmlns:a16="http://schemas.microsoft.com/office/drawing/2014/main" id="{AC1045B8-F35F-4FD1-9E02-DC37C4CA0A16}"/>
                </a:ext>
              </a:extLst>
            </p:cNvPr>
            <p:cNvSpPr txBox="1">
              <a:spLocks noChangeArrowheads="1"/>
            </p:cNvSpPr>
            <p:nvPr/>
          </p:nvSpPr>
          <p:spPr bwMode="auto">
            <a:xfrm>
              <a:off x="585" y="4006"/>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7         7</a:t>
              </a:r>
            </a:p>
          </p:txBody>
        </p:sp>
      </p:grpSp>
      <p:sp>
        <p:nvSpPr>
          <p:cNvPr id="61468" name="Rectangle 32">
            <a:extLst>
              <a:ext uri="{FF2B5EF4-FFF2-40B4-BE49-F238E27FC236}">
                <a16:creationId xmlns:a16="http://schemas.microsoft.com/office/drawing/2014/main" id="{3755A67F-BCFC-442A-808F-B14C7B3D237D}"/>
              </a:ext>
            </a:extLst>
          </p:cNvPr>
          <p:cNvSpPr>
            <a:spLocks noChangeArrowheads="1"/>
          </p:cNvSpPr>
          <p:nvPr/>
        </p:nvSpPr>
        <p:spPr bwMode="auto">
          <a:xfrm flipH="1">
            <a:off x="7947025" y="1111250"/>
            <a:ext cx="457200" cy="703263"/>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69" name="Rectangle 33">
            <a:extLst>
              <a:ext uri="{FF2B5EF4-FFF2-40B4-BE49-F238E27FC236}">
                <a16:creationId xmlns:a16="http://schemas.microsoft.com/office/drawing/2014/main" id="{C0F3D168-6041-4758-B65A-5FB9961CFEEF}"/>
              </a:ext>
            </a:extLst>
          </p:cNvPr>
          <p:cNvSpPr>
            <a:spLocks noChangeArrowheads="1"/>
          </p:cNvSpPr>
          <p:nvPr/>
        </p:nvSpPr>
        <p:spPr bwMode="auto">
          <a:xfrm flipH="1">
            <a:off x="7337425" y="1106488"/>
            <a:ext cx="457200" cy="70802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70" name="Text Box 34">
            <a:extLst>
              <a:ext uri="{FF2B5EF4-FFF2-40B4-BE49-F238E27FC236}">
                <a16:creationId xmlns:a16="http://schemas.microsoft.com/office/drawing/2014/main" id="{8A461309-923D-4946-A245-AAD664362DB3}"/>
              </a:ext>
            </a:extLst>
          </p:cNvPr>
          <p:cNvSpPr txBox="1">
            <a:spLocks noChangeArrowheads="1"/>
          </p:cNvSpPr>
          <p:nvPr/>
        </p:nvSpPr>
        <p:spPr bwMode="auto">
          <a:xfrm>
            <a:off x="7346950" y="181768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6          6</a:t>
            </a:r>
          </a:p>
        </p:txBody>
      </p:sp>
      <p:sp>
        <p:nvSpPr>
          <p:cNvPr id="61471" name="Rectangle 35">
            <a:extLst>
              <a:ext uri="{FF2B5EF4-FFF2-40B4-BE49-F238E27FC236}">
                <a16:creationId xmlns:a16="http://schemas.microsoft.com/office/drawing/2014/main" id="{301EDC84-4720-4C56-8419-B559F8A37C04}"/>
              </a:ext>
            </a:extLst>
          </p:cNvPr>
          <p:cNvSpPr>
            <a:spLocks noChangeArrowheads="1"/>
          </p:cNvSpPr>
          <p:nvPr/>
        </p:nvSpPr>
        <p:spPr bwMode="auto">
          <a:xfrm>
            <a:off x="720725" y="163513"/>
            <a:ext cx="337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3</a:t>
            </a:r>
          </a:p>
        </p:txBody>
      </p:sp>
      <p:sp>
        <p:nvSpPr>
          <p:cNvPr id="61472" name="AutoShape 36">
            <a:extLst>
              <a:ext uri="{FF2B5EF4-FFF2-40B4-BE49-F238E27FC236}">
                <a16:creationId xmlns:a16="http://schemas.microsoft.com/office/drawing/2014/main" id="{D91DF9E2-20D3-4FFB-BA12-47821E4A56FE}"/>
              </a:ext>
            </a:extLst>
          </p:cNvPr>
          <p:cNvSpPr>
            <a:spLocks noChangeArrowheads="1"/>
          </p:cNvSpPr>
          <p:nvPr/>
        </p:nvSpPr>
        <p:spPr bwMode="auto">
          <a:xfrm>
            <a:off x="4803775" y="2544763"/>
            <a:ext cx="3730625" cy="877887"/>
          </a:xfrm>
          <a:prstGeom prst="wedgeRoundRectCallout">
            <a:avLst>
              <a:gd name="adj1" fmla="val 2384"/>
              <a:gd name="adj2" fmla="val -117630"/>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This one is really hard!</a:t>
            </a:r>
          </a:p>
          <a:p>
            <a:pPr eaLnBrk="1" hangingPunct="1">
              <a:spcBef>
                <a:spcPct val="0"/>
              </a:spcBef>
              <a:buFontTx/>
              <a:buNone/>
            </a:pPr>
            <a:r>
              <a:rPr lang="en-US" altLang="en-US" sz="2400">
                <a:latin typeface="Comic Sans MS" panose="030F0702030302020204" pitchFamily="66" charset="0"/>
              </a:rPr>
              <a:t>What is this, </a:t>
            </a:r>
            <a:r>
              <a:rPr lang="en-US" altLang="en-US" sz="2400">
                <a:solidFill>
                  <a:srgbClr val="0000FF"/>
                </a:solidFill>
                <a:latin typeface="Comic Sans MS" panose="030F0702030302020204" pitchFamily="66" charset="0"/>
              </a:rPr>
              <a:t>A</a:t>
            </a:r>
            <a:r>
              <a:rPr lang="en-US" altLang="en-US" sz="2400">
                <a:latin typeface="Comic Sans MS" panose="030F0702030302020204" pitchFamily="66" charset="0"/>
              </a:rPr>
              <a:t> or </a:t>
            </a:r>
            <a:r>
              <a:rPr lang="en-US" altLang="en-US" sz="2400">
                <a:solidFill>
                  <a:srgbClr val="FF0000"/>
                </a:solidFill>
                <a:latin typeface="Comic Sans MS" panose="030F0702030302020204" pitchFamily="66" charset="0"/>
              </a:rPr>
              <a:t>B</a:t>
            </a:r>
            <a:r>
              <a:rPr lang="en-US" altLang="en-US" sz="2400">
                <a:latin typeface="Comic Sans MS" panose="030F0702030302020204" pitchFamily="66" charset="0"/>
              </a:rPr>
              <a:t>?</a:t>
            </a:r>
          </a:p>
          <a:p>
            <a:pPr eaLnBrk="1" hangingPunct="1">
              <a:spcBef>
                <a:spcPct val="0"/>
              </a:spcBef>
              <a:buFontTx/>
              <a:buNone/>
            </a:pPr>
            <a:endParaRPr lang="en-US" altLang="en-US" sz="2000">
              <a:latin typeface="Comic Sans MS" panose="030F0702030302020204" pitchFamily="66" charset="0"/>
            </a:endParaRPr>
          </a:p>
        </p:txBody>
      </p:sp>
    </p:spTree>
    <p:extLst>
      <p:ext uri="{BB962C8B-B14F-4D97-AF65-F5344CB8AC3E}">
        <p14:creationId xmlns:p14="http://schemas.microsoft.com/office/powerpoint/2010/main" val="1487648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landers1">
            <a:extLst>
              <a:ext uri="{FF2B5EF4-FFF2-40B4-BE49-F238E27FC236}">
                <a16:creationId xmlns:a16="http://schemas.microsoft.com/office/drawing/2014/main" id="{AB05504F-5EF4-4148-A47A-CF35DDFB2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636588"/>
            <a:ext cx="2452688"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id="{D8B9EEB5-E9E5-4523-B01A-A09C48F4A913}"/>
              </a:ext>
            </a:extLst>
          </p:cNvPr>
          <p:cNvSpPr>
            <a:spLocks noChangeArrowheads="1"/>
          </p:cNvSpPr>
          <p:nvPr/>
        </p:nvSpPr>
        <p:spPr bwMode="auto">
          <a:xfrm>
            <a:off x="377825" y="933450"/>
            <a:ext cx="1830388" cy="5707063"/>
          </a:xfrm>
          <a:prstGeom prst="rect">
            <a:avLst/>
          </a:prstGeom>
          <a:solidFill>
            <a:srgbClr val="EAEAEA"/>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68" name="Text Box 4">
            <a:extLst>
              <a:ext uri="{FF2B5EF4-FFF2-40B4-BE49-F238E27FC236}">
                <a16:creationId xmlns:a16="http://schemas.microsoft.com/office/drawing/2014/main" id="{E5D797D8-AF3E-4B7E-8D67-11471D2EC20F}"/>
              </a:ext>
            </a:extLst>
          </p:cNvPr>
          <p:cNvSpPr txBox="1">
            <a:spLocks noChangeArrowheads="1"/>
          </p:cNvSpPr>
          <p:nvPr/>
        </p:nvSpPr>
        <p:spPr bwMode="auto">
          <a:xfrm>
            <a:off x="242888" y="958850"/>
            <a:ext cx="2070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FF"/>
                </a:solidFill>
              </a:rPr>
              <a:t>Examples of class A</a:t>
            </a:r>
            <a:endParaRPr lang="en-US" altLang="en-US" sz="2400">
              <a:solidFill>
                <a:srgbClr val="0000FF"/>
              </a:solidFill>
            </a:endParaRPr>
          </a:p>
        </p:txBody>
      </p:sp>
      <p:sp>
        <p:nvSpPr>
          <p:cNvPr id="62469" name="Rectangle 5">
            <a:extLst>
              <a:ext uri="{FF2B5EF4-FFF2-40B4-BE49-F238E27FC236}">
                <a16:creationId xmlns:a16="http://schemas.microsoft.com/office/drawing/2014/main" id="{20787C0B-B4E1-4411-A318-410BBCA25761}"/>
              </a:ext>
            </a:extLst>
          </p:cNvPr>
          <p:cNvSpPr>
            <a:spLocks noChangeArrowheads="1"/>
          </p:cNvSpPr>
          <p:nvPr/>
        </p:nvSpPr>
        <p:spPr bwMode="auto">
          <a:xfrm>
            <a:off x="712788" y="6021388"/>
            <a:ext cx="457200" cy="3048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0" name="Rectangle 6">
            <a:extLst>
              <a:ext uri="{FF2B5EF4-FFF2-40B4-BE49-F238E27FC236}">
                <a16:creationId xmlns:a16="http://schemas.microsoft.com/office/drawing/2014/main" id="{10FF58E2-0DD2-4675-817E-4F2BE779E528}"/>
              </a:ext>
            </a:extLst>
          </p:cNvPr>
          <p:cNvSpPr>
            <a:spLocks noChangeArrowheads="1"/>
          </p:cNvSpPr>
          <p:nvPr/>
        </p:nvSpPr>
        <p:spPr bwMode="auto">
          <a:xfrm>
            <a:off x="1322388" y="5457825"/>
            <a:ext cx="457200" cy="868363"/>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1" name="Rectangle 7">
            <a:extLst>
              <a:ext uri="{FF2B5EF4-FFF2-40B4-BE49-F238E27FC236}">
                <a16:creationId xmlns:a16="http://schemas.microsoft.com/office/drawing/2014/main" id="{E5B995DE-F611-41F1-97F6-F509AD053858}"/>
              </a:ext>
            </a:extLst>
          </p:cNvPr>
          <p:cNvSpPr>
            <a:spLocks noChangeArrowheads="1"/>
          </p:cNvSpPr>
          <p:nvPr/>
        </p:nvSpPr>
        <p:spPr bwMode="auto">
          <a:xfrm>
            <a:off x="712788" y="4344988"/>
            <a:ext cx="457200" cy="7620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2" name="Rectangle 8">
            <a:extLst>
              <a:ext uri="{FF2B5EF4-FFF2-40B4-BE49-F238E27FC236}">
                <a16:creationId xmlns:a16="http://schemas.microsoft.com/office/drawing/2014/main" id="{B2C5D514-07F9-4DF5-AB3D-6A1D241664C4}"/>
              </a:ext>
            </a:extLst>
          </p:cNvPr>
          <p:cNvSpPr>
            <a:spLocks noChangeArrowheads="1"/>
          </p:cNvSpPr>
          <p:nvPr/>
        </p:nvSpPr>
        <p:spPr bwMode="auto">
          <a:xfrm>
            <a:off x="1322388" y="4857750"/>
            <a:ext cx="457200" cy="24923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3" name="Rectangle 9">
            <a:extLst>
              <a:ext uri="{FF2B5EF4-FFF2-40B4-BE49-F238E27FC236}">
                <a16:creationId xmlns:a16="http://schemas.microsoft.com/office/drawing/2014/main" id="{7C81BC24-A300-4D18-970C-BCDDA6C0616C}"/>
              </a:ext>
            </a:extLst>
          </p:cNvPr>
          <p:cNvSpPr>
            <a:spLocks noChangeArrowheads="1"/>
          </p:cNvSpPr>
          <p:nvPr/>
        </p:nvSpPr>
        <p:spPr bwMode="auto">
          <a:xfrm>
            <a:off x="712788" y="3632200"/>
            <a:ext cx="457200" cy="10318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4" name="Rectangle 10">
            <a:extLst>
              <a:ext uri="{FF2B5EF4-FFF2-40B4-BE49-F238E27FC236}">
                <a16:creationId xmlns:a16="http://schemas.microsoft.com/office/drawing/2014/main" id="{94109E78-3388-489D-B54A-40C6F03DD85B}"/>
              </a:ext>
            </a:extLst>
          </p:cNvPr>
          <p:cNvSpPr>
            <a:spLocks noChangeArrowheads="1"/>
          </p:cNvSpPr>
          <p:nvPr/>
        </p:nvSpPr>
        <p:spPr bwMode="auto">
          <a:xfrm>
            <a:off x="1322388" y="3201988"/>
            <a:ext cx="457200" cy="5334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5" name="Rectangle 11">
            <a:extLst>
              <a:ext uri="{FF2B5EF4-FFF2-40B4-BE49-F238E27FC236}">
                <a16:creationId xmlns:a16="http://schemas.microsoft.com/office/drawing/2014/main" id="{CB83602F-BB5C-4407-86FB-26B8BE0A6B7E}"/>
              </a:ext>
            </a:extLst>
          </p:cNvPr>
          <p:cNvSpPr>
            <a:spLocks noChangeArrowheads="1"/>
          </p:cNvSpPr>
          <p:nvPr/>
        </p:nvSpPr>
        <p:spPr bwMode="auto">
          <a:xfrm>
            <a:off x="712788" y="2203450"/>
            <a:ext cx="457200" cy="388938"/>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6" name="Rectangle 12">
            <a:extLst>
              <a:ext uri="{FF2B5EF4-FFF2-40B4-BE49-F238E27FC236}">
                <a16:creationId xmlns:a16="http://schemas.microsoft.com/office/drawing/2014/main" id="{E6E5065D-E7CB-4468-B959-EB33A529C24B}"/>
              </a:ext>
            </a:extLst>
          </p:cNvPr>
          <p:cNvSpPr>
            <a:spLocks noChangeArrowheads="1"/>
          </p:cNvSpPr>
          <p:nvPr/>
        </p:nvSpPr>
        <p:spPr bwMode="auto">
          <a:xfrm>
            <a:off x="1322388" y="2211388"/>
            <a:ext cx="457200" cy="3810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77" name="Text Box 13">
            <a:extLst>
              <a:ext uri="{FF2B5EF4-FFF2-40B4-BE49-F238E27FC236}">
                <a16:creationId xmlns:a16="http://schemas.microsoft.com/office/drawing/2014/main" id="{BA990DD7-AD21-482C-BCDD-7E82DB251D01}"/>
              </a:ext>
            </a:extLst>
          </p:cNvPr>
          <p:cNvSpPr txBox="1">
            <a:spLocks noChangeArrowheads="1"/>
          </p:cNvSpPr>
          <p:nvPr/>
        </p:nvSpPr>
        <p:spPr bwMode="auto">
          <a:xfrm>
            <a:off x="727075" y="2597150"/>
            <a:ext cx="92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4         4</a:t>
            </a:r>
          </a:p>
        </p:txBody>
      </p:sp>
      <p:sp>
        <p:nvSpPr>
          <p:cNvPr id="62478" name="Text Box 14">
            <a:extLst>
              <a:ext uri="{FF2B5EF4-FFF2-40B4-BE49-F238E27FC236}">
                <a16:creationId xmlns:a16="http://schemas.microsoft.com/office/drawing/2014/main" id="{F5A23C92-7782-470B-AC61-690D50B62BF6}"/>
              </a:ext>
            </a:extLst>
          </p:cNvPr>
          <p:cNvSpPr txBox="1">
            <a:spLocks noChangeArrowheads="1"/>
          </p:cNvSpPr>
          <p:nvPr/>
        </p:nvSpPr>
        <p:spPr bwMode="auto">
          <a:xfrm>
            <a:off x="727075" y="371316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1          5</a:t>
            </a:r>
          </a:p>
        </p:txBody>
      </p:sp>
      <p:sp>
        <p:nvSpPr>
          <p:cNvPr id="62479" name="Text Box 15">
            <a:extLst>
              <a:ext uri="{FF2B5EF4-FFF2-40B4-BE49-F238E27FC236}">
                <a16:creationId xmlns:a16="http://schemas.microsoft.com/office/drawing/2014/main" id="{4D7FEEFB-FCBE-4814-A5CD-ABE2434C17E8}"/>
              </a:ext>
            </a:extLst>
          </p:cNvPr>
          <p:cNvSpPr txBox="1">
            <a:spLocks noChangeArrowheads="1"/>
          </p:cNvSpPr>
          <p:nvPr/>
        </p:nvSpPr>
        <p:spPr bwMode="auto">
          <a:xfrm>
            <a:off x="727075" y="5045075"/>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6         3</a:t>
            </a:r>
          </a:p>
        </p:txBody>
      </p:sp>
      <p:sp>
        <p:nvSpPr>
          <p:cNvPr id="62480" name="Text Box 16">
            <a:extLst>
              <a:ext uri="{FF2B5EF4-FFF2-40B4-BE49-F238E27FC236}">
                <a16:creationId xmlns:a16="http://schemas.microsoft.com/office/drawing/2014/main" id="{BFDAF769-E60C-45FD-9013-805D67E567FC}"/>
              </a:ext>
            </a:extLst>
          </p:cNvPr>
          <p:cNvSpPr txBox="1">
            <a:spLocks noChangeArrowheads="1"/>
          </p:cNvSpPr>
          <p:nvPr/>
        </p:nvSpPr>
        <p:spPr bwMode="auto">
          <a:xfrm>
            <a:off x="727075" y="62468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3          7</a:t>
            </a:r>
          </a:p>
        </p:txBody>
      </p:sp>
      <p:sp>
        <p:nvSpPr>
          <p:cNvPr id="62481" name="Rectangle 17">
            <a:extLst>
              <a:ext uri="{FF2B5EF4-FFF2-40B4-BE49-F238E27FC236}">
                <a16:creationId xmlns:a16="http://schemas.microsoft.com/office/drawing/2014/main" id="{F9FA3D36-EA2E-4C1E-A869-93565C733B3F}"/>
              </a:ext>
            </a:extLst>
          </p:cNvPr>
          <p:cNvSpPr>
            <a:spLocks noChangeArrowheads="1"/>
          </p:cNvSpPr>
          <p:nvPr/>
        </p:nvSpPr>
        <p:spPr bwMode="auto">
          <a:xfrm>
            <a:off x="2593975" y="928688"/>
            <a:ext cx="1890713" cy="5707062"/>
          </a:xfrm>
          <a:prstGeom prst="rect">
            <a:avLst/>
          </a:prstGeom>
          <a:solidFill>
            <a:srgbClr val="FFFFCC"/>
          </a:solidFill>
          <a:ln w="19050">
            <a:solidFill>
              <a:srgbClr val="8080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2" name="Text Box 18">
            <a:extLst>
              <a:ext uri="{FF2B5EF4-FFF2-40B4-BE49-F238E27FC236}">
                <a16:creationId xmlns:a16="http://schemas.microsoft.com/office/drawing/2014/main" id="{17CA583C-D3C8-4C38-B7FA-9A9EA99DA116}"/>
              </a:ext>
            </a:extLst>
          </p:cNvPr>
          <p:cNvSpPr txBox="1">
            <a:spLocks noChangeArrowheads="1"/>
          </p:cNvSpPr>
          <p:nvPr/>
        </p:nvSpPr>
        <p:spPr bwMode="auto">
          <a:xfrm>
            <a:off x="2601913" y="1008063"/>
            <a:ext cx="184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FF0000"/>
                </a:solidFill>
              </a:rPr>
              <a:t>Examples of class B</a:t>
            </a:r>
            <a:endParaRPr lang="en-US" altLang="en-US" sz="2400">
              <a:solidFill>
                <a:srgbClr val="FF0000"/>
              </a:solidFill>
            </a:endParaRPr>
          </a:p>
        </p:txBody>
      </p:sp>
      <p:sp>
        <p:nvSpPr>
          <p:cNvPr id="62483" name="Rectangle 19">
            <a:extLst>
              <a:ext uri="{FF2B5EF4-FFF2-40B4-BE49-F238E27FC236}">
                <a16:creationId xmlns:a16="http://schemas.microsoft.com/office/drawing/2014/main" id="{BBFA7F78-58F9-480B-832D-17647A491C0E}"/>
              </a:ext>
            </a:extLst>
          </p:cNvPr>
          <p:cNvSpPr>
            <a:spLocks noChangeArrowheads="1"/>
          </p:cNvSpPr>
          <p:nvPr/>
        </p:nvSpPr>
        <p:spPr bwMode="auto">
          <a:xfrm flipH="1">
            <a:off x="3497263" y="5462588"/>
            <a:ext cx="457200" cy="842962"/>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4" name="Rectangle 20">
            <a:extLst>
              <a:ext uri="{FF2B5EF4-FFF2-40B4-BE49-F238E27FC236}">
                <a16:creationId xmlns:a16="http://schemas.microsoft.com/office/drawing/2014/main" id="{48F7351A-1D38-4FA6-8447-7E9C3F4248A4}"/>
              </a:ext>
            </a:extLst>
          </p:cNvPr>
          <p:cNvSpPr>
            <a:spLocks noChangeArrowheads="1"/>
          </p:cNvSpPr>
          <p:nvPr/>
        </p:nvSpPr>
        <p:spPr bwMode="auto">
          <a:xfrm flipH="1">
            <a:off x="2887663" y="5461000"/>
            <a:ext cx="457200" cy="84455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5" name="Rectangle 21">
            <a:extLst>
              <a:ext uri="{FF2B5EF4-FFF2-40B4-BE49-F238E27FC236}">
                <a16:creationId xmlns:a16="http://schemas.microsoft.com/office/drawing/2014/main" id="{1407CA5F-5437-4AFC-99C8-2F01BCEF33DE}"/>
              </a:ext>
            </a:extLst>
          </p:cNvPr>
          <p:cNvSpPr>
            <a:spLocks noChangeArrowheads="1"/>
          </p:cNvSpPr>
          <p:nvPr/>
        </p:nvSpPr>
        <p:spPr bwMode="auto">
          <a:xfrm flipH="1">
            <a:off x="3497263" y="4227513"/>
            <a:ext cx="457200" cy="85883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6" name="Rectangle 22">
            <a:extLst>
              <a:ext uri="{FF2B5EF4-FFF2-40B4-BE49-F238E27FC236}">
                <a16:creationId xmlns:a16="http://schemas.microsoft.com/office/drawing/2014/main" id="{D8A176D1-DE67-42E7-A311-7A5FA865D4E3}"/>
              </a:ext>
            </a:extLst>
          </p:cNvPr>
          <p:cNvSpPr>
            <a:spLocks noChangeArrowheads="1"/>
          </p:cNvSpPr>
          <p:nvPr/>
        </p:nvSpPr>
        <p:spPr bwMode="auto">
          <a:xfrm flipH="1">
            <a:off x="2887663" y="4633913"/>
            <a:ext cx="457200" cy="45243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7" name="Rectangle 23">
            <a:extLst>
              <a:ext uri="{FF2B5EF4-FFF2-40B4-BE49-F238E27FC236}">
                <a16:creationId xmlns:a16="http://schemas.microsoft.com/office/drawing/2014/main" id="{340C2C84-4C1A-4A47-A469-E4AE1DD9505B}"/>
              </a:ext>
            </a:extLst>
          </p:cNvPr>
          <p:cNvSpPr>
            <a:spLocks noChangeArrowheads="1"/>
          </p:cNvSpPr>
          <p:nvPr/>
        </p:nvSpPr>
        <p:spPr bwMode="auto">
          <a:xfrm flipH="1">
            <a:off x="3497263" y="3167063"/>
            <a:ext cx="457200" cy="547687"/>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8" name="Rectangle 24">
            <a:extLst>
              <a:ext uri="{FF2B5EF4-FFF2-40B4-BE49-F238E27FC236}">
                <a16:creationId xmlns:a16="http://schemas.microsoft.com/office/drawing/2014/main" id="{6F806FEF-7BB2-4790-9697-481861792FC1}"/>
              </a:ext>
            </a:extLst>
          </p:cNvPr>
          <p:cNvSpPr>
            <a:spLocks noChangeArrowheads="1"/>
          </p:cNvSpPr>
          <p:nvPr/>
        </p:nvSpPr>
        <p:spPr bwMode="auto">
          <a:xfrm flipH="1">
            <a:off x="2887663" y="3005138"/>
            <a:ext cx="457200" cy="709612"/>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89" name="Rectangle 25">
            <a:extLst>
              <a:ext uri="{FF2B5EF4-FFF2-40B4-BE49-F238E27FC236}">
                <a16:creationId xmlns:a16="http://schemas.microsoft.com/office/drawing/2014/main" id="{17733822-96DB-4CE4-B8D8-BA98DE64D5BD}"/>
              </a:ext>
            </a:extLst>
          </p:cNvPr>
          <p:cNvSpPr>
            <a:spLocks noChangeArrowheads="1"/>
          </p:cNvSpPr>
          <p:nvPr/>
        </p:nvSpPr>
        <p:spPr bwMode="auto">
          <a:xfrm flipH="1">
            <a:off x="3497263" y="1914525"/>
            <a:ext cx="457200" cy="65722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90" name="Rectangle 26">
            <a:extLst>
              <a:ext uri="{FF2B5EF4-FFF2-40B4-BE49-F238E27FC236}">
                <a16:creationId xmlns:a16="http://schemas.microsoft.com/office/drawing/2014/main" id="{61DCCCD5-C2DD-4C1A-8A9B-5A603F05E0AD}"/>
              </a:ext>
            </a:extLst>
          </p:cNvPr>
          <p:cNvSpPr>
            <a:spLocks noChangeArrowheads="1"/>
          </p:cNvSpPr>
          <p:nvPr/>
        </p:nvSpPr>
        <p:spPr bwMode="auto">
          <a:xfrm flipH="1">
            <a:off x="2887663" y="2038350"/>
            <a:ext cx="457200" cy="533400"/>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nvGrpSpPr>
          <p:cNvPr id="62491" name="Group 27">
            <a:extLst>
              <a:ext uri="{FF2B5EF4-FFF2-40B4-BE49-F238E27FC236}">
                <a16:creationId xmlns:a16="http://schemas.microsoft.com/office/drawing/2014/main" id="{3404ECEF-4685-48C8-B1FF-5BEC7011FF40}"/>
              </a:ext>
            </a:extLst>
          </p:cNvPr>
          <p:cNvGrpSpPr>
            <a:grpSpLocks/>
          </p:cNvGrpSpPr>
          <p:nvPr/>
        </p:nvGrpSpPr>
        <p:grpSpPr bwMode="auto">
          <a:xfrm>
            <a:off x="2932113" y="2593975"/>
            <a:ext cx="927100" cy="4016375"/>
            <a:chOff x="585" y="1707"/>
            <a:chExt cx="584" cy="2530"/>
          </a:xfrm>
        </p:grpSpPr>
        <p:sp>
          <p:nvSpPr>
            <p:cNvPr id="62501" name="Text Box 28">
              <a:extLst>
                <a:ext uri="{FF2B5EF4-FFF2-40B4-BE49-F238E27FC236}">
                  <a16:creationId xmlns:a16="http://schemas.microsoft.com/office/drawing/2014/main" id="{AF7EFB1A-DECC-41CD-A52A-2D575026BFA1}"/>
                </a:ext>
              </a:extLst>
            </p:cNvPr>
            <p:cNvSpPr txBox="1">
              <a:spLocks noChangeArrowheads="1"/>
            </p:cNvSpPr>
            <p:nvPr/>
          </p:nvSpPr>
          <p:spPr bwMode="auto">
            <a:xfrm>
              <a:off x="585" y="1707"/>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5         6</a:t>
              </a:r>
            </a:p>
          </p:txBody>
        </p:sp>
        <p:sp>
          <p:nvSpPr>
            <p:cNvPr id="62502" name="Text Box 29">
              <a:extLst>
                <a:ext uri="{FF2B5EF4-FFF2-40B4-BE49-F238E27FC236}">
                  <a16:creationId xmlns:a16="http://schemas.microsoft.com/office/drawing/2014/main" id="{56BC2089-8438-431F-8442-D2D11A3D644C}"/>
                </a:ext>
              </a:extLst>
            </p:cNvPr>
            <p:cNvSpPr txBox="1">
              <a:spLocks noChangeArrowheads="1"/>
            </p:cNvSpPr>
            <p:nvPr/>
          </p:nvSpPr>
          <p:spPr bwMode="auto">
            <a:xfrm>
              <a:off x="585" y="2410"/>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7         5</a:t>
              </a:r>
            </a:p>
          </p:txBody>
        </p:sp>
        <p:sp>
          <p:nvSpPr>
            <p:cNvPr id="62503" name="Text Box 30">
              <a:extLst>
                <a:ext uri="{FF2B5EF4-FFF2-40B4-BE49-F238E27FC236}">
                  <a16:creationId xmlns:a16="http://schemas.microsoft.com/office/drawing/2014/main" id="{F63B4F50-7A06-4B82-B2F4-BC0BCBA52931}"/>
                </a:ext>
              </a:extLst>
            </p:cNvPr>
            <p:cNvSpPr txBox="1">
              <a:spLocks noChangeArrowheads="1"/>
            </p:cNvSpPr>
            <p:nvPr/>
          </p:nvSpPr>
          <p:spPr bwMode="auto">
            <a:xfrm>
              <a:off x="585" y="324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4         8</a:t>
              </a:r>
            </a:p>
          </p:txBody>
        </p:sp>
        <p:sp>
          <p:nvSpPr>
            <p:cNvPr id="62504" name="Text Box 31">
              <a:extLst>
                <a:ext uri="{FF2B5EF4-FFF2-40B4-BE49-F238E27FC236}">
                  <a16:creationId xmlns:a16="http://schemas.microsoft.com/office/drawing/2014/main" id="{4E28E6A5-765C-49D4-A5AC-FDF5BF8A9B55}"/>
                </a:ext>
              </a:extLst>
            </p:cNvPr>
            <p:cNvSpPr txBox="1">
              <a:spLocks noChangeArrowheads="1"/>
            </p:cNvSpPr>
            <p:nvPr/>
          </p:nvSpPr>
          <p:spPr bwMode="auto">
            <a:xfrm>
              <a:off x="585" y="4006"/>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7         7</a:t>
              </a:r>
            </a:p>
          </p:txBody>
        </p:sp>
      </p:grpSp>
      <p:sp>
        <p:nvSpPr>
          <p:cNvPr id="62492" name="Rectangle 32">
            <a:extLst>
              <a:ext uri="{FF2B5EF4-FFF2-40B4-BE49-F238E27FC236}">
                <a16:creationId xmlns:a16="http://schemas.microsoft.com/office/drawing/2014/main" id="{C8B5F11C-2E9A-4493-937B-4063808CA363}"/>
              </a:ext>
            </a:extLst>
          </p:cNvPr>
          <p:cNvSpPr>
            <a:spLocks noChangeArrowheads="1"/>
          </p:cNvSpPr>
          <p:nvPr/>
        </p:nvSpPr>
        <p:spPr bwMode="auto">
          <a:xfrm flipH="1">
            <a:off x="7947025" y="1111250"/>
            <a:ext cx="457200" cy="703263"/>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93" name="Rectangle 33">
            <a:extLst>
              <a:ext uri="{FF2B5EF4-FFF2-40B4-BE49-F238E27FC236}">
                <a16:creationId xmlns:a16="http://schemas.microsoft.com/office/drawing/2014/main" id="{025F7615-1CA1-42C7-AF6D-F7C3E6C24A9C}"/>
              </a:ext>
            </a:extLst>
          </p:cNvPr>
          <p:cNvSpPr>
            <a:spLocks noChangeArrowheads="1"/>
          </p:cNvSpPr>
          <p:nvPr/>
        </p:nvSpPr>
        <p:spPr bwMode="auto">
          <a:xfrm flipH="1">
            <a:off x="7337425" y="1106488"/>
            <a:ext cx="457200" cy="708025"/>
          </a:xfrm>
          <a:prstGeom prst="rect">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94" name="Text Box 34">
            <a:extLst>
              <a:ext uri="{FF2B5EF4-FFF2-40B4-BE49-F238E27FC236}">
                <a16:creationId xmlns:a16="http://schemas.microsoft.com/office/drawing/2014/main" id="{78021A33-B80F-41C0-ADCE-6CFD7C9D22CC}"/>
              </a:ext>
            </a:extLst>
          </p:cNvPr>
          <p:cNvSpPr txBox="1">
            <a:spLocks noChangeArrowheads="1"/>
          </p:cNvSpPr>
          <p:nvPr/>
        </p:nvSpPr>
        <p:spPr bwMode="auto">
          <a:xfrm>
            <a:off x="7346950" y="181768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t>6          6</a:t>
            </a:r>
          </a:p>
        </p:txBody>
      </p:sp>
      <p:sp>
        <p:nvSpPr>
          <p:cNvPr id="62495" name="Rectangle 35">
            <a:extLst>
              <a:ext uri="{FF2B5EF4-FFF2-40B4-BE49-F238E27FC236}">
                <a16:creationId xmlns:a16="http://schemas.microsoft.com/office/drawing/2014/main" id="{E3898816-2E43-4914-9D91-67FEC355B757}"/>
              </a:ext>
            </a:extLst>
          </p:cNvPr>
          <p:cNvSpPr>
            <a:spLocks noChangeArrowheads="1"/>
          </p:cNvSpPr>
          <p:nvPr/>
        </p:nvSpPr>
        <p:spPr bwMode="auto">
          <a:xfrm>
            <a:off x="720725" y="163513"/>
            <a:ext cx="337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Comic Sans MS" panose="030F0702030302020204" pitchFamily="66" charset="0"/>
              </a:rPr>
              <a:t>Pigeon Problem 3</a:t>
            </a:r>
          </a:p>
        </p:txBody>
      </p:sp>
      <p:sp>
        <p:nvSpPr>
          <p:cNvPr id="62496" name="AutoShape 36">
            <a:extLst>
              <a:ext uri="{FF2B5EF4-FFF2-40B4-BE49-F238E27FC236}">
                <a16:creationId xmlns:a16="http://schemas.microsoft.com/office/drawing/2014/main" id="{0F035D18-82E6-4CE0-99B2-C8F4270238CD}"/>
              </a:ext>
            </a:extLst>
          </p:cNvPr>
          <p:cNvSpPr>
            <a:spLocks noChangeArrowheads="1"/>
          </p:cNvSpPr>
          <p:nvPr/>
        </p:nvSpPr>
        <p:spPr bwMode="auto">
          <a:xfrm>
            <a:off x="6080125" y="168275"/>
            <a:ext cx="1960563" cy="584200"/>
          </a:xfrm>
          <a:prstGeom prst="wedgeRoundRectCallout">
            <a:avLst>
              <a:gd name="adj1" fmla="val -30403"/>
              <a:gd name="adj2" fmla="val 117394"/>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latin typeface="Comic Sans MS" panose="030F0702030302020204" pitchFamily="66" charset="0"/>
              </a:rPr>
              <a:t>It is a </a:t>
            </a:r>
            <a:r>
              <a:rPr lang="en-US" altLang="en-US" sz="2800">
                <a:solidFill>
                  <a:srgbClr val="FF0000"/>
                </a:solidFill>
                <a:latin typeface="Comic Sans MS" panose="030F0702030302020204" pitchFamily="66" charset="0"/>
              </a:rPr>
              <a:t>B</a:t>
            </a:r>
            <a:r>
              <a:rPr lang="en-US" altLang="en-US" sz="2800">
                <a:latin typeface="Comic Sans MS" panose="030F0702030302020204" pitchFamily="66" charset="0"/>
              </a:rPr>
              <a:t>!</a:t>
            </a:r>
          </a:p>
          <a:p>
            <a:pPr eaLnBrk="1" hangingPunct="1">
              <a:spcBef>
                <a:spcPct val="0"/>
              </a:spcBef>
              <a:buFontTx/>
              <a:buNone/>
            </a:pPr>
            <a:endParaRPr lang="en-US" altLang="en-US" sz="2400">
              <a:latin typeface="Comic Sans MS" panose="030F0702030302020204" pitchFamily="66" charset="0"/>
            </a:endParaRPr>
          </a:p>
        </p:txBody>
      </p:sp>
      <p:grpSp>
        <p:nvGrpSpPr>
          <p:cNvPr id="62497" name="Group 37">
            <a:extLst>
              <a:ext uri="{FF2B5EF4-FFF2-40B4-BE49-F238E27FC236}">
                <a16:creationId xmlns:a16="http://schemas.microsoft.com/office/drawing/2014/main" id="{370B6685-BF26-4D61-ABF2-BF0FD51AEC1F}"/>
              </a:ext>
            </a:extLst>
          </p:cNvPr>
          <p:cNvGrpSpPr>
            <a:grpSpLocks/>
          </p:cNvGrpSpPr>
          <p:nvPr/>
        </p:nvGrpSpPr>
        <p:grpSpPr bwMode="auto">
          <a:xfrm>
            <a:off x="5535613" y="857250"/>
            <a:ext cx="357187" cy="0"/>
            <a:chOff x="0" y="0"/>
            <a:chExt cx="225" cy="0"/>
          </a:xfrm>
        </p:grpSpPr>
        <p:sp>
          <p:nvSpPr>
            <p:cNvPr id="62499" name="Rectangle 38">
              <a:extLst>
                <a:ext uri="{FF2B5EF4-FFF2-40B4-BE49-F238E27FC236}">
                  <a16:creationId xmlns:a16="http://schemas.microsoft.com/office/drawing/2014/main" id="{6B3CD797-BDD9-49C0-A4F8-34FB084D4D01}"/>
                </a:ext>
              </a:extLst>
            </p:cNvPr>
            <p:cNvSpPr>
              <a:spLocks noChangeArrowheads="1"/>
            </p:cNvSpPr>
            <p:nvPr/>
          </p:nvSpPr>
          <p:spPr bwMode="auto">
            <a:xfrm>
              <a:off x="0" y="0"/>
              <a:ext cx="225"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500" name="Rectangle 39">
              <a:extLst>
                <a:ext uri="{FF2B5EF4-FFF2-40B4-BE49-F238E27FC236}">
                  <a16:creationId xmlns:a16="http://schemas.microsoft.com/office/drawing/2014/main" id="{CBFD5C0C-D2D3-4D5A-95CF-4E7AFBD1090D}"/>
                </a:ext>
              </a:extLst>
            </p:cNvPr>
            <p:cNvSpPr>
              <a:spLocks noChangeArrowheads="1"/>
            </p:cNvSpPr>
            <p:nvPr/>
          </p:nvSpPr>
          <p:spPr bwMode="auto">
            <a:xfrm>
              <a:off x="0" y="0"/>
              <a:ext cx="225"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2498" name="AutoShape 40">
            <a:extLst>
              <a:ext uri="{FF2B5EF4-FFF2-40B4-BE49-F238E27FC236}">
                <a16:creationId xmlns:a16="http://schemas.microsoft.com/office/drawing/2014/main" id="{866A53DE-7A7C-4F19-A7F4-83345D4ED575}"/>
              </a:ext>
            </a:extLst>
          </p:cNvPr>
          <p:cNvSpPr>
            <a:spLocks noChangeArrowheads="1"/>
          </p:cNvSpPr>
          <p:nvPr/>
        </p:nvSpPr>
        <p:spPr bwMode="auto">
          <a:xfrm>
            <a:off x="5118100" y="2905125"/>
            <a:ext cx="3770313" cy="2492375"/>
          </a:xfrm>
          <a:prstGeom prst="wedgeRoundRectCallout">
            <a:avLst>
              <a:gd name="adj1" fmla="val 3306"/>
              <a:gd name="adj2" fmla="val -68597"/>
              <a:gd name="adj3" fmla="val 16667"/>
            </a:avLst>
          </a:prstGeom>
          <a:solidFill>
            <a:schemeClr val="bg1"/>
          </a:solidFill>
          <a:ln w="9525">
            <a:solidFill>
              <a:schemeClr val="tx1"/>
            </a:solidFill>
            <a:miter lim="800000"/>
            <a:headEnd/>
            <a:tailEnd/>
          </a:ln>
          <a:effectLst>
            <a:outerShdw dist="107763" dir="8100000" algn="ctr" rotWithShape="0">
              <a:schemeClr val="bg2"/>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omic Sans MS" panose="030F0702030302020204" pitchFamily="66" charset="0"/>
              </a:rPr>
              <a:t>The rule is as follows, if the square of the sum of the two bars is less than or  equal to 100, it is an </a:t>
            </a:r>
            <a:r>
              <a:rPr lang="en-US" altLang="en-US" sz="2400">
                <a:solidFill>
                  <a:srgbClr val="0000FF"/>
                </a:solidFill>
                <a:latin typeface="Comic Sans MS" panose="030F0702030302020204" pitchFamily="66" charset="0"/>
              </a:rPr>
              <a:t>A</a:t>
            </a:r>
            <a:r>
              <a:rPr lang="en-US" altLang="en-US" sz="2400">
                <a:latin typeface="Comic Sans MS" panose="030F0702030302020204" pitchFamily="66" charset="0"/>
              </a:rPr>
              <a:t>. Otherwise it is a </a:t>
            </a:r>
            <a:r>
              <a:rPr lang="en-US" altLang="en-US" sz="2400">
                <a:solidFill>
                  <a:srgbClr val="FF0000"/>
                </a:solidFill>
                <a:latin typeface="Comic Sans MS" panose="030F0702030302020204" pitchFamily="66" charset="0"/>
              </a:rPr>
              <a:t>B</a:t>
            </a:r>
            <a:r>
              <a:rPr lang="en-US" altLang="en-US" sz="2400">
                <a:latin typeface="Comic Sans MS" panose="030F0702030302020204" pitchFamily="66" charset="0"/>
              </a:rPr>
              <a:t>.</a:t>
            </a:r>
          </a:p>
          <a:p>
            <a:pPr eaLnBrk="1" hangingPunct="1">
              <a:spcBef>
                <a:spcPct val="0"/>
              </a:spcBef>
              <a:buFontTx/>
              <a:buNone/>
            </a:pPr>
            <a:endParaRPr lang="en-US" altLang="en-US" sz="2000">
              <a:latin typeface="Comic Sans MS" panose="030F0702030302020204" pitchFamily="66" charset="0"/>
            </a:endParaRPr>
          </a:p>
        </p:txBody>
      </p:sp>
    </p:spTree>
    <p:extLst>
      <p:ext uri="{BB962C8B-B14F-4D97-AF65-F5344CB8AC3E}">
        <p14:creationId xmlns:p14="http://schemas.microsoft.com/office/powerpoint/2010/main" val="379269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9BEDB36-C9C4-4EFD-8EA9-62916B41B8EA}"/>
              </a:ext>
            </a:extLst>
          </p:cNvPr>
          <p:cNvSpPr>
            <a:spLocks noGrp="1" noChangeArrowheads="1"/>
          </p:cNvSpPr>
          <p:nvPr>
            <p:ph type="title"/>
          </p:nvPr>
        </p:nvSpPr>
        <p:spPr>
          <a:xfrm>
            <a:off x="698500" y="230188"/>
            <a:ext cx="7772400" cy="1143000"/>
          </a:xfrm>
        </p:spPr>
        <p:txBody>
          <a:bodyPr/>
          <a:lstStyle/>
          <a:p>
            <a:pPr>
              <a:defRPr/>
            </a:pPr>
            <a:r>
              <a:rPr lang="en-US" sz="8800" dirty="0" err="1">
                <a:effectLst>
                  <a:outerShdw blurRad="38100" dist="38100" dir="2700000" algn="tl">
                    <a:srgbClr val="C0C0C0"/>
                  </a:outerShdw>
                </a:effectLst>
              </a:rPr>
              <a:t>TextBook</a:t>
            </a:r>
            <a:endParaRPr lang="en-US" sz="8800" dirty="0">
              <a:effectLst>
                <a:outerShdw blurRad="38100" dist="38100" dir="2700000" algn="tl">
                  <a:srgbClr val="C0C0C0"/>
                </a:outerShdw>
              </a:effectLst>
            </a:endParaRPr>
          </a:p>
        </p:txBody>
      </p:sp>
      <p:sp>
        <p:nvSpPr>
          <p:cNvPr id="7171" name="Text Box 3">
            <a:extLst>
              <a:ext uri="{FF2B5EF4-FFF2-40B4-BE49-F238E27FC236}">
                <a16:creationId xmlns:a16="http://schemas.microsoft.com/office/drawing/2014/main" id="{52733CA2-0B92-4B87-8B43-5453393E69C1}"/>
              </a:ext>
            </a:extLst>
          </p:cNvPr>
          <p:cNvSpPr txBox="1">
            <a:spLocks noChangeArrowheads="1"/>
          </p:cNvSpPr>
          <p:nvPr/>
        </p:nvSpPr>
        <p:spPr bwMode="auto">
          <a:xfrm>
            <a:off x="419100" y="1446213"/>
            <a:ext cx="424973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br>
              <a:rPr lang="en-US" altLang="en-US" sz="4800">
                <a:cs typeface="Times New Roman" panose="02020603050405020304" pitchFamily="18" charset="0"/>
              </a:rPr>
            </a:br>
            <a:r>
              <a:rPr lang="en-US" altLang="en-US" sz="7200">
                <a:cs typeface="Times New Roman" panose="02020603050405020304" pitchFamily="18" charset="0"/>
              </a:rPr>
              <a:t>Optional</a:t>
            </a:r>
            <a:endParaRPr lang="en-US" altLang="en-US" sz="4800">
              <a:cs typeface="Times New Roman" panose="02020603050405020304" pitchFamily="18" charset="0"/>
            </a:endParaRPr>
          </a:p>
          <a:p>
            <a:pPr>
              <a:spcBef>
                <a:spcPct val="0"/>
              </a:spcBef>
              <a:buFontTx/>
              <a:buNone/>
            </a:pPr>
            <a:r>
              <a:rPr lang="en-US" altLang="en-US" sz="2800">
                <a:cs typeface="Times New Roman" panose="02020603050405020304" pitchFamily="18" charset="0"/>
              </a:rPr>
              <a:t>Artificial Intelligence: A Modern Approach</a:t>
            </a:r>
          </a:p>
          <a:p>
            <a:pPr>
              <a:spcBef>
                <a:spcPct val="0"/>
              </a:spcBef>
              <a:buFontTx/>
              <a:buNone/>
            </a:pPr>
            <a:r>
              <a:rPr lang="en-US" altLang="en-US" sz="2400">
                <a:cs typeface="Times New Roman" panose="02020603050405020304" pitchFamily="18" charset="0"/>
              </a:rPr>
              <a:t>Stuart Russell and Peter Norvig</a:t>
            </a:r>
          </a:p>
        </p:txBody>
      </p:sp>
      <p:pic>
        <p:nvPicPr>
          <p:cNvPr id="5124" name="Picture 6" descr="http://img.zanda.com/item/45072280000000/400x400/Artificial_Intelligence_A_Modern_Approach_Third_Edition_Stuart_Russell_Peter_Norvig_Book.jpg">
            <a:extLst>
              <a:ext uri="{FF2B5EF4-FFF2-40B4-BE49-F238E27FC236}">
                <a16:creationId xmlns:a16="http://schemas.microsoft.com/office/drawing/2014/main" id="{F6681C41-B348-4D15-89F2-34108117E734}"/>
              </a:ext>
            </a:extLst>
          </p:cNvPr>
          <p:cNvPicPr>
            <a:picLocks noChangeAspect="1" noChangeArrowheads="1"/>
          </p:cNvPicPr>
          <p:nvPr/>
        </p:nvPicPr>
        <p:blipFill>
          <a:blip r:embed="rId2"/>
          <a:srcRect r="8669"/>
          <a:stretch>
            <a:fillRect/>
          </a:stretch>
        </p:blipFill>
        <p:spPr bwMode="auto">
          <a:xfrm>
            <a:off x="5033962" y="1839639"/>
            <a:ext cx="4110038" cy="4500042"/>
          </a:xfrm>
          <a:prstGeom prst="rect">
            <a:avLst/>
          </a:prstGeom>
          <a:noFill/>
          <a:ln>
            <a:noFill/>
          </a:ln>
          <a:scene3d>
            <a:camera prst="perspectiveContrastingLeftFacing"/>
            <a:lightRig rig="threePt" dir="t"/>
          </a:scene3d>
        </p:spPr>
      </p:pic>
      <p:pic>
        <p:nvPicPr>
          <p:cNvPr id="7173" name="Picture 6">
            <a:extLst>
              <a:ext uri="{FF2B5EF4-FFF2-40B4-BE49-F238E27FC236}">
                <a16:creationId xmlns:a16="http://schemas.microsoft.com/office/drawing/2014/main" id="{AD6970A2-A54D-4297-AD6D-544E838B5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613" y="4954588"/>
            <a:ext cx="2381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a:extLst>
              <a:ext uri="{FF2B5EF4-FFF2-40B4-BE49-F238E27FC236}">
                <a16:creationId xmlns:a16="http://schemas.microsoft.com/office/drawing/2014/main" id="{5962280E-1244-4EC4-8004-E400E86DC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5002213"/>
            <a:ext cx="1087438"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6">
            <a:extLst>
              <a:ext uri="{FF2B5EF4-FFF2-40B4-BE49-F238E27FC236}">
                <a16:creationId xmlns:a16="http://schemas.microsoft.com/office/drawing/2014/main" id="{B8E75375-CD71-40C4-91E1-0F6B63C5D4BC}"/>
              </a:ext>
            </a:extLst>
          </p:cNvPr>
          <p:cNvSpPr>
            <a:spLocks noChangeArrowheads="1"/>
          </p:cNvSpPr>
          <p:nvPr/>
        </p:nvSpPr>
        <p:spPr bwMode="auto">
          <a:xfrm>
            <a:off x="0" y="6581775"/>
            <a:ext cx="2301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University of California, Berkeley</a:t>
            </a:r>
          </a:p>
        </p:txBody>
      </p:sp>
      <p:sp>
        <p:nvSpPr>
          <p:cNvPr id="7176" name="Rectangle 7">
            <a:extLst>
              <a:ext uri="{FF2B5EF4-FFF2-40B4-BE49-F238E27FC236}">
                <a16:creationId xmlns:a16="http://schemas.microsoft.com/office/drawing/2014/main" id="{49AD701F-81C7-4372-BFD8-8C554B091CBF}"/>
              </a:ext>
            </a:extLst>
          </p:cNvPr>
          <p:cNvSpPr>
            <a:spLocks noChangeArrowheads="1"/>
          </p:cNvSpPr>
          <p:nvPr/>
        </p:nvSpPr>
        <p:spPr bwMode="auto">
          <a:xfrm>
            <a:off x="2921000" y="6581775"/>
            <a:ext cx="256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Director of Research at Google Inc.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9">
            <a:extLst>
              <a:ext uri="{FF2B5EF4-FFF2-40B4-BE49-F238E27FC236}">
                <a16:creationId xmlns:a16="http://schemas.microsoft.com/office/drawing/2014/main" id="{43B23244-B171-4D39-877C-CFA3948498A0}"/>
              </a:ext>
            </a:extLst>
          </p:cNvPr>
          <p:cNvSpPr txBox="1">
            <a:spLocks noChangeArrowheads="1"/>
          </p:cNvSpPr>
          <p:nvPr/>
        </p:nvSpPr>
        <p:spPr bwMode="auto">
          <a:xfrm>
            <a:off x="304800" y="914400"/>
            <a:ext cx="859948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400"/>
              <a:t>The “game” we have just been playing is Supervised Classification, a sub-field of Machine Learning, which is itself a sub-field of artificial intelligence. </a:t>
            </a:r>
          </a:p>
          <a:p>
            <a:pPr>
              <a:spcBef>
                <a:spcPct val="0"/>
              </a:spcBef>
              <a:buFontTx/>
              <a:buNone/>
            </a:pPr>
            <a:endParaRPr lang="en-US" altLang="en-US" sz="4400"/>
          </a:p>
          <a:p>
            <a:pPr>
              <a:spcBef>
                <a:spcPct val="0"/>
              </a:spcBef>
              <a:buFontTx/>
              <a:buNone/>
            </a:pPr>
            <a:r>
              <a:rPr lang="en-US" altLang="en-US" sz="4400"/>
              <a:t>Why is it useful?</a:t>
            </a:r>
          </a:p>
        </p:txBody>
      </p:sp>
    </p:spTree>
    <p:extLst>
      <p:ext uri="{BB962C8B-B14F-4D97-AF65-F5344CB8AC3E}">
        <p14:creationId xmlns:p14="http://schemas.microsoft.com/office/powerpoint/2010/main" val="3200744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4EFF3A9-51CA-43A3-87C9-AE5696E278CB}"/>
              </a:ext>
            </a:extLst>
          </p:cNvPr>
          <p:cNvSpPr>
            <a:spLocks noChangeArrowheads="1"/>
          </p:cNvSpPr>
          <p:nvPr/>
        </p:nvSpPr>
        <p:spPr bwMode="auto">
          <a:xfrm>
            <a:off x="0" y="838200"/>
            <a:ext cx="3124200" cy="6019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15" name="Rectangle 3">
            <a:extLst>
              <a:ext uri="{FF2B5EF4-FFF2-40B4-BE49-F238E27FC236}">
                <a16:creationId xmlns:a16="http://schemas.microsoft.com/office/drawing/2014/main" id="{A1BA69D9-05C2-49A1-ACBE-0A632B4396CD}"/>
              </a:ext>
            </a:extLst>
          </p:cNvPr>
          <p:cNvSpPr>
            <a:spLocks noChangeArrowheads="1"/>
          </p:cNvSpPr>
          <p:nvPr/>
        </p:nvSpPr>
        <p:spPr bwMode="auto">
          <a:xfrm>
            <a:off x="6324600" y="228600"/>
            <a:ext cx="2743200" cy="6477000"/>
          </a:xfrm>
          <a:prstGeom prst="rect">
            <a:avLst/>
          </a:prstGeom>
          <a:solidFill>
            <a:srgbClr val="EAEAEA"/>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16" name="Text Box 4">
            <a:extLst>
              <a:ext uri="{FF2B5EF4-FFF2-40B4-BE49-F238E27FC236}">
                <a16:creationId xmlns:a16="http://schemas.microsoft.com/office/drawing/2014/main" id="{9E42DE88-7465-4C1C-BCEB-1AD8DFF7EAC7}"/>
              </a:ext>
            </a:extLst>
          </p:cNvPr>
          <p:cNvSpPr txBox="1">
            <a:spLocks noChangeArrowheads="1"/>
          </p:cNvSpPr>
          <p:nvPr/>
        </p:nvSpPr>
        <p:spPr bwMode="auto">
          <a:xfrm>
            <a:off x="152400" y="914400"/>
            <a:ext cx="2895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FF"/>
                </a:solidFill>
              </a:rPr>
              <a:t>Examples of class A</a:t>
            </a:r>
          </a:p>
          <a:p>
            <a:pPr>
              <a:spcBef>
                <a:spcPct val="0"/>
              </a:spcBef>
              <a:buFontTx/>
              <a:buNone/>
            </a:pPr>
            <a:r>
              <a:rPr lang="en-US" altLang="en-US" sz="2000"/>
              <a:t>People who contracted disease X.</a:t>
            </a:r>
            <a:r>
              <a:rPr lang="en-US" altLang="en-US" sz="2400" b="1"/>
              <a:t> </a:t>
            </a:r>
            <a:endParaRPr lang="en-US" altLang="en-US" sz="2400"/>
          </a:p>
        </p:txBody>
      </p:sp>
      <p:sp>
        <p:nvSpPr>
          <p:cNvPr id="64517" name="Text Box 5">
            <a:extLst>
              <a:ext uri="{FF2B5EF4-FFF2-40B4-BE49-F238E27FC236}">
                <a16:creationId xmlns:a16="http://schemas.microsoft.com/office/drawing/2014/main" id="{2BC50E70-7A05-4D99-A3C7-A33320D0FD82}"/>
              </a:ext>
            </a:extLst>
          </p:cNvPr>
          <p:cNvSpPr txBox="1">
            <a:spLocks noChangeArrowheads="1"/>
          </p:cNvSpPr>
          <p:nvPr/>
        </p:nvSpPr>
        <p:spPr bwMode="auto">
          <a:xfrm>
            <a:off x="3124200" y="871538"/>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FF0000"/>
                </a:solidFill>
              </a:rPr>
              <a:t>Examples of class B</a:t>
            </a:r>
          </a:p>
          <a:p>
            <a:pPr>
              <a:spcBef>
                <a:spcPct val="0"/>
              </a:spcBef>
              <a:buFontTx/>
              <a:buNone/>
            </a:pPr>
            <a:r>
              <a:rPr lang="en-US" altLang="en-US" sz="2000"/>
              <a:t>People who are disease free.</a:t>
            </a:r>
            <a:endParaRPr lang="en-US" altLang="en-US" sz="2000" b="1"/>
          </a:p>
        </p:txBody>
      </p:sp>
      <p:sp>
        <p:nvSpPr>
          <p:cNvPr id="64518" name="Text Box 6">
            <a:extLst>
              <a:ext uri="{FF2B5EF4-FFF2-40B4-BE49-F238E27FC236}">
                <a16:creationId xmlns:a16="http://schemas.microsoft.com/office/drawing/2014/main" id="{99280453-42B6-4D1D-AD60-820C6594EFC6}"/>
              </a:ext>
            </a:extLst>
          </p:cNvPr>
          <p:cNvSpPr txBox="1">
            <a:spLocks noChangeArrowheads="1"/>
          </p:cNvSpPr>
          <p:nvPr/>
        </p:nvSpPr>
        <p:spPr bwMode="auto">
          <a:xfrm>
            <a:off x="6477000" y="3048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1) What class is this person?</a:t>
            </a:r>
          </a:p>
          <a:p>
            <a:pPr>
              <a:spcBef>
                <a:spcPct val="0"/>
              </a:spcBef>
              <a:buFontTx/>
              <a:buNone/>
            </a:pPr>
            <a:r>
              <a:rPr lang="en-US" altLang="en-US" sz="2000"/>
              <a:t>Is this person at risk of getting the disease?</a:t>
            </a:r>
          </a:p>
        </p:txBody>
      </p:sp>
      <p:sp>
        <p:nvSpPr>
          <p:cNvPr id="64519" name="Text Box 7">
            <a:extLst>
              <a:ext uri="{FF2B5EF4-FFF2-40B4-BE49-F238E27FC236}">
                <a16:creationId xmlns:a16="http://schemas.microsoft.com/office/drawing/2014/main" id="{AF18E93C-607E-4B62-B5D1-1FD7076951FB}"/>
              </a:ext>
            </a:extLst>
          </p:cNvPr>
          <p:cNvSpPr txBox="1">
            <a:spLocks noChangeArrowheads="1"/>
          </p:cNvSpPr>
          <p:nvPr/>
        </p:nvSpPr>
        <p:spPr bwMode="auto">
          <a:xfrm>
            <a:off x="6553200" y="3657600"/>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2) What class is this person?</a:t>
            </a:r>
          </a:p>
          <a:p>
            <a:pPr>
              <a:spcBef>
                <a:spcPct val="0"/>
              </a:spcBef>
              <a:buFontTx/>
              <a:buNone/>
            </a:pPr>
            <a:r>
              <a:rPr lang="en-US" altLang="en-US" sz="2000"/>
              <a:t>Is this person at risk of getting the disease?</a:t>
            </a:r>
          </a:p>
        </p:txBody>
      </p:sp>
      <p:grpSp>
        <p:nvGrpSpPr>
          <p:cNvPr id="64520" name="Group 8">
            <a:extLst>
              <a:ext uri="{FF2B5EF4-FFF2-40B4-BE49-F238E27FC236}">
                <a16:creationId xmlns:a16="http://schemas.microsoft.com/office/drawing/2014/main" id="{47C10EC5-6981-421C-87C2-CC86A21D08B3}"/>
              </a:ext>
            </a:extLst>
          </p:cNvPr>
          <p:cNvGrpSpPr>
            <a:grpSpLocks/>
          </p:cNvGrpSpPr>
          <p:nvPr/>
        </p:nvGrpSpPr>
        <p:grpSpPr bwMode="auto">
          <a:xfrm>
            <a:off x="3276600" y="2286000"/>
            <a:ext cx="336550" cy="4073525"/>
            <a:chOff x="3158" y="1466"/>
            <a:chExt cx="212" cy="2566"/>
          </a:xfrm>
        </p:grpSpPr>
        <p:sp>
          <p:nvSpPr>
            <p:cNvPr id="64537" name="Text Box 9">
              <a:extLst>
                <a:ext uri="{FF2B5EF4-FFF2-40B4-BE49-F238E27FC236}">
                  <a16:creationId xmlns:a16="http://schemas.microsoft.com/office/drawing/2014/main" id="{A23B09F9-4AE3-4B30-9CCF-C81A0C6E03A6}"/>
                </a:ext>
              </a:extLst>
            </p:cNvPr>
            <p:cNvSpPr txBox="1">
              <a:spLocks noChangeArrowheads="1"/>
            </p:cNvSpPr>
            <p:nvPr/>
          </p:nvSpPr>
          <p:spPr bwMode="auto">
            <a:xfrm>
              <a:off x="3158" y="146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a:t>
              </a:r>
            </a:p>
          </p:txBody>
        </p:sp>
        <p:sp>
          <p:nvSpPr>
            <p:cNvPr id="64538" name="Text Box 10">
              <a:extLst>
                <a:ext uri="{FF2B5EF4-FFF2-40B4-BE49-F238E27FC236}">
                  <a16:creationId xmlns:a16="http://schemas.microsoft.com/office/drawing/2014/main" id="{C0861809-8489-44A8-9CB1-14337661B430}"/>
                </a:ext>
              </a:extLst>
            </p:cNvPr>
            <p:cNvSpPr txBox="1">
              <a:spLocks noChangeArrowheads="1"/>
            </p:cNvSpPr>
            <p:nvPr/>
          </p:nvSpPr>
          <p:spPr bwMode="auto">
            <a:xfrm>
              <a:off x="3158" y="222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a:t>
              </a:r>
            </a:p>
          </p:txBody>
        </p:sp>
        <p:sp>
          <p:nvSpPr>
            <p:cNvPr id="64539" name="Text Box 11">
              <a:extLst>
                <a:ext uri="{FF2B5EF4-FFF2-40B4-BE49-F238E27FC236}">
                  <a16:creationId xmlns:a16="http://schemas.microsoft.com/office/drawing/2014/main" id="{E190FA47-68C6-4FBB-A58F-693020E9EBB8}"/>
                </a:ext>
              </a:extLst>
            </p:cNvPr>
            <p:cNvSpPr txBox="1">
              <a:spLocks noChangeArrowheads="1"/>
            </p:cNvSpPr>
            <p:nvPr/>
          </p:nvSpPr>
          <p:spPr bwMode="auto">
            <a:xfrm>
              <a:off x="3158" y="298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a:t>
              </a:r>
            </a:p>
          </p:txBody>
        </p:sp>
        <p:sp>
          <p:nvSpPr>
            <p:cNvPr id="64540" name="Text Box 12">
              <a:extLst>
                <a:ext uri="{FF2B5EF4-FFF2-40B4-BE49-F238E27FC236}">
                  <a16:creationId xmlns:a16="http://schemas.microsoft.com/office/drawing/2014/main" id="{2AB3C585-D0F0-47E9-BD62-53CB37FE64C5}"/>
                </a:ext>
              </a:extLst>
            </p:cNvPr>
            <p:cNvSpPr txBox="1">
              <a:spLocks noChangeArrowheads="1"/>
            </p:cNvSpPr>
            <p:nvPr/>
          </p:nvSpPr>
          <p:spPr bwMode="auto">
            <a:xfrm>
              <a:off x="3158" y="374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4</a:t>
              </a:r>
            </a:p>
          </p:txBody>
        </p:sp>
      </p:grpSp>
      <p:grpSp>
        <p:nvGrpSpPr>
          <p:cNvPr id="64521" name="Group 13">
            <a:extLst>
              <a:ext uri="{FF2B5EF4-FFF2-40B4-BE49-F238E27FC236}">
                <a16:creationId xmlns:a16="http://schemas.microsoft.com/office/drawing/2014/main" id="{96702B3F-7A18-40A0-B93D-0196BD710C6F}"/>
              </a:ext>
            </a:extLst>
          </p:cNvPr>
          <p:cNvGrpSpPr>
            <a:grpSpLocks/>
          </p:cNvGrpSpPr>
          <p:nvPr/>
        </p:nvGrpSpPr>
        <p:grpSpPr bwMode="auto">
          <a:xfrm>
            <a:off x="304800" y="2362200"/>
            <a:ext cx="336550" cy="4073525"/>
            <a:chOff x="3158" y="1466"/>
            <a:chExt cx="212" cy="2566"/>
          </a:xfrm>
        </p:grpSpPr>
        <p:sp>
          <p:nvSpPr>
            <p:cNvPr id="64533" name="Text Box 14">
              <a:extLst>
                <a:ext uri="{FF2B5EF4-FFF2-40B4-BE49-F238E27FC236}">
                  <a16:creationId xmlns:a16="http://schemas.microsoft.com/office/drawing/2014/main" id="{7E78A70E-A6CE-4F6A-B788-B346DA828909}"/>
                </a:ext>
              </a:extLst>
            </p:cNvPr>
            <p:cNvSpPr txBox="1">
              <a:spLocks noChangeArrowheads="1"/>
            </p:cNvSpPr>
            <p:nvPr/>
          </p:nvSpPr>
          <p:spPr bwMode="auto">
            <a:xfrm>
              <a:off x="3158" y="146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a:t>
              </a:r>
            </a:p>
          </p:txBody>
        </p:sp>
        <p:sp>
          <p:nvSpPr>
            <p:cNvPr id="64534" name="Text Box 15">
              <a:extLst>
                <a:ext uri="{FF2B5EF4-FFF2-40B4-BE49-F238E27FC236}">
                  <a16:creationId xmlns:a16="http://schemas.microsoft.com/office/drawing/2014/main" id="{29D501E9-8C52-487D-BD0D-9DD33177E767}"/>
                </a:ext>
              </a:extLst>
            </p:cNvPr>
            <p:cNvSpPr txBox="1">
              <a:spLocks noChangeArrowheads="1"/>
            </p:cNvSpPr>
            <p:nvPr/>
          </p:nvSpPr>
          <p:spPr bwMode="auto">
            <a:xfrm>
              <a:off x="3158" y="222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a:t>
              </a:r>
            </a:p>
          </p:txBody>
        </p:sp>
        <p:sp>
          <p:nvSpPr>
            <p:cNvPr id="64535" name="Text Box 16">
              <a:extLst>
                <a:ext uri="{FF2B5EF4-FFF2-40B4-BE49-F238E27FC236}">
                  <a16:creationId xmlns:a16="http://schemas.microsoft.com/office/drawing/2014/main" id="{C1F47450-046D-4945-845A-A5461DD5854D}"/>
                </a:ext>
              </a:extLst>
            </p:cNvPr>
            <p:cNvSpPr txBox="1">
              <a:spLocks noChangeArrowheads="1"/>
            </p:cNvSpPr>
            <p:nvPr/>
          </p:nvSpPr>
          <p:spPr bwMode="auto">
            <a:xfrm>
              <a:off x="3158" y="298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a:t>
              </a:r>
            </a:p>
          </p:txBody>
        </p:sp>
        <p:sp>
          <p:nvSpPr>
            <p:cNvPr id="64536" name="Text Box 17">
              <a:extLst>
                <a:ext uri="{FF2B5EF4-FFF2-40B4-BE49-F238E27FC236}">
                  <a16:creationId xmlns:a16="http://schemas.microsoft.com/office/drawing/2014/main" id="{B0E60598-9F05-4BFB-9349-5C80446CD62C}"/>
                </a:ext>
              </a:extLst>
            </p:cNvPr>
            <p:cNvSpPr txBox="1">
              <a:spLocks noChangeArrowheads="1"/>
            </p:cNvSpPr>
            <p:nvPr/>
          </p:nvSpPr>
          <p:spPr bwMode="auto">
            <a:xfrm>
              <a:off x="3158" y="374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4</a:t>
              </a:r>
            </a:p>
          </p:txBody>
        </p:sp>
      </p:grpSp>
      <p:sp>
        <p:nvSpPr>
          <p:cNvPr id="64522" name="Line 18">
            <a:extLst>
              <a:ext uri="{FF2B5EF4-FFF2-40B4-BE49-F238E27FC236}">
                <a16:creationId xmlns:a16="http://schemas.microsoft.com/office/drawing/2014/main" id="{EEE3D5F1-1AD3-4615-BE59-7FF00855338F}"/>
              </a:ext>
            </a:extLst>
          </p:cNvPr>
          <p:cNvSpPr>
            <a:spLocks noChangeShapeType="1"/>
          </p:cNvSpPr>
          <p:nvPr/>
        </p:nvSpPr>
        <p:spPr bwMode="auto">
          <a:xfrm>
            <a:off x="6324600" y="3429000"/>
            <a:ext cx="2743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Text Box 49">
            <a:extLst>
              <a:ext uri="{FF2B5EF4-FFF2-40B4-BE49-F238E27FC236}">
                <a16:creationId xmlns:a16="http://schemas.microsoft.com/office/drawing/2014/main" id="{C5B182D4-44CF-4062-BF92-B39B951FC22E}"/>
              </a:ext>
            </a:extLst>
          </p:cNvPr>
          <p:cNvSpPr txBox="1">
            <a:spLocks noChangeArrowheads="1"/>
          </p:cNvSpPr>
          <p:nvPr/>
        </p:nvSpPr>
        <p:spPr bwMode="auto">
          <a:xfrm>
            <a:off x="762000" y="22098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99</a:t>
            </a:r>
          </a:p>
          <a:p>
            <a:pPr>
              <a:spcBef>
                <a:spcPct val="0"/>
              </a:spcBef>
              <a:buFontTx/>
              <a:buNone/>
            </a:pPr>
            <a:r>
              <a:rPr lang="en-US" altLang="en-US" sz="1600"/>
              <a:t>Blood count 4214</a:t>
            </a:r>
          </a:p>
          <a:p>
            <a:pPr>
              <a:spcBef>
                <a:spcPct val="0"/>
              </a:spcBef>
              <a:buFontTx/>
              <a:buNone/>
            </a:pPr>
            <a:r>
              <a:rPr lang="en-US" altLang="en-US" sz="1600"/>
              <a:t>Weight 167</a:t>
            </a:r>
            <a:endParaRPr lang="en-US" altLang="en-US" sz="2400"/>
          </a:p>
        </p:txBody>
      </p:sp>
      <p:sp>
        <p:nvSpPr>
          <p:cNvPr id="64524" name="Text Box 50">
            <a:extLst>
              <a:ext uri="{FF2B5EF4-FFF2-40B4-BE49-F238E27FC236}">
                <a16:creationId xmlns:a16="http://schemas.microsoft.com/office/drawing/2014/main" id="{629E09B4-DCD8-4B42-ACCB-0E91FAEB3196}"/>
              </a:ext>
            </a:extLst>
          </p:cNvPr>
          <p:cNvSpPr txBox="1">
            <a:spLocks noChangeArrowheads="1"/>
          </p:cNvSpPr>
          <p:nvPr/>
        </p:nvSpPr>
        <p:spPr bwMode="auto">
          <a:xfrm>
            <a:off x="762000" y="34036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98</a:t>
            </a:r>
          </a:p>
          <a:p>
            <a:pPr>
              <a:spcBef>
                <a:spcPct val="0"/>
              </a:spcBef>
              <a:buFontTx/>
              <a:buNone/>
            </a:pPr>
            <a:r>
              <a:rPr lang="en-US" altLang="en-US" sz="1600"/>
              <a:t>Blood count 3214</a:t>
            </a:r>
          </a:p>
          <a:p>
            <a:pPr>
              <a:spcBef>
                <a:spcPct val="0"/>
              </a:spcBef>
              <a:buFontTx/>
              <a:buNone/>
            </a:pPr>
            <a:r>
              <a:rPr lang="en-US" altLang="en-US" sz="1600"/>
              <a:t>Weight 179</a:t>
            </a:r>
            <a:endParaRPr lang="en-US" altLang="en-US" sz="2400"/>
          </a:p>
        </p:txBody>
      </p:sp>
      <p:sp>
        <p:nvSpPr>
          <p:cNvPr id="64525" name="Text Box 51">
            <a:extLst>
              <a:ext uri="{FF2B5EF4-FFF2-40B4-BE49-F238E27FC236}">
                <a16:creationId xmlns:a16="http://schemas.microsoft.com/office/drawing/2014/main" id="{E5426777-E11F-4689-BB9C-76BD335D7DF3}"/>
              </a:ext>
            </a:extLst>
          </p:cNvPr>
          <p:cNvSpPr txBox="1">
            <a:spLocks noChangeArrowheads="1"/>
          </p:cNvSpPr>
          <p:nvPr/>
        </p:nvSpPr>
        <p:spPr bwMode="auto">
          <a:xfrm>
            <a:off x="762000" y="45974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97</a:t>
            </a:r>
          </a:p>
          <a:p>
            <a:pPr>
              <a:spcBef>
                <a:spcPct val="0"/>
              </a:spcBef>
              <a:buFontTx/>
              <a:buNone/>
            </a:pPr>
            <a:r>
              <a:rPr lang="en-US" altLang="en-US" sz="1600"/>
              <a:t>Blood count 2763</a:t>
            </a:r>
          </a:p>
          <a:p>
            <a:pPr>
              <a:spcBef>
                <a:spcPct val="0"/>
              </a:spcBef>
              <a:buFontTx/>
              <a:buNone/>
            </a:pPr>
            <a:r>
              <a:rPr lang="en-US" altLang="en-US" sz="1600"/>
              <a:t>Weight 121</a:t>
            </a:r>
            <a:endParaRPr lang="en-US" altLang="en-US" sz="2400"/>
          </a:p>
        </p:txBody>
      </p:sp>
      <p:sp>
        <p:nvSpPr>
          <p:cNvPr id="64526" name="Text Box 52">
            <a:extLst>
              <a:ext uri="{FF2B5EF4-FFF2-40B4-BE49-F238E27FC236}">
                <a16:creationId xmlns:a16="http://schemas.microsoft.com/office/drawing/2014/main" id="{B8C6955B-4B48-4AF1-9445-2663354B8EC9}"/>
              </a:ext>
            </a:extLst>
          </p:cNvPr>
          <p:cNvSpPr txBox="1">
            <a:spLocks noChangeArrowheads="1"/>
          </p:cNvSpPr>
          <p:nvPr/>
        </p:nvSpPr>
        <p:spPr bwMode="auto">
          <a:xfrm>
            <a:off x="762000" y="57912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99</a:t>
            </a:r>
          </a:p>
          <a:p>
            <a:pPr>
              <a:spcBef>
                <a:spcPct val="0"/>
              </a:spcBef>
              <a:buFontTx/>
              <a:buNone/>
            </a:pPr>
            <a:r>
              <a:rPr lang="en-US" altLang="en-US" sz="1600"/>
              <a:t>Blood count 3234</a:t>
            </a:r>
          </a:p>
          <a:p>
            <a:pPr>
              <a:spcBef>
                <a:spcPct val="0"/>
              </a:spcBef>
              <a:buFontTx/>
              <a:buNone/>
            </a:pPr>
            <a:r>
              <a:rPr lang="en-US" altLang="en-US" sz="1600"/>
              <a:t>Weight 117</a:t>
            </a:r>
            <a:endParaRPr lang="en-US" altLang="en-US" sz="2400"/>
          </a:p>
        </p:txBody>
      </p:sp>
      <p:sp>
        <p:nvSpPr>
          <p:cNvPr id="64527" name="Text Box 53">
            <a:extLst>
              <a:ext uri="{FF2B5EF4-FFF2-40B4-BE49-F238E27FC236}">
                <a16:creationId xmlns:a16="http://schemas.microsoft.com/office/drawing/2014/main" id="{4FDE3CCC-0065-4F1F-AFC1-82414BAE21E1}"/>
              </a:ext>
            </a:extLst>
          </p:cNvPr>
          <p:cNvSpPr txBox="1">
            <a:spLocks noChangeArrowheads="1"/>
          </p:cNvSpPr>
          <p:nvPr/>
        </p:nvSpPr>
        <p:spPr bwMode="auto">
          <a:xfrm>
            <a:off x="3657600" y="22098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97</a:t>
            </a:r>
          </a:p>
          <a:p>
            <a:pPr>
              <a:spcBef>
                <a:spcPct val="0"/>
              </a:spcBef>
              <a:buFontTx/>
              <a:buNone/>
            </a:pPr>
            <a:r>
              <a:rPr lang="en-US" altLang="en-US" sz="1600"/>
              <a:t>Blood count 0012</a:t>
            </a:r>
          </a:p>
          <a:p>
            <a:pPr>
              <a:spcBef>
                <a:spcPct val="0"/>
              </a:spcBef>
              <a:buFontTx/>
              <a:buNone/>
            </a:pPr>
            <a:r>
              <a:rPr lang="en-US" altLang="en-US" sz="1600"/>
              <a:t>Weight 190</a:t>
            </a:r>
            <a:endParaRPr lang="en-US" altLang="en-US" sz="2400"/>
          </a:p>
        </p:txBody>
      </p:sp>
      <p:sp>
        <p:nvSpPr>
          <p:cNvPr id="64528" name="Text Box 54">
            <a:extLst>
              <a:ext uri="{FF2B5EF4-FFF2-40B4-BE49-F238E27FC236}">
                <a16:creationId xmlns:a16="http://schemas.microsoft.com/office/drawing/2014/main" id="{F88A0A11-871D-432C-A563-F189D01582FF}"/>
              </a:ext>
            </a:extLst>
          </p:cNvPr>
          <p:cNvSpPr txBox="1">
            <a:spLocks noChangeArrowheads="1"/>
          </p:cNvSpPr>
          <p:nvPr/>
        </p:nvSpPr>
        <p:spPr bwMode="auto">
          <a:xfrm>
            <a:off x="3657600" y="34036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99</a:t>
            </a:r>
          </a:p>
          <a:p>
            <a:pPr>
              <a:spcBef>
                <a:spcPct val="0"/>
              </a:spcBef>
              <a:buFontTx/>
              <a:buNone/>
            </a:pPr>
            <a:r>
              <a:rPr lang="en-US" altLang="en-US" sz="1600"/>
              <a:t>Blood count 0114</a:t>
            </a:r>
          </a:p>
          <a:p>
            <a:pPr>
              <a:spcBef>
                <a:spcPct val="0"/>
              </a:spcBef>
              <a:buFontTx/>
              <a:buNone/>
            </a:pPr>
            <a:r>
              <a:rPr lang="en-US" altLang="en-US" sz="1600"/>
              <a:t>Weight 202</a:t>
            </a:r>
            <a:endParaRPr lang="en-US" altLang="en-US" sz="2400"/>
          </a:p>
        </p:txBody>
      </p:sp>
      <p:sp>
        <p:nvSpPr>
          <p:cNvPr id="64529" name="Text Box 55">
            <a:extLst>
              <a:ext uri="{FF2B5EF4-FFF2-40B4-BE49-F238E27FC236}">
                <a16:creationId xmlns:a16="http://schemas.microsoft.com/office/drawing/2014/main" id="{EE10DB0F-BF9D-44AD-B4E9-CEC321E42813}"/>
              </a:ext>
            </a:extLst>
          </p:cNvPr>
          <p:cNvSpPr txBox="1">
            <a:spLocks noChangeArrowheads="1"/>
          </p:cNvSpPr>
          <p:nvPr/>
        </p:nvSpPr>
        <p:spPr bwMode="auto">
          <a:xfrm>
            <a:off x="3657600" y="45974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98</a:t>
            </a:r>
          </a:p>
          <a:p>
            <a:pPr>
              <a:spcBef>
                <a:spcPct val="0"/>
              </a:spcBef>
              <a:buFontTx/>
              <a:buNone/>
            </a:pPr>
            <a:r>
              <a:rPr lang="en-US" altLang="en-US" sz="1600"/>
              <a:t>Blood count 1014</a:t>
            </a:r>
          </a:p>
          <a:p>
            <a:pPr>
              <a:spcBef>
                <a:spcPct val="0"/>
              </a:spcBef>
              <a:buFontTx/>
              <a:buNone/>
            </a:pPr>
            <a:r>
              <a:rPr lang="en-US" altLang="en-US" sz="1600"/>
              <a:t>Weight 345</a:t>
            </a:r>
            <a:endParaRPr lang="en-US" altLang="en-US" sz="2400"/>
          </a:p>
        </p:txBody>
      </p:sp>
      <p:sp>
        <p:nvSpPr>
          <p:cNvPr id="64530" name="Text Box 56">
            <a:extLst>
              <a:ext uri="{FF2B5EF4-FFF2-40B4-BE49-F238E27FC236}">
                <a16:creationId xmlns:a16="http://schemas.microsoft.com/office/drawing/2014/main" id="{BAC1E03C-0FC8-435F-A045-A8DEF48740C5}"/>
              </a:ext>
            </a:extLst>
          </p:cNvPr>
          <p:cNvSpPr txBox="1">
            <a:spLocks noChangeArrowheads="1"/>
          </p:cNvSpPr>
          <p:nvPr/>
        </p:nvSpPr>
        <p:spPr bwMode="auto">
          <a:xfrm>
            <a:off x="3657600" y="57912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99</a:t>
            </a:r>
          </a:p>
          <a:p>
            <a:pPr>
              <a:spcBef>
                <a:spcPct val="0"/>
              </a:spcBef>
              <a:buFontTx/>
              <a:buNone/>
            </a:pPr>
            <a:r>
              <a:rPr lang="en-US" altLang="en-US" sz="1600"/>
              <a:t>Blood count 1214</a:t>
            </a:r>
          </a:p>
          <a:p>
            <a:pPr>
              <a:spcBef>
                <a:spcPct val="0"/>
              </a:spcBef>
              <a:buFontTx/>
              <a:buNone/>
            </a:pPr>
            <a:r>
              <a:rPr lang="en-US" altLang="en-US" sz="1600"/>
              <a:t>Weight 190</a:t>
            </a:r>
            <a:endParaRPr lang="en-US" altLang="en-US" sz="2400"/>
          </a:p>
        </p:txBody>
      </p:sp>
      <p:sp>
        <p:nvSpPr>
          <p:cNvPr id="64531" name="Text Box 57">
            <a:extLst>
              <a:ext uri="{FF2B5EF4-FFF2-40B4-BE49-F238E27FC236}">
                <a16:creationId xmlns:a16="http://schemas.microsoft.com/office/drawing/2014/main" id="{4EDC9F7D-F74F-470A-AA31-D4423E8E6FC9}"/>
              </a:ext>
            </a:extLst>
          </p:cNvPr>
          <p:cNvSpPr txBox="1">
            <a:spLocks noChangeArrowheads="1"/>
          </p:cNvSpPr>
          <p:nvPr/>
        </p:nvSpPr>
        <p:spPr bwMode="auto">
          <a:xfrm>
            <a:off x="6629400" y="22098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97</a:t>
            </a:r>
          </a:p>
          <a:p>
            <a:pPr>
              <a:spcBef>
                <a:spcPct val="0"/>
              </a:spcBef>
              <a:buFontTx/>
              <a:buNone/>
            </a:pPr>
            <a:r>
              <a:rPr lang="en-US" altLang="en-US" sz="1600"/>
              <a:t>Blood count 0118</a:t>
            </a:r>
          </a:p>
          <a:p>
            <a:pPr>
              <a:spcBef>
                <a:spcPct val="0"/>
              </a:spcBef>
              <a:buFontTx/>
              <a:buNone/>
            </a:pPr>
            <a:r>
              <a:rPr lang="en-US" altLang="en-US" sz="1600"/>
              <a:t>Weight 280</a:t>
            </a:r>
            <a:endParaRPr lang="en-US" altLang="en-US" sz="2400"/>
          </a:p>
        </p:txBody>
      </p:sp>
      <p:sp>
        <p:nvSpPr>
          <p:cNvPr id="64532" name="Text Box 58">
            <a:extLst>
              <a:ext uri="{FF2B5EF4-FFF2-40B4-BE49-F238E27FC236}">
                <a16:creationId xmlns:a16="http://schemas.microsoft.com/office/drawing/2014/main" id="{25AB8615-C2CC-4D81-A246-20E7A97E394F}"/>
              </a:ext>
            </a:extLst>
          </p:cNvPr>
          <p:cNvSpPr txBox="1">
            <a:spLocks noChangeArrowheads="1"/>
          </p:cNvSpPr>
          <p:nvPr/>
        </p:nvSpPr>
        <p:spPr bwMode="auto">
          <a:xfrm>
            <a:off x="6629400" y="5562600"/>
            <a:ext cx="2133600" cy="835025"/>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 temperature 99</a:t>
            </a:r>
          </a:p>
          <a:p>
            <a:pPr>
              <a:spcBef>
                <a:spcPct val="0"/>
              </a:spcBef>
              <a:buFontTx/>
              <a:buNone/>
            </a:pPr>
            <a:r>
              <a:rPr lang="en-US" altLang="en-US" sz="1600"/>
              <a:t>Blood count 3452</a:t>
            </a:r>
          </a:p>
          <a:p>
            <a:pPr>
              <a:spcBef>
                <a:spcPct val="0"/>
              </a:spcBef>
              <a:buFontTx/>
              <a:buNone/>
            </a:pPr>
            <a:r>
              <a:rPr lang="en-US" altLang="en-US" sz="1600"/>
              <a:t>Weight 99</a:t>
            </a:r>
            <a:endParaRPr lang="en-US" altLang="en-US" sz="2400"/>
          </a:p>
        </p:txBody>
      </p:sp>
    </p:spTree>
    <p:extLst>
      <p:ext uri="{BB962C8B-B14F-4D97-AF65-F5344CB8AC3E}">
        <p14:creationId xmlns:p14="http://schemas.microsoft.com/office/powerpoint/2010/main" val="728860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0388AD2-ADDE-428A-A51F-011E9B6FF680}"/>
              </a:ext>
            </a:extLst>
          </p:cNvPr>
          <p:cNvSpPr>
            <a:spLocks noChangeArrowheads="1"/>
          </p:cNvSpPr>
          <p:nvPr/>
        </p:nvSpPr>
        <p:spPr bwMode="auto">
          <a:xfrm>
            <a:off x="6477000" y="381000"/>
            <a:ext cx="2366963" cy="2973388"/>
          </a:xfrm>
          <a:prstGeom prst="rect">
            <a:avLst/>
          </a:prstGeom>
          <a:solidFill>
            <a:schemeClr val="bg1"/>
          </a:solidFill>
          <a:ln w="25400">
            <a:solidFill>
              <a:srgbClr val="C0C0C0"/>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39" name="Rectangle 3">
            <a:extLst>
              <a:ext uri="{FF2B5EF4-FFF2-40B4-BE49-F238E27FC236}">
                <a16:creationId xmlns:a16="http://schemas.microsoft.com/office/drawing/2014/main" id="{3779BAA9-E634-4F0D-922A-1EAA4B9848CD}"/>
              </a:ext>
            </a:extLst>
          </p:cNvPr>
          <p:cNvSpPr>
            <a:spLocks noChangeArrowheads="1"/>
          </p:cNvSpPr>
          <p:nvPr/>
        </p:nvSpPr>
        <p:spPr bwMode="auto">
          <a:xfrm>
            <a:off x="6477000" y="3657600"/>
            <a:ext cx="2366963" cy="2971800"/>
          </a:xfrm>
          <a:prstGeom prst="rect">
            <a:avLst/>
          </a:prstGeom>
          <a:solidFill>
            <a:schemeClr val="bg1"/>
          </a:solidFill>
          <a:ln w="25400">
            <a:solidFill>
              <a:srgbClr val="C0C0C0"/>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65540" name="Picture 4" descr="551dm">
            <a:extLst>
              <a:ext uri="{FF2B5EF4-FFF2-40B4-BE49-F238E27FC236}">
                <a16:creationId xmlns:a16="http://schemas.microsoft.com/office/drawing/2014/main" id="{2083F015-6F54-431E-8CF6-8631DCC81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538" y="4978400"/>
            <a:ext cx="5175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a:extLst>
              <a:ext uri="{FF2B5EF4-FFF2-40B4-BE49-F238E27FC236}">
                <a16:creationId xmlns:a16="http://schemas.microsoft.com/office/drawing/2014/main" id="{49749F3C-EF57-4C3C-97DA-D91E5458C367}"/>
              </a:ext>
            </a:extLst>
          </p:cNvPr>
          <p:cNvSpPr txBox="1">
            <a:spLocks noChangeArrowheads="1"/>
          </p:cNvSpPr>
          <p:nvPr/>
        </p:nvSpPr>
        <p:spPr bwMode="auto">
          <a:xfrm>
            <a:off x="6573838" y="3732213"/>
            <a:ext cx="2297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000FF"/>
                </a:solidFill>
              </a:rPr>
              <a:t>Grasshoppers</a:t>
            </a:r>
          </a:p>
        </p:txBody>
      </p:sp>
      <p:pic>
        <p:nvPicPr>
          <p:cNvPr id="65542" name="Picture 6" descr="i00dis1">
            <a:extLst>
              <a:ext uri="{FF2B5EF4-FFF2-40B4-BE49-F238E27FC236}">
                <a16:creationId xmlns:a16="http://schemas.microsoft.com/office/drawing/2014/main" id="{6B0AFFFE-0388-4394-80E0-5573210D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638" y="5913438"/>
            <a:ext cx="1597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ghoppr">
            <a:extLst>
              <a:ext uri="{FF2B5EF4-FFF2-40B4-BE49-F238E27FC236}">
                <a16:creationId xmlns:a16="http://schemas.microsoft.com/office/drawing/2014/main" id="{6A4A39F2-21C2-450F-94CF-057C00081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5199063"/>
            <a:ext cx="140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hopper">
            <a:extLst>
              <a:ext uri="{FF2B5EF4-FFF2-40B4-BE49-F238E27FC236}">
                <a16:creationId xmlns:a16="http://schemas.microsoft.com/office/drawing/2014/main" id="{43F9F1B7-004A-4992-BE31-00B21E36D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538" y="4262438"/>
            <a:ext cx="13763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grsshp">
            <a:extLst>
              <a:ext uri="{FF2B5EF4-FFF2-40B4-BE49-F238E27FC236}">
                <a16:creationId xmlns:a16="http://schemas.microsoft.com/office/drawing/2014/main" id="{E8699667-639B-47DC-AEF4-CFB8CF2D4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2238" y="4208463"/>
            <a:ext cx="9906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grasshopper">
            <a:extLst>
              <a:ext uri="{FF2B5EF4-FFF2-40B4-BE49-F238E27FC236}">
                <a16:creationId xmlns:a16="http://schemas.microsoft.com/office/drawing/2014/main" id="{5209FC0E-A653-49C9-9E78-D1FB62E020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938" y="4703763"/>
            <a:ext cx="11287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1" descr="230dm">
            <a:extLst>
              <a:ext uri="{FF2B5EF4-FFF2-40B4-BE49-F238E27FC236}">
                <a16:creationId xmlns:a16="http://schemas.microsoft.com/office/drawing/2014/main" id="{2CD94F16-F878-4AA0-B0F3-2410CE75CA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638" y="990600"/>
            <a:ext cx="11557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descr="258d">
            <a:hlinkClick r:id="rId9"/>
            <a:extLst>
              <a:ext uri="{FF2B5EF4-FFF2-40B4-BE49-F238E27FC236}">
                <a16:creationId xmlns:a16="http://schemas.microsoft.com/office/drawing/2014/main" id="{E849D9CC-A945-4620-A9AD-3FD083E471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763" y="2073275"/>
            <a:ext cx="1211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Text Box 13">
            <a:extLst>
              <a:ext uri="{FF2B5EF4-FFF2-40B4-BE49-F238E27FC236}">
                <a16:creationId xmlns:a16="http://schemas.microsoft.com/office/drawing/2014/main" id="{BACF7867-9508-4021-8575-638CFB9D4B5B}"/>
              </a:ext>
            </a:extLst>
          </p:cNvPr>
          <p:cNvSpPr txBox="1">
            <a:spLocks noChangeArrowheads="1"/>
          </p:cNvSpPr>
          <p:nvPr/>
        </p:nvSpPr>
        <p:spPr bwMode="auto">
          <a:xfrm>
            <a:off x="6878638" y="490538"/>
            <a:ext cx="1568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FF0000"/>
                </a:solidFill>
              </a:rPr>
              <a:t>Katydids</a:t>
            </a:r>
          </a:p>
        </p:txBody>
      </p:sp>
      <p:pic>
        <p:nvPicPr>
          <p:cNvPr id="65550" name="Picture 14" descr="091dm">
            <a:hlinkClick r:id="rId11"/>
            <a:extLst>
              <a:ext uri="{FF2B5EF4-FFF2-40B4-BE49-F238E27FC236}">
                <a16:creationId xmlns:a16="http://schemas.microsoft.com/office/drawing/2014/main" id="{63800793-D4D0-4CBB-9E82-244D94C831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1838" y="2638425"/>
            <a:ext cx="13763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15" descr="091df">
            <a:extLst>
              <a:ext uri="{FF2B5EF4-FFF2-40B4-BE49-F238E27FC236}">
                <a16:creationId xmlns:a16="http://schemas.microsoft.com/office/drawing/2014/main" id="{A4077F60-2AEA-472A-A0EE-AF67CE9B5B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97638" y="1905000"/>
            <a:ext cx="12398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16" descr="096dm">
            <a:extLst>
              <a:ext uri="{FF2B5EF4-FFF2-40B4-BE49-F238E27FC236}">
                <a16:creationId xmlns:a16="http://schemas.microsoft.com/office/drawing/2014/main" id="{C8ECF8FB-32F6-49AD-9842-8497CBF425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97638" y="1295400"/>
            <a:ext cx="13255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17" descr="katydid">
            <a:extLst>
              <a:ext uri="{FF2B5EF4-FFF2-40B4-BE49-F238E27FC236}">
                <a16:creationId xmlns:a16="http://schemas.microsoft.com/office/drawing/2014/main" id="{78668062-C407-4F96-927A-EE2FB6874D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7400" y="5029200"/>
            <a:ext cx="1828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4" name="Text Box 19">
            <a:extLst>
              <a:ext uri="{FF2B5EF4-FFF2-40B4-BE49-F238E27FC236}">
                <a16:creationId xmlns:a16="http://schemas.microsoft.com/office/drawing/2014/main" id="{3F56FF06-8EB3-4A55-9ED6-9EE9F85B8CCC}"/>
              </a:ext>
            </a:extLst>
          </p:cNvPr>
          <p:cNvSpPr txBox="1">
            <a:spLocks noChangeArrowheads="1"/>
          </p:cNvSpPr>
          <p:nvPr/>
        </p:nvSpPr>
        <p:spPr bwMode="auto">
          <a:xfrm>
            <a:off x="304800" y="2057400"/>
            <a:ext cx="54260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Given a collection of annotated data. In this case 5 instances </a:t>
            </a:r>
            <a:r>
              <a:rPr lang="en-US" altLang="en-US" sz="2800" b="1">
                <a:solidFill>
                  <a:srgbClr val="FF0000"/>
                </a:solidFill>
              </a:rPr>
              <a:t>Katydids</a:t>
            </a:r>
            <a:r>
              <a:rPr lang="en-US" altLang="en-US" sz="2800"/>
              <a:t> of and five of </a:t>
            </a:r>
            <a:r>
              <a:rPr lang="en-US" altLang="en-US" sz="2800" b="1">
                <a:solidFill>
                  <a:srgbClr val="0000FF"/>
                </a:solidFill>
              </a:rPr>
              <a:t>Grasshoppers</a:t>
            </a:r>
            <a:r>
              <a:rPr lang="en-US" altLang="en-US" sz="2800"/>
              <a:t>, decide what type of insect the unlabeled example is.</a:t>
            </a:r>
          </a:p>
        </p:txBody>
      </p:sp>
      <p:sp>
        <p:nvSpPr>
          <p:cNvPr id="65555" name="Rectangle 20">
            <a:extLst>
              <a:ext uri="{FF2B5EF4-FFF2-40B4-BE49-F238E27FC236}">
                <a16:creationId xmlns:a16="http://schemas.microsoft.com/office/drawing/2014/main" id="{8AEF1362-4AEF-40BA-8897-14F500B8F06E}"/>
              </a:ext>
            </a:extLst>
          </p:cNvPr>
          <p:cNvSpPr>
            <a:spLocks noChangeArrowheads="1"/>
          </p:cNvSpPr>
          <p:nvPr/>
        </p:nvSpPr>
        <p:spPr bwMode="auto">
          <a:xfrm>
            <a:off x="1295400" y="6248400"/>
            <a:ext cx="350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Katydid</a:t>
            </a:r>
            <a:r>
              <a:rPr lang="en-US" altLang="en-US" sz="2400"/>
              <a:t> or </a:t>
            </a:r>
            <a:r>
              <a:rPr lang="en-US" altLang="en-US" sz="2400" b="1">
                <a:solidFill>
                  <a:srgbClr val="0000FF"/>
                </a:solidFill>
              </a:rPr>
              <a:t>Grasshopper</a:t>
            </a:r>
            <a:r>
              <a:rPr lang="en-US" altLang="en-US" sz="2400" b="1"/>
              <a:t>?</a:t>
            </a:r>
          </a:p>
        </p:txBody>
      </p:sp>
    </p:spTree>
    <p:extLst>
      <p:ext uri="{BB962C8B-B14F-4D97-AF65-F5344CB8AC3E}">
        <p14:creationId xmlns:p14="http://schemas.microsoft.com/office/powerpoint/2010/main" val="1361394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BE6553D3-1961-4BBB-950F-8694921A4E41}"/>
              </a:ext>
            </a:extLst>
          </p:cNvPr>
          <p:cNvSpPr txBox="1">
            <a:spLocks noChangeArrowheads="1"/>
          </p:cNvSpPr>
          <p:nvPr/>
        </p:nvSpPr>
        <p:spPr bwMode="auto">
          <a:xfrm>
            <a:off x="381000" y="841375"/>
            <a:ext cx="8826500" cy="5324475"/>
          </a:xfrm>
          <a:prstGeom prst="rect">
            <a:avLst/>
          </a:prstGeom>
          <a:noFill/>
          <a:ln w="9525">
            <a:noFill/>
            <a:miter lim="800000"/>
            <a:headEnd/>
            <a:tailEnd/>
          </a:ln>
        </p:spPr>
        <p:txBody>
          <a:bodyPr wrap="none">
            <a:spAutoFit/>
          </a:bodyPr>
          <a:lstStyle/>
          <a:p>
            <a:pPr>
              <a:defRPr/>
            </a:pPr>
            <a:r>
              <a:rPr lang="en-US" altLang="en-US" sz="3600" dirty="0">
                <a:effectLst>
                  <a:outerShdw blurRad="38100" dist="38100" dir="2700000" algn="tl">
                    <a:srgbClr val="000000">
                      <a:alpha val="43137"/>
                    </a:srgbClr>
                  </a:outerShdw>
                </a:effectLst>
              </a:rPr>
              <a:t>Machine Learning can be used to learn…</a:t>
            </a:r>
            <a:endParaRPr lang="en-US" altLang="en-US" dirty="0">
              <a:effectLst>
                <a:outerShdw blurRad="38100" dist="38100" dir="2700000" algn="tl">
                  <a:srgbClr val="000000">
                    <a:alpha val="43137"/>
                  </a:srgbClr>
                </a:outerShdw>
              </a:effectLst>
            </a:endParaRPr>
          </a:p>
          <a:p>
            <a:pPr>
              <a:defRPr/>
            </a:pPr>
            <a:endParaRPr lang="en-US" altLang="en-US" dirty="0"/>
          </a:p>
          <a:p>
            <a:pPr>
              <a:buFontTx/>
              <a:buChar char="•"/>
              <a:defRPr/>
            </a:pPr>
            <a:r>
              <a:rPr lang="en-US" altLang="en-US" sz="2800" dirty="0"/>
              <a:t> Who might die of a certain disease.</a:t>
            </a:r>
          </a:p>
          <a:p>
            <a:pPr>
              <a:buFontTx/>
              <a:buChar char="•"/>
              <a:defRPr/>
            </a:pPr>
            <a:r>
              <a:rPr lang="en-US" altLang="en-US" sz="2800" dirty="0"/>
              <a:t> Which people are likely to default of their credit card loan.</a:t>
            </a:r>
          </a:p>
          <a:p>
            <a:pPr>
              <a:buFontTx/>
              <a:buChar char="•"/>
              <a:defRPr/>
            </a:pPr>
            <a:r>
              <a:rPr lang="en-US" altLang="en-US" sz="2800" dirty="0"/>
              <a:t> Which new movies you might enjoy.</a:t>
            </a:r>
          </a:p>
          <a:p>
            <a:pPr>
              <a:buFontTx/>
              <a:buChar char="•"/>
              <a:defRPr/>
            </a:pPr>
            <a:r>
              <a:rPr lang="en-US" altLang="en-US" sz="2800" dirty="0"/>
              <a:t> Whether or not this X-ray of a suitcase shows a bomb.</a:t>
            </a:r>
          </a:p>
          <a:p>
            <a:pPr>
              <a:buFontTx/>
              <a:buChar char="•"/>
              <a:defRPr/>
            </a:pPr>
            <a:r>
              <a:rPr lang="en-US" altLang="en-US" sz="2800" dirty="0"/>
              <a:t> Which </a:t>
            </a:r>
            <a:r>
              <a:rPr lang="en-US" altLang="en-US" sz="2800" dirty="0" err="1"/>
              <a:t>webpages</a:t>
            </a:r>
            <a:r>
              <a:rPr lang="en-US" altLang="en-US" sz="2800" dirty="0"/>
              <a:t> contain pornography.</a:t>
            </a:r>
          </a:p>
          <a:p>
            <a:pPr>
              <a:buFontTx/>
              <a:buChar char="•"/>
              <a:defRPr/>
            </a:pPr>
            <a:r>
              <a:rPr lang="en-US" altLang="en-US" sz="2800" dirty="0"/>
              <a:t> What are the likely side effects of this new drug.</a:t>
            </a:r>
          </a:p>
          <a:p>
            <a:pPr>
              <a:buFontTx/>
              <a:buChar char="•"/>
              <a:defRPr/>
            </a:pPr>
            <a:r>
              <a:rPr lang="en-US" altLang="en-US" sz="2800" dirty="0"/>
              <a:t> The best way to route an email.</a:t>
            </a:r>
          </a:p>
          <a:p>
            <a:pPr>
              <a:buFontTx/>
              <a:buChar char="•"/>
              <a:defRPr/>
            </a:pPr>
            <a:r>
              <a:rPr lang="en-US" altLang="en-US" sz="2800" dirty="0"/>
              <a:t> The most efficient settings for your car’s fuel injector.</a:t>
            </a:r>
          </a:p>
          <a:p>
            <a:pPr>
              <a:buFontTx/>
              <a:buChar char="•"/>
              <a:defRPr/>
            </a:pPr>
            <a:r>
              <a:rPr lang="en-US" altLang="en-US" sz="2800" dirty="0"/>
              <a:t> Should the autonomous car hit the gas or the brake</a:t>
            </a:r>
          </a:p>
          <a:p>
            <a:pPr>
              <a:buFontTx/>
              <a:buChar char="•"/>
              <a:defRPr/>
            </a:pPr>
            <a:r>
              <a:rPr lang="en-US" altLang="en-US" sz="2800" dirty="0"/>
              <a:t> Etc </a:t>
            </a:r>
            <a:r>
              <a:rPr lang="en-US" altLang="en-US" sz="2800" dirty="0" err="1"/>
              <a:t>etc</a:t>
            </a:r>
            <a:endParaRPr lang="en-US" altLang="en-US" sz="2800" dirty="0"/>
          </a:p>
        </p:txBody>
      </p:sp>
    </p:spTree>
    <p:extLst>
      <p:ext uri="{BB962C8B-B14F-4D97-AF65-F5344CB8AC3E}">
        <p14:creationId xmlns:p14="http://schemas.microsoft.com/office/powerpoint/2010/main" val="1172062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a:extLst>
              <a:ext uri="{FF2B5EF4-FFF2-40B4-BE49-F238E27FC236}">
                <a16:creationId xmlns:a16="http://schemas.microsoft.com/office/drawing/2014/main" id="{A5BD0250-0000-4232-8244-425ABCB21D07}"/>
              </a:ext>
            </a:extLst>
          </p:cNvPr>
          <p:cNvSpPr>
            <a:spLocks noChangeArrowheads="1"/>
          </p:cNvSpPr>
          <p:nvPr/>
        </p:nvSpPr>
        <p:spPr bwMode="auto">
          <a:xfrm>
            <a:off x="6248400" y="1905000"/>
            <a:ext cx="2895600" cy="4953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23" name="Text Box 2">
            <a:extLst>
              <a:ext uri="{FF2B5EF4-FFF2-40B4-BE49-F238E27FC236}">
                <a16:creationId xmlns:a16="http://schemas.microsoft.com/office/drawing/2014/main" id="{0B9572C0-4845-4B96-8287-8A41B854A21C}"/>
              </a:ext>
            </a:extLst>
          </p:cNvPr>
          <p:cNvSpPr txBox="1">
            <a:spLocks noChangeArrowheads="1"/>
          </p:cNvSpPr>
          <p:nvPr/>
        </p:nvSpPr>
        <p:spPr bwMode="auto">
          <a:xfrm>
            <a:off x="381000" y="841375"/>
            <a:ext cx="5715000" cy="4894263"/>
          </a:xfrm>
          <a:prstGeom prst="rect">
            <a:avLst/>
          </a:prstGeom>
          <a:noFill/>
          <a:ln w="9525">
            <a:noFill/>
            <a:miter lim="800000"/>
            <a:headEnd/>
            <a:tailEnd/>
          </a:ln>
        </p:spPr>
        <p:txBody>
          <a:bodyPr>
            <a:spAutoFit/>
          </a:bodyPr>
          <a:lstStyle/>
          <a:p>
            <a:pPr>
              <a:defRPr/>
            </a:pPr>
            <a:r>
              <a:rPr lang="en-US" altLang="en-US" sz="3600" dirty="0">
                <a:effectLst>
                  <a:outerShdw blurRad="38100" dist="38100" dir="2700000" algn="tl">
                    <a:srgbClr val="000000">
                      <a:alpha val="43137"/>
                    </a:srgbClr>
                  </a:outerShdw>
                </a:effectLst>
              </a:rPr>
              <a:t>Why is Machine Learning a hard problem?</a:t>
            </a:r>
          </a:p>
          <a:p>
            <a:pPr>
              <a:defRPr/>
            </a:pPr>
            <a:endParaRPr lang="en-US" altLang="en-US" dirty="0"/>
          </a:p>
          <a:p>
            <a:pPr>
              <a:defRPr/>
            </a:pPr>
            <a:endParaRPr lang="en-US" altLang="en-US" dirty="0"/>
          </a:p>
          <a:p>
            <a:pPr>
              <a:buFontTx/>
              <a:buChar char="•"/>
              <a:defRPr/>
            </a:pPr>
            <a:r>
              <a:rPr lang="en-US" altLang="en-US" dirty="0"/>
              <a:t> There might be missing/noisy features.</a:t>
            </a:r>
          </a:p>
          <a:p>
            <a:pPr>
              <a:buFontTx/>
              <a:buChar char="•"/>
              <a:defRPr/>
            </a:pPr>
            <a:r>
              <a:rPr lang="en-US" altLang="en-US" dirty="0"/>
              <a:t> There might be irrelevant features.</a:t>
            </a:r>
          </a:p>
          <a:p>
            <a:pPr>
              <a:buFontTx/>
              <a:buChar char="•"/>
              <a:defRPr/>
            </a:pPr>
            <a:r>
              <a:rPr lang="en-US" altLang="en-US" dirty="0"/>
              <a:t> The features may be related. </a:t>
            </a:r>
          </a:p>
          <a:p>
            <a:pPr>
              <a:buFontTx/>
              <a:buChar char="•"/>
              <a:defRPr/>
            </a:pPr>
            <a:r>
              <a:rPr lang="en-US" altLang="en-US" dirty="0"/>
              <a:t> It might be hard to create a good representation of the data</a:t>
            </a:r>
          </a:p>
          <a:p>
            <a:pPr>
              <a:buFontTx/>
              <a:buChar char="•"/>
              <a:defRPr/>
            </a:pPr>
            <a:r>
              <a:rPr lang="en-US" altLang="en-US" dirty="0"/>
              <a:t> We might “</a:t>
            </a:r>
            <a:r>
              <a:rPr lang="en-US" altLang="en-US" dirty="0" err="1"/>
              <a:t>overfit</a:t>
            </a:r>
            <a:r>
              <a:rPr lang="en-US" altLang="en-US" dirty="0"/>
              <a:t>” when learning.</a:t>
            </a:r>
          </a:p>
          <a:p>
            <a:pPr>
              <a:buFontTx/>
              <a:buChar char="•"/>
              <a:defRPr/>
            </a:pPr>
            <a:r>
              <a:rPr lang="en-US" altLang="en-US" dirty="0"/>
              <a:t> We might have problems with time/space complexity.</a:t>
            </a:r>
          </a:p>
        </p:txBody>
      </p:sp>
      <p:sp>
        <p:nvSpPr>
          <p:cNvPr id="67588" name="Text Box 3">
            <a:extLst>
              <a:ext uri="{FF2B5EF4-FFF2-40B4-BE49-F238E27FC236}">
                <a16:creationId xmlns:a16="http://schemas.microsoft.com/office/drawing/2014/main" id="{E367465D-070C-4C4D-9EFF-F9A2BE1D0746}"/>
              </a:ext>
            </a:extLst>
          </p:cNvPr>
          <p:cNvSpPr txBox="1">
            <a:spLocks noChangeArrowheads="1"/>
          </p:cNvSpPr>
          <p:nvPr/>
        </p:nvSpPr>
        <p:spPr bwMode="auto">
          <a:xfrm>
            <a:off x="6248400" y="1981200"/>
            <a:ext cx="2895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Examples of class A</a:t>
            </a:r>
          </a:p>
          <a:p>
            <a:pPr>
              <a:spcBef>
                <a:spcPct val="0"/>
              </a:spcBef>
              <a:buFontTx/>
              <a:buNone/>
            </a:pPr>
            <a:r>
              <a:rPr lang="en-US" altLang="en-US" sz="2000"/>
              <a:t>People who contracted disease X.</a:t>
            </a:r>
            <a:r>
              <a:rPr lang="en-US" altLang="en-US" sz="2400" b="1"/>
              <a:t> </a:t>
            </a:r>
            <a:endParaRPr lang="en-US" altLang="en-US" sz="2400"/>
          </a:p>
        </p:txBody>
      </p:sp>
      <p:sp>
        <p:nvSpPr>
          <p:cNvPr id="67589" name="Text Box 4">
            <a:extLst>
              <a:ext uri="{FF2B5EF4-FFF2-40B4-BE49-F238E27FC236}">
                <a16:creationId xmlns:a16="http://schemas.microsoft.com/office/drawing/2014/main" id="{3A94459C-A606-4B87-B429-7453DC34628E}"/>
              </a:ext>
            </a:extLst>
          </p:cNvPr>
          <p:cNvSpPr txBox="1">
            <a:spLocks noChangeArrowheads="1"/>
          </p:cNvSpPr>
          <p:nvPr/>
        </p:nvSpPr>
        <p:spPr bwMode="auto">
          <a:xfrm>
            <a:off x="6477000" y="3352800"/>
            <a:ext cx="2514600" cy="1079500"/>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Patients name: Dave Ho</a:t>
            </a:r>
          </a:p>
          <a:p>
            <a:pPr>
              <a:spcBef>
                <a:spcPct val="0"/>
              </a:spcBef>
              <a:buFontTx/>
              <a:buNone/>
            </a:pPr>
            <a:r>
              <a:rPr lang="en-US" altLang="en-US" sz="1600"/>
              <a:t>Patient temperature 103</a:t>
            </a:r>
          </a:p>
          <a:p>
            <a:pPr>
              <a:spcBef>
                <a:spcPct val="0"/>
              </a:spcBef>
              <a:buFontTx/>
              <a:buNone/>
            </a:pPr>
            <a:r>
              <a:rPr lang="en-US" altLang="en-US" sz="1600"/>
              <a:t>Blood count: unknown</a:t>
            </a:r>
          </a:p>
          <a:p>
            <a:pPr>
              <a:spcBef>
                <a:spcPct val="0"/>
              </a:spcBef>
              <a:buFontTx/>
              <a:buNone/>
            </a:pPr>
            <a:r>
              <a:rPr lang="en-US" altLang="en-US" sz="1600"/>
              <a:t>Weight 407</a:t>
            </a:r>
          </a:p>
        </p:txBody>
      </p:sp>
      <p:sp>
        <p:nvSpPr>
          <p:cNvPr id="67590" name="Text Box 5">
            <a:extLst>
              <a:ext uri="{FF2B5EF4-FFF2-40B4-BE49-F238E27FC236}">
                <a16:creationId xmlns:a16="http://schemas.microsoft.com/office/drawing/2014/main" id="{A8B55553-6869-45D7-89EB-E9B4E56D1A06}"/>
              </a:ext>
            </a:extLst>
          </p:cNvPr>
          <p:cNvSpPr txBox="1">
            <a:spLocks noChangeArrowheads="1"/>
          </p:cNvSpPr>
          <p:nvPr/>
        </p:nvSpPr>
        <p:spPr bwMode="auto">
          <a:xfrm>
            <a:off x="6477000" y="4800600"/>
            <a:ext cx="2514600" cy="1079500"/>
          </a:xfrm>
          <a:prstGeom prst="rect">
            <a:avLst/>
          </a:prstGeom>
          <a:solidFill>
            <a:srgbClr val="C0C0C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Patients name: Dave Smith</a:t>
            </a:r>
          </a:p>
          <a:p>
            <a:pPr>
              <a:spcBef>
                <a:spcPct val="0"/>
              </a:spcBef>
              <a:buFontTx/>
              <a:buNone/>
            </a:pPr>
            <a:r>
              <a:rPr lang="en-US" altLang="en-US" sz="1600"/>
              <a:t>Patient temperature 102</a:t>
            </a:r>
          </a:p>
          <a:p>
            <a:pPr>
              <a:spcBef>
                <a:spcPct val="0"/>
              </a:spcBef>
              <a:buFontTx/>
              <a:buNone/>
            </a:pPr>
            <a:r>
              <a:rPr lang="en-US" altLang="en-US" sz="1600"/>
              <a:t>Blood count: 3214</a:t>
            </a:r>
          </a:p>
          <a:p>
            <a:pPr>
              <a:spcBef>
                <a:spcPct val="0"/>
              </a:spcBef>
              <a:buFontTx/>
              <a:buNone/>
            </a:pPr>
            <a:r>
              <a:rPr lang="en-US" altLang="en-US" sz="1600"/>
              <a:t>Weight 445</a:t>
            </a:r>
          </a:p>
        </p:txBody>
      </p:sp>
    </p:spTree>
    <p:extLst>
      <p:ext uri="{BB962C8B-B14F-4D97-AF65-F5344CB8AC3E}">
        <p14:creationId xmlns:p14="http://schemas.microsoft.com/office/powerpoint/2010/main" val="3306883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8E104C2-7A6C-4CC1-9D6B-32D88DA87881}"/>
              </a:ext>
            </a:extLst>
          </p:cNvPr>
          <p:cNvSpPr>
            <a:spLocks noChangeArrowheads="1"/>
          </p:cNvSpPr>
          <p:nvPr/>
        </p:nvSpPr>
        <p:spPr bwMode="auto">
          <a:xfrm>
            <a:off x="646113" y="2295525"/>
            <a:ext cx="7772400" cy="1143000"/>
          </a:xfrm>
          <a:prstGeom prst="rect">
            <a:avLst/>
          </a:prstGeom>
          <a:noFill/>
          <a:ln w="9525">
            <a:noFill/>
            <a:miter lim="800000"/>
            <a:headEnd/>
            <a:tailEnd/>
          </a:ln>
        </p:spPr>
        <p:txBody>
          <a:bodyPr anchor="ctr"/>
          <a:lstStyle/>
          <a:p>
            <a:pPr algn="ctr">
              <a:defRPr/>
            </a:pPr>
            <a:r>
              <a:rPr lang="en-US" altLang="en-US" sz="4400" dirty="0">
                <a:solidFill>
                  <a:schemeClr val="tx2"/>
                </a:solidFill>
                <a:effectLst>
                  <a:outerShdw blurRad="38100" dist="38100" dir="2700000" algn="tl">
                    <a:srgbClr val="000000">
                      <a:alpha val="43137"/>
                    </a:srgbClr>
                  </a:outerShdw>
                </a:effectLst>
              </a:rPr>
              <a:t>That was Machine Learning …</a:t>
            </a:r>
            <a:br>
              <a:rPr lang="en-US" altLang="en-US" sz="4400" dirty="0">
                <a:solidFill>
                  <a:schemeClr val="tx2"/>
                </a:solidFill>
                <a:effectLst>
                  <a:outerShdw blurRad="38100" dist="38100" dir="2700000" algn="tl">
                    <a:srgbClr val="000000">
                      <a:alpha val="43137"/>
                    </a:srgbClr>
                  </a:outerShdw>
                </a:effectLst>
              </a:rPr>
            </a:br>
            <a:br>
              <a:rPr lang="en-US" altLang="en-US" sz="4400" dirty="0">
                <a:solidFill>
                  <a:schemeClr val="tx2"/>
                </a:solidFill>
                <a:effectLst>
                  <a:outerShdw blurRad="38100" dist="38100" dir="2700000" algn="tl">
                    <a:srgbClr val="000000">
                      <a:alpha val="43137"/>
                    </a:srgbClr>
                  </a:outerShdw>
                </a:effectLst>
              </a:rPr>
            </a:br>
            <a:br>
              <a:rPr lang="en-US" altLang="en-US" sz="4400" dirty="0">
                <a:solidFill>
                  <a:schemeClr val="tx2"/>
                </a:solidFill>
              </a:rPr>
            </a:br>
            <a:r>
              <a:rPr lang="en-US" altLang="en-US" sz="4400" dirty="0">
                <a:solidFill>
                  <a:schemeClr val="tx2"/>
                </a:solidFill>
              </a:rPr>
              <a:t>Now lets preview </a:t>
            </a:r>
            <a:br>
              <a:rPr lang="en-US" altLang="en-US" sz="4400" dirty="0">
                <a:solidFill>
                  <a:schemeClr val="tx2"/>
                </a:solidFill>
              </a:rPr>
            </a:br>
            <a:r>
              <a:rPr lang="en-US" altLang="en-US" sz="4400" dirty="0">
                <a:solidFill>
                  <a:schemeClr val="tx2"/>
                </a:solidFill>
              </a:rPr>
              <a:t>Knowledge Representation</a:t>
            </a:r>
          </a:p>
          <a:p>
            <a:pPr algn="ctr">
              <a:defRPr/>
            </a:pPr>
            <a:r>
              <a:rPr lang="en-US" altLang="en-US" sz="4400" dirty="0">
                <a:solidFill>
                  <a:schemeClr val="tx2"/>
                </a:solidFill>
              </a:rPr>
              <a:t>(reasoning)</a:t>
            </a:r>
          </a:p>
        </p:txBody>
      </p:sp>
    </p:spTree>
    <p:extLst>
      <p:ext uri="{BB962C8B-B14F-4D97-AF65-F5344CB8AC3E}">
        <p14:creationId xmlns:p14="http://schemas.microsoft.com/office/powerpoint/2010/main" val="1338891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3308752-CF7F-45D6-942F-F49F4F1163CB}"/>
              </a:ext>
            </a:extLst>
          </p:cNvPr>
          <p:cNvSpPr>
            <a:spLocks noGrp="1" noChangeArrowheads="1"/>
          </p:cNvSpPr>
          <p:nvPr>
            <p:ph type="title"/>
          </p:nvPr>
        </p:nvSpPr>
        <p:spPr>
          <a:xfrm>
            <a:off x="838200" y="152400"/>
            <a:ext cx="7772400" cy="1143000"/>
          </a:xfrm>
        </p:spPr>
        <p:txBody>
          <a:bodyPr/>
          <a:lstStyle/>
          <a:p>
            <a:pPr>
              <a:defRPr/>
            </a:pPr>
            <a:r>
              <a:rPr lang="en-US" altLang="en-US" dirty="0">
                <a:effectLst>
                  <a:outerShdw blurRad="38100" dist="38100" dir="2700000" algn="tl">
                    <a:srgbClr val="000000">
                      <a:alpha val="43137"/>
                    </a:srgbClr>
                  </a:outerShdw>
                </a:effectLst>
              </a:rPr>
              <a:t>Knowledge Representation I </a:t>
            </a:r>
          </a:p>
        </p:txBody>
      </p:sp>
      <p:sp>
        <p:nvSpPr>
          <p:cNvPr id="69635" name="Text Box 3">
            <a:extLst>
              <a:ext uri="{FF2B5EF4-FFF2-40B4-BE49-F238E27FC236}">
                <a16:creationId xmlns:a16="http://schemas.microsoft.com/office/drawing/2014/main" id="{5239F254-35C5-4F12-BA6A-E12E44340F38}"/>
              </a:ext>
            </a:extLst>
          </p:cNvPr>
          <p:cNvSpPr txBox="1">
            <a:spLocks noChangeArrowheads="1"/>
          </p:cNvSpPr>
          <p:nvPr/>
        </p:nvSpPr>
        <p:spPr bwMode="auto">
          <a:xfrm>
            <a:off x="457200" y="1295400"/>
            <a:ext cx="74310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t>Suppose I tell you that…</a:t>
            </a:r>
          </a:p>
          <a:p>
            <a:pPr>
              <a:spcBef>
                <a:spcPct val="0"/>
              </a:spcBef>
              <a:buFontTx/>
              <a:buNone/>
            </a:pPr>
            <a:endParaRPr lang="en-US" altLang="en-US" sz="2800"/>
          </a:p>
          <a:p>
            <a:pPr lvl="1">
              <a:spcBef>
                <a:spcPct val="0"/>
              </a:spcBef>
              <a:buFontTx/>
              <a:buChar char="•"/>
            </a:pPr>
            <a:r>
              <a:rPr lang="en-US" altLang="en-US"/>
              <a:t> Bob weighs 12 pounds</a:t>
            </a:r>
          </a:p>
          <a:p>
            <a:pPr lvl="1">
              <a:spcBef>
                <a:spcPct val="0"/>
              </a:spcBef>
              <a:buFontTx/>
              <a:buChar char="•"/>
            </a:pPr>
            <a:r>
              <a:rPr lang="en-US" altLang="en-US"/>
              <a:t> Bob likes to chase mice</a:t>
            </a:r>
          </a:p>
          <a:p>
            <a:pPr lvl="1">
              <a:spcBef>
                <a:spcPct val="0"/>
              </a:spcBef>
              <a:buFontTx/>
              <a:buChar char="•"/>
            </a:pPr>
            <a:r>
              <a:rPr lang="en-US" altLang="en-US"/>
              <a:t> Bob is afraid of dogs</a:t>
            </a:r>
          </a:p>
          <a:p>
            <a:pPr>
              <a:spcBef>
                <a:spcPct val="0"/>
              </a:spcBef>
              <a:buFontTx/>
              <a:buNone/>
            </a:pPr>
            <a:endParaRPr lang="en-US" altLang="en-US" sz="2800"/>
          </a:p>
          <a:p>
            <a:pPr>
              <a:spcBef>
                <a:spcPct val="0"/>
              </a:spcBef>
              <a:buFontTx/>
              <a:buNone/>
            </a:pPr>
            <a:r>
              <a:rPr lang="en-US" altLang="en-US" sz="2800"/>
              <a:t>…if someone asked you “What is Bob?”, what would you say?</a:t>
            </a:r>
          </a:p>
        </p:txBody>
      </p:sp>
    </p:spTree>
    <p:extLst>
      <p:ext uri="{BB962C8B-B14F-4D97-AF65-F5344CB8AC3E}">
        <p14:creationId xmlns:p14="http://schemas.microsoft.com/office/powerpoint/2010/main" val="3193470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8579AA7-1C25-48AE-B147-85BEBF2A0BFB}"/>
              </a:ext>
            </a:extLst>
          </p:cNvPr>
          <p:cNvSpPr>
            <a:spLocks noGrp="1" noChangeArrowheads="1"/>
          </p:cNvSpPr>
          <p:nvPr>
            <p:ph type="title"/>
          </p:nvPr>
        </p:nvSpPr>
        <p:spPr>
          <a:xfrm>
            <a:off x="838200" y="152400"/>
            <a:ext cx="7772400" cy="1143000"/>
          </a:xfrm>
        </p:spPr>
        <p:txBody>
          <a:bodyPr/>
          <a:lstStyle/>
          <a:p>
            <a:pPr>
              <a:defRPr/>
            </a:pPr>
            <a:r>
              <a:rPr lang="en-US" altLang="en-US" dirty="0">
                <a:effectLst>
                  <a:outerShdw blurRad="38100" dist="38100" dir="2700000" algn="tl">
                    <a:srgbClr val="000000">
                      <a:alpha val="43137"/>
                    </a:srgbClr>
                  </a:outerShdw>
                </a:effectLst>
              </a:rPr>
              <a:t>Knowledge Representation II </a:t>
            </a:r>
          </a:p>
        </p:txBody>
      </p:sp>
      <p:sp>
        <p:nvSpPr>
          <p:cNvPr id="70659" name="Text Box 3">
            <a:extLst>
              <a:ext uri="{FF2B5EF4-FFF2-40B4-BE49-F238E27FC236}">
                <a16:creationId xmlns:a16="http://schemas.microsoft.com/office/drawing/2014/main" id="{16BE0BE9-6A32-4279-9454-3DA630E1D610}"/>
              </a:ext>
            </a:extLst>
          </p:cNvPr>
          <p:cNvSpPr txBox="1">
            <a:spLocks noChangeArrowheads="1"/>
          </p:cNvSpPr>
          <p:nvPr/>
        </p:nvSpPr>
        <p:spPr bwMode="auto">
          <a:xfrm>
            <a:off x="152400" y="1295400"/>
            <a:ext cx="8991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This ability of humans (and to a lesser extent other animals) to be able to take a set of facts and a set of rules for manipulating facts, then to come up with </a:t>
            </a:r>
            <a:r>
              <a:rPr lang="en-US" altLang="en-US" sz="2000" i="1"/>
              <a:t>new</a:t>
            </a:r>
            <a:r>
              <a:rPr lang="en-US" altLang="en-US" sz="2000"/>
              <a:t> facts is at the heart of intelligence.</a:t>
            </a:r>
          </a:p>
          <a:p>
            <a:pPr>
              <a:spcBef>
                <a:spcPct val="0"/>
              </a:spcBef>
              <a:buFontTx/>
              <a:buNone/>
            </a:pPr>
            <a:endParaRPr lang="en-US" altLang="en-US" sz="2000"/>
          </a:p>
          <a:p>
            <a:pPr>
              <a:spcBef>
                <a:spcPct val="0"/>
              </a:spcBef>
              <a:buFontTx/>
              <a:buNone/>
            </a:pPr>
            <a:r>
              <a:rPr lang="en-US" altLang="en-US" sz="2000"/>
              <a:t>This is true at a high level…</a:t>
            </a:r>
          </a:p>
          <a:p>
            <a:pPr>
              <a:spcBef>
                <a:spcPct val="0"/>
              </a:spcBef>
              <a:buFontTx/>
              <a:buNone/>
            </a:pPr>
            <a:endParaRPr lang="en-US" altLang="en-US" sz="2000"/>
          </a:p>
          <a:p>
            <a:pPr>
              <a:spcBef>
                <a:spcPct val="0"/>
              </a:spcBef>
            </a:pPr>
            <a:r>
              <a:rPr lang="en-US" altLang="en-US" sz="2000"/>
              <a:t> Given a set of facts about physics and math, Einstein was able to come up with a new fact, E = MC</a:t>
            </a:r>
            <a:r>
              <a:rPr lang="en-US" altLang="en-US" sz="2000" baseline="30000"/>
              <a:t>2</a:t>
            </a:r>
            <a:endParaRPr lang="en-US" altLang="en-US" sz="2000"/>
          </a:p>
          <a:p>
            <a:pPr>
              <a:spcBef>
                <a:spcPct val="0"/>
              </a:spcBef>
              <a:buFontTx/>
              <a:buNone/>
            </a:pPr>
            <a:endParaRPr lang="en-US" altLang="en-US" sz="2000"/>
          </a:p>
          <a:p>
            <a:pPr>
              <a:spcBef>
                <a:spcPct val="0"/>
              </a:spcBef>
              <a:buFontTx/>
              <a:buNone/>
            </a:pPr>
            <a:r>
              <a:rPr lang="en-US" altLang="en-US" sz="2000"/>
              <a:t>…and a low level</a:t>
            </a:r>
          </a:p>
          <a:p>
            <a:pPr>
              <a:spcBef>
                <a:spcPct val="0"/>
              </a:spcBef>
              <a:buFontTx/>
              <a:buNone/>
            </a:pPr>
            <a:endParaRPr lang="en-US" altLang="en-US" sz="2000"/>
          </a:p>
          <a:p>
            <a:pPr>
              <a:spcBef>
                <a:spcPct val="0"/>
              </a:spcBef>
            </a:pPr>
            <a:r>
              <a:rPr lang="en-US" altLang="en-US" sz="2000"/>
              <a:t> Given a set of facts* about the Accounting Assistant in the CS department, I was able to come up with the fact that she is married.</a:t>
            </a:r>
          </a:p>
          <a:p>
            <a:pPr>
              <a:spcBef>
                <a:spcPct val="0"/>
              </a:spcBef>
            </a:pPr>
            <a:endParaRPr lang="en-US" altLang="en-US" sz="2000"/>
          </a:p>
          <a:p>
            <a:pPr>
              <a:spcBef>
                <a:spcPct val="0"/>
              </a:spcBef>
            </a:pPr>
            <a:endParaRPr lang="en-US" altLang="en-US" sz="2000"/>
          </a:p>
          <a:p>
            <a:pPr>
              <a:spcBef>
                <a:spcPct val="0"/>
              </a:spcBef>
              <a:buFontTx/>
              <a:buNone/>
            </a:pPr>
            <a:r>
              <a:rPr lang="en-US" altLang="en-US" sz="1600"/>
              <a:t>* She wears a ring on her left “ring” finger.</a:t>
            </a:r>
          </a:p>
          <a:p>
            <a:pPr>
              <a:spcBef>
                <a:spcPct val="0"/>
              </a:spcBef>
              <a:buFontTx/>
              <a:buNone/>
            </a:pPr>
            <a:r>
              <a:rPr lang="en-US" altLang="en-US" sz="1600"/>
              <a:t>   Her business card has a last name scratched out and a new name penciled in.</a:t>
            </a:r>
            <a:endParaRPr lang="en-US" altLang="en-US" sz="2000"/>
          </a:p>
        </p:txBody>
      </p:sp>
    </p:spTree>
    <p:extLst>
      <p:ext uri="{BB962C8B-B14F-4D97-AF65-F5344CB8AC3E}">
        <p14:creationId xmlns:p14="http://schemas.microsoft.com/office/powerpoint/2010/main" val="509218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0358881-29C2-41D6-ACD3-F20125D6280F}"/>
              </a:ext>
            </a:extLst>
          </p:cNvPr>
          <p:cNvSpPr>
            <a:spLocks noGrp="1"/>
          </p:cNvSpPr>
          <p:nvPr>
            <p:ph type="title"/>
          </p:nvPr>
        </p:nvSpPr>
        <p:spPr>
          <a:xfrm>
            <a:off x="234950" y="0"/>
            <a:ext cx="8674100" cy="1143000"/>
          </a:xfrm>
        </p:spPr>
        <p:txBody>
          <a:bodyPr/>
          <a:lstStyle/>
          <a:p>
            <a:pPr>
              <a:defRPr/>
            </a:pPr>
            <a:r>
              <a:rPr lang="en-US" sz="3600" dirty="0">
                <a:effectLst>
                  <a:outerShdw blurRad="38100" dist="38100" dir="2700000" algn="tl">
                    <a:srgbClr val="000000">
                      <a:alpha val="43137"/>
                    </a:srgbClr>
                  </a:outerShdw>
                </a:effectLst>
              </a:rPr>
              <a:t>The most Intelligent Object in the Universe</a:t>
            </a:r>
          </a:p>
        </p:txBody>
      </p:sp>
      <p:sp>
        <p:nvSpPr>
          <p:cNvPr id="19459" name="Content Placeholder 2">
            <a:extLst>
              <a:ext uri="{FF2B5EF4-FFF2-40B4-BE49-F238E27FC236}">
                <a16:creationId xmlns:a16="http://schemas.microsoft.com/office/drawing/2014/main" id="{231BA5C6-8B48-4EEE-B5D6-132142B95D22}"/>
              </a:ext>
            </a:extLst>
          </p:cNvPr>
          <p:cNvSpPr>
            <a:spLocks noGrp="1" noChangeArrowheads="1"/>
          </p:cNvSpPr>
          <p:nvPr>
            <p:ph idx="1"/>
          </p:nvPr>
        </p:nvSpPr>
        <p:spPr>
          <a:xfrm>
            <a:off x="280988" y="1106488"/>
            <a:ext cx="6415087" cy="4881562"/>
          </a:xfrm>
        </p:spPr>
        <p:txBody>
          <a:bodyPr/>
          <a:lstStyle/>
          <a:p>
            <a:r>
              <a:rPr lang="en-US" altLang="en-US" sz="2400" dirty="0"/>
              <a:t>The human brain is currently the most intelligent device in the known universe.</a:t>
            </a:r>
          </a:p>
          <a:p>
            <a:r>
              <a:rPr lang="en-US" altLang="en-US" sz="2400" dirty="0"/>
              <a:t>It has held that record for perhaps a 1/2 million years (before that, whales, elephants, other primates were about as smart).</a:t>
            </a:r>
          </a:p>
          <a:p>
            <a:r>
              <a:rPr lang="en-US" altLang="en-US" sz="2400" dirty="0"/>
              <a:t>Examples:</a:t>
            </a:r>
          </a:p>
          <a:p>
            <a:pPr lvl="1"/>
            <a:r>
              <a:rPr lang="en-US" altLang="en-US" sz="2200" dirty="0"/>
              <a:t>In 1665/66 a single human mind invented/discovered most of classic physics and calculus.</a:t>
            </a:r>
          </a:p>
          <a:p>
            <a:pPr lvl="1"/>
            <a:r>
              <a:rPr lang="en-US" altLang="en-US" sz="2200" dirty="0"/>
              <a:t>In the 1850’s a single human mind discovered the explanation for the diversity of life on earth.</a:t>
            </a:r>
          </a:p>
          <a:p>
            <a:pPr lvl="1"/>
            <a:r>
              <a:rPr lang="en-US" altLang="en-US" sz="2200" dirty="0"/>
              <a:t>In 1904/5 a single human mind wrote four papers, Photoelectric effect, Brownian motion, Special relativity, Matter–energy equivalence, any one of these ideas was worth a Nobel prize.</a:t>
            </a:r>
          </a:p>
          <a:p>
            <a:pPr lvl="1"/>
            <a:endParaRPr lang="en-US" altLang="en-US" sz="1600" dirty="0"/>
          </a:p>
          <a:p>
            <a:pPr lvl="1"/>
            <a:endParaRPr lang="en-US" altLang="en-US" sz="1600" dirty="0"/>
          </a:p>
        </p:txBody>
      </p:sp>
      <p:pic>
        <p:nvPicPr>
          <p:cNvPr id="19460" name="Picture 2">
            <a:extLst>
              <a:ext uri="{FF2B5EF4-FFF2-40B4-BE49-F238E27FC236}">
                <a16:creationId xmlns:a16="http://schemas.microsoft.com/office/drawing/2014/main" id="{FD885B71-90CD-4120-BD40-7E1F0A9A4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813" y="1169988"/>
            <a:ext cx="25304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a:extLst>
              <a:ext uri="{FF2B5EF4-FFF2-40B4-BE49-F238E27FC236}">
                <a16:creationId xmlns:a16="http://schemas.microsoft.com/office/drawing/2014/main" id="{E59DEC95-F3C6-4300-8545-1EA77C255774}"/>
              </a:ext>
            </a:extLst>
          </p:cNvPr>
          <p:cNvSpPr>
            <a:spLocks noChangeArrowheads="1"/>
          </p:cNvSpPr>
          <p:nvPr/>
        </p:nvSpPr>
        <p:spPr bwMode="auto">
          <a:xfrm>
            <a:off x="7040563" y="3109913"/>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human brain </a:t>
            </a:r>
          </a:p>
        </p:txBody>
      </p:sp>
    </p:spTree>
    <p:extLst>
      <p:ext uri="{BB962C8B-B14F-4D97-AF65-F5344CB8AC3E}">
        <p14:creationId xmlns:p14="http://schemas.microsoft.com/office/powerpoint/2010/main" val="563945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0078323-562F-45CF-827C-4A69D011DE63}"/>
              </a:ext>
            </a:extLst>
          </p:cNvPr>
          <p:cNvSpPr>
            <a:spLocks noGrp="1"/>
          </p:cNvSpPr>
          <p:nvPr>
            <p:ph type="title"/>
          </p:nvPr>
        </p:nvSpPr>
        <p:spPr>
          <a:xfrm>
            <a:off x="234950" y="0"/>
            <a:ext cx="8674100" cy="1143000"/>
          </a:xfrm>
        </p:spPr>
        <p:txBody>
          <a:bodyPr/>
          <a:lstStyle/>
          <a:p>
            <a:pPr>
              <a:defRPr/>
            </a:pPr>
            <a:r>
              <a:rPr lang="en-US" sz="3600" dirty="0">
                <a:effectLst>
                  <a:outerShdw blurRad="38100" dist="38100" dir="2700000" algn="tl">
                    <a:srgbClr val="000000">
                      <a:alpha val="43137"/>
                    </a:srgbClr>
                  </a:outerShdw>
                </a:effectLst>
              </a:rPr>
              <a:t>The most Intelligent Object in the Universe</a:t>
            </a:r>
          </a:p>
        </p:txBody>
      </p:sp>
      <p:sp>
        <p:nvSpPr>
          <p:cNvPr id="20483" name="Content Placeholder 2">
            <a:extLst>
              <a:ext uri="{FF2B5EF4-FFF2-40B4-BE49-F238E27FC236}">
                <a16:creationId xmlns:a16="http://schemas.microsoft.com/office/drawing/2014/main" id="{4E00173C-A88D-46B5-AFF7-36C73127665E}"/>
              </a:ext>
            </a:extLst>
          </p:cNvPr>
          <p:cNvSpPr>
            <a:spLocks noGrp="1" noChangeArrowheads="1"/>
          </p:cNvSpPr>
          <p:nvPr>
            <p:ph idx="1"/>
          </p:nvPr>
        </p:nvSpPr>
        <p:spPr>
          <a:xfrm>
            <a:off x="234950" y="1106488"/>
            <a:ext cx="6205538" cy="4881562"/>
          </a:xfrm>
        </p:spPr>
        <p:txBody>
          <a:bodyPr/>
          <a:lstStyle/>
          <a:p>
            <a:r>
              <a:rPr lang="en-US" altLang="en-US" sz="2000"/>
              <a:t>The human brain weights about 3lbs. Not as large as an elephant or a whale etc.</a:t>
            </a:r>
          </a:p>
          <a:p>
            <a:r>
              <a:rPr lang="en-US" altLang="en-US" sz="2000"/>
              <a:t>We can normalize for size in a few ways: The encephalization (EQ) level is a measure of relative brain size defined as the ratio between actual brain mass and predicted brain mass for an animal of a given size.</a:t>
            </a:r>
          </a:p>
          <a:p>
            <a:r>
              <a:rPr lang="en-US" altLang="en-US" sz="2000"/>
              <a:t>Mean EQ for mammals is around 1. Animals tend to have higher EQ if: They are social, they need to catch prey/have complex diets, they live in a 3D world (trees, ocean, the air). </a:t>
            </a:r>
          </a:p>
          <a:p>
            <a:r>
              <a:rPr lang="en-US" altLang="en-US" sz="2000" i="1"/>
              <a:t>Even</a:t>
            </a:r>
            <a:r>
              <a:rPr lang="en-US" altLang="en-US" sz="2000"/>
              <a:t> given that humans are social, omnivorous and evolved from tree dwellers, we are unexpectedly large brained. </a:t>
            </a:r>
          </a:p>
          <a:p>
            <a:r>
              <a:rPr lang="en-US" altLang="en-US" sz="2000"/>
              <a:t>Why do human’s have big brains? (why are we so smart).</a:t>
            </a:r>
          </a:p>
          <a:p>
            <a:endParaRPr lang="en-US" altLang="en-US" sz="2000"/>
          </a:p>
        </p:txBody>
      </p:sp>
      <p:pic>
        <p:nvPicPr>
          <p:cNvPr id="20484" name="Picture 2">
            <a:extLst>
              <a:ext uri="{FF2B5EF4-FFF2-40B4-BE49-F238E27FC236}">
                <a16:creationId xmlns:a16="http://schemas.microsoft.com/office/drawing/2014/main" id="{F5343507-8323-4C1A-9114-7C406352B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813" y="1169988"/>
            <a:ext cx="25304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369C57AC-8998-46E2-9502-3246156032D5}"/>
              </a:ext>
            </a:extLst>
          </p:cNvPr>
          <p:cNvGraphicFramePr>
            <a:graphicFrameLocks noGrp="1"/>
          </p:cNvGraphicFramePr>
          <p:nvPr/>
        </p:nvGraphicFramePr>
        <p:xfrm>
          <a:off x="6732588" y="3302000"/>
          <a:ext cx="2085975" cy="3260724"/>
        </p:xfrm>
        <a:graphic>
          <a:graphicData uri="http://schemas.openxmlformats.org/drawingml/2006/table">
            <a:tbl>
              <a:tblPr/>
              <a:tblGrid>
                <a:gridCol w="1472290">
                  <a:extLst>
                    <a:ext uri="{9D8B030D-6E8A-4147-A177-3AD203B41FA5}">
                      <a16:colId xmlns:a16="http://schemas.microsoft.com/office/drawing/2014/main" val="20000"/>
                    </a:ext>
                  </a:extLst>
                </a:gridCol>
                <a:gridCol w="613685">
                  <a:extLst>
                    <a:ext uri="{9D8B030D-6E8A-4147-A177-3AD203B41FA5}">
                      <a16:colId xmlns:a16="http://schemas.microsoft.com/office/drawing/2014/main" val="20001"/>
                    </a:ext>
                  </a:extLst>
                </a:gridCol>
              </a:tblGrid>
              <a:tr h="520494">
                <a:tc>
                  <a:txBody>
                    <a:bodyPr/>
                    <a:lstStyle/>
                    <a:p>
                      <a:pPr algn="ctr"/>
                      <a:r>
                        <a:rPr lang="en-US" sz="1400" dirty="0"/>
                        <a:t>Species</a:t>
                      </a:r>
                    </a:p>
                  </a:txBody>
                  <a:tcPr marL="60638" marR="132646"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400" dirty="0"/>
                        <a:t> EQ</a:t>
                      </a:r>
                    </a:p>
                  </a:txBody>
                  <a:tcPr marL="60638" marR="132646"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74023">
                <a:tc>
                  <a:txBody>
                    <a:bodyPr/>
                    <a:lstStyle/>
                    <a:p>
                      <a:pPr algn="r"/>
                      <a:r>
                        <a:rPr lang="en-US" sz="1400" u="none" strike="noStrike" dirty="0">
                          <a:solidFill>
                            <a:srgbClr val="0B0080"/>
                          </a:solidFill>
                        </a:rPr>
                        <a:t>Human</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7.8</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274023">
                <a:tc>
                  <a:txBody>
                    <a:bodyPr/>
                    <a:lstStyle/>
                    <a:p>
                      <a:pPr algn="r"/>
                      <a:r>
                        <a:rPr lang="en-US" sz="1400" u="none" strike="noStrike" dirty="0">
                          <a:solidFill>
                            <a:srgbClr val="0B0080"/>
                          </a:solidFill>
                        </a:rPr>
                        <a:t>Bottlenose dolphin</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4.1</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274023">
                <a:tc>
                  <a:txBody>
                    <a:bodyPr/>
                    <a:lstStyle/>
                    <a:p>
                      <a:pPr algn="r"/>
                      <a:r>
                        <a:rPr lang="en-US" sz="1400" u="none" strike="noStrike" dirty="0">
                          <a:solidFill>
                            <a:srgbClr val="0B0080"/>
                          </a:solidFill>
                        </a:rPr>
                        <a:t>Chimpanzee</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2.2</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274023">
                <a:tc>
                  <a:txBody>
                    <a:bodyPr/>
                    <a:lstStyle/>
                    <a:p>
                      <a:pPr algn="r"/>
                      <a:r>
                        <a:rPr lang="en-US" sz="1400" u="none" strike="noStrike" dirty="0">
                          <a:solidFill>
                            <a:srgbClr val="0B0080"/>
                          </a:solidFill>
                        </a:rPr>
                        <a:t>Rhesus monkey</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2.1</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274023">
                <a:tc>
                  <a:txBody>
                    <a:bodyPr/>
                    <a:lstStyle/>
                    <a:p>
                      <a:pPr algn="r"/>
                      <a:r>
                        <a:rPr lang="en-US" sz="1400" u="none" strike="noStrike" dirty="0">
                          <a:solidFill>
                            <a:srgbClr val="0B0080"/>
                          </a:solidFill>
                        </a:rPr>
                        <a:t>Elephant</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1.1</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274023">
                <a:tc>
                  <a:txBody>
                    <a:bodyPr/>
                    <a:lstStyle/>
                    <a:p>
                      <a:pPr algn="r"/>
                      <a:r>
                        <a:rPr lang="en-US" sz="1400" u="none" strike="noStrike" dirty="0">
                          <a:solidFill>
                            <a:srgbClr val="0B0080"/>
                          </a:solidFill>
                        </a:rPr>
                        <a:t>Dog</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1.2</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274023">
                <a:tc>
                  <a:txBody>
                    <a:bodyPr/>
                    <a:lstStyle/>
                    <a:p>
                      <a:pPr algn="r"/>
                      <a:r>
                        <a:rPr lang="en-US" sz="1400" u="none" strike="noStrike" dirty="0">
                          <a:solidFill>
                            <a:srgbClr val="0B0080"/>
                          </a:solidFill>
                        </a:rPr>
                        <a:t>Squirrel</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1.1</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274023">
                <a:tc>
                  <a:txBody>
                    <a:bodyPr/>
                    <a:lstStyle/>
                    <a:p>
                      <a:pPr algn="r"/>
                      <a:r>
                        <a:rPr lang="en-US" sz="1400" u="none" strike="noStrike" dirty="0">
                          <a:solidFill>
                            <a:srgbClr val="0B0080"/>
                          </a:solidFill>
                        </a:rPr>
                        <a:t>Sheep</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0.8</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274023">
                <a:tc>
                  <a:txBody>
                    <a:bodyPr/>
                    <a:lstStyle/>
                    <a:p>
                      <a:pPr algn="r"/>
                      <a:r>
                        <a:rPr lang="en-US" sz="1400" u="none" strike="noStrike" dirty="0">
                          <a:solidFill>
                            <a:srgbClr val="0B0080"/>
                          </a:solidFill>
                        </a:rPr>
                        <a:t>Mouse</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0.5</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274023">
                <a:tc>
                  <a:txBody>
                    <a:bodyPr/>
                    <a:lstStyle/>
                    <a:p>
                      <a:pPr algn="r"/>
                      <a:r>
                        <a:rPr lang="en-US" sz="1400" u="none" strike="noStrike" dirty="0">
                          <a:solidFill>
                            <a:srgbClr val="0B0080"/>
                          </a:solidFill>
                        </a:rPr>
                        <a:t>Rabbit</a:t>
                      </a:r>
                      <a:endParaRPr lang="en-US" sz="1400" dirty="0"/>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t>0.4</a:t>
                      </a:r>
                    </a:p>
                  </a:txBody>
                  <a:tcPr marL="60638" marR="60638" marT="30329" marB="30329"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45701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95CEB74-C9CF-4303-9C58-FDAE50A8E80B}"/>
              </a:ext>
            </a:extLst>
          </p:cNvPr>
          <p:cNvSpPr>
            <a:spLocks noGrp="1" noChangeArrowheads="1"/>
          </p:cNvSpPr>
          <p:nvPr>
            <p:ph type="title"/>
          </p:nvPr>
        </p:nvSpPr>
        <p:spPr>
          <a:xfrm>
            <a:off x="246063" y="293688"/>
            <a:ext cx="3205162" cy="1143000"/>
          </a:xfrm>
        </p:spPr>
        <p:txBody>
          <a:bodyPr/>
          <a:lstStyle/>
          <a:p>
            <a:pPr>
              <a:defRPr/>
            </a:pPr>
            <a:r>
              <a:rPr lang="en-US" sz="6000" dirty="0">
                <a:effectLst>
                  <a:outerShdw blurRad="38100" dist="38100" dir="2700000" algn="tl">
                    <a:srgbClr val="C0C0C0"/>
                  </a:outerShdw>
                </a:effectLst>
              </a:rPr>
              <a:t>Slides</a:t>
            </a:r>
          </a:p>
        </p:txBody>
      </p:sp>
      <p:sp>
        <p:nvSpPr>
          <p:cNvPr id="8195" name="Text Box 3">
            <a:extLst>
              <a:ext uri="{FF2B5EF4-FFF2-40B4-BE49-F238E27FC236}">
                <a16:creationId xmlns:a16="http://schemas.microsoft.com/office/drawing/2014/main" id="{D368CF42-6353-41D8-A913-E5B580CDC491}"/>
              </a:ext>
            </a:extLst>
          </p:cNvPr>
          <p:cNvSpPr txBox="1">
            <a:spLocks noChangeArrowheads="1"/>
          </p:cNvSpPr>
          <p:nvPr/>
        </p:nvSpPr>
        <p:spPr bwMode="auto">
          <a:xfrm>
            <a:off x="246063" y="1436688"/>
            <a:ext cx="42497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cs typeface="Times New Roman" panose="02020603050405020304" pitchFamily="18" charset="0"/>
              </a:rPr>
              <a:t>I make very nice slides.</a:t>
            </a:r>
          </a:p>
          <a:p>
            <a:pPr>
              <a:spcBef>
                <a:spcPct val="0"/>
              </a:spcBef>
              <a:buFontTx/>
              <a:buNone/>
            </a:pPr>
            <a:endParaRPr lang="en-US" altLang="en-US" sz="2400">
              <a:cs typeface="Times New Roman" panose="02020603050405020304" pitchFamily="18" charset="0"/>
            </a:endParaRPr>
          </a:p>
          <a:p>
            <a:pPr>
              <a:spcBef>
                <a:spcPct val="0"/>
              </a:spcBef>
              <a:buFontTx/>
              <a:buNone/>
            </a:pPr>
            <a:r>
              <a:rPr lang="en-US" altLang="en-US" sz="2400">
                <a:cs typeface="Times New Roman" panose="02020603050405020304" pitchFamily="18" charset="0"/>
              </a:rPr>
              <a:t>I deliberately put only about 90% of the material I want to communicate on the slides.</a:t>
            </a:r>
          </a:p>
          <a:p>
            <a:pPr>
              <a:spcBef>
                <a:spcPct val="0"/>
              </a:spcBef>
              <a:buFontTx/>
              <a:buNone/>
            </a:pPr>
            <a:endParaRPr lang="en-US" altLang="en-US" sz="2400">
              <a:cs typeface="Times New Roman" panose="02020603050405020304" pitchFamily="18" charset="0"/>
            </a:endParaRPr>
          </a:p>
          <a:p>
            <a:pPr>
              <a:spcBef>
                <a:spcPct val="0"/>
              </a:spcBef>
              <a:buFontTx/>
              <a:buNone/>
            </a:pPr>
            <a:r>
              <a:rPr lang="en-US" altLang="en-US" sz="2400">
                <a:cs typeface="Times New Roman" panose="02020603050405020304" pitchFamily="18" charset="0"/>
              </a:rPr>
              <a:t>The remaining 10% I explain at lecture, and I expect you to annotate your slides to reflect this.</a:t>
            </a:r>
          </a:p>
        </p:txBody>
      </p:sp>
      <p:pic>
        <p:nvPicPr>
          <p:cNvPr id="2" name="Picture 1">
            <a:extLst>
              <a:ext uri="{FF2B5EF4-FFF2-40B4-BE49-F238E27FC236}">
                <a16:creationId xmlns:a16="http://schemas.microsoft.com/office/drawing/2014/main" id="{AFB8255B-E099-4C5A-9891-02A9A7C018B8}"/>
              </a:ext>
            </a:extLst>
          </p:cNvPr>
          <p:cNvPicPr>
            <a:picLocks noChangeAspect="1"/>
          </p:cNvPicPr>
          <p:nvPr/>
        </p:nvPicPr>
        <p:blipFill>
          <a:blip r:embed="rId2"/>
          <a:stretch>
            <a:fillRect/>
          </a:stretch>
        </p:blipFill>
        <p:spPr>
          <a:xfrm>
            <a:off x="4114799" y="293687"/>
            <a:ext cx="4688405" cy="5868987"/>
          </a:xfrm>
          <a:prstGeom prst="rect">
            <a:avLst/>
          </a:prstGeom>
          <a:ln>
            <a:solidFill>
              <a:schemeClr val="bg1">
                <a:lumMod val="65000"/>
              </a:schemeClr>
            </a:solidFill>
          </a:ln>
          <a:scene3d>
            <a:camera prst="perspectiveContrastingLeftFacing"/>
            <a:lightRig rig="threePt" dir="t"/>
          </a:scene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841CF61-5555-40C1-A926-311597D6038E}"/>
              </a:ext>
            </a:extLst>
          </p:cNvPr>
          <p:cNvSpPr>
            <a:spLocks noGrp="1" noChangeArrowheads="1"/>
          </p:cNvSpPr>
          <p:nvPr>
            <p:ph type="title"/>
          </p:nvPr>
        </p:nvSpPr>
        <p:spPr>
          <a:xfrm>
            <a:off x="698500" y="180975"/>
            <a:ext cx="7772400" cy="1143000"/>
          </a:xfrm>
        </p:spPr>
        <p:txBody>
          <a:bodyPr/>
          <a:lstStyle/>
          <a:p>
            <a:pPr>
              <a:defRPr/>
            </a:pPr>
            <a:r>
              <a:rPr lang="en-US">
                <a:effectLst>
                  <a:outerShdw blurRad="38100" dist="38100" dir="2700000" algn="tl">
                    <a:srgbClr val="C0C0C0"/>
                  </a:outerShdw>
                </a:effectLst>
              </a:rPr>
              <a:t>Cheating Policy</a:t>
            </a:r>
          </a:p>
        </p:txBody>
      </p:sp>
      <p:sp>
        <p:nvSpPr>
          <p:cNvPr id="9219" name="Text Box 3">
            <a:extLst>
              <a:ext uri="{FF2B5EF4-FFF2-40B4-BE49-F238E27FC236}">
                <a16:creationId xmlns:a16="http://schemas.microsoft.com/office/drawing/2014/main" id="{DF76F654-C893-442C-91AE-C50A1DF27AC7}"/>
              </a:ext>
            </a:extLst>
          </p:cNvPr>
          <p:cNvSpPr txBox="1">
            <a:spLocks noChangeArrowheads="1"/>
          </p:cNvSpPr>
          <p:nvPr/>
        </p:nvSpPr>
        <p:spPr bwMode="auto">
          <a:xfrm>
            <a:off x="331788" y="1474788"/>
            <a:ext cx="84296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cs typeface="Times New Roman" panose="02020603050405020304" pitchFamily="18" charset="0"/>
              </a:rPr>
              <a:t>Students must read and understand UCR policy on academic honesty. </a:t>
            </a:r>
            <a:r>
              <a:rPr lang="en-US" altLang="en-US" sz="2400" i="1" dirty="0"/>
              <a:t>http://www.cs.ucr.edu/curriculum/acad_honest.html </a:t>
            </a:r>
          </a:p>
          <a:p>
            <a:pPr>
              <a:spcBef>
                <a:spcPct val="0"/>
              </a:spcBef>
              <a:buFontTx/>
              <a:buNone/>
            </a:pPr>
            <a:endParaRPr lang="en-US" altLang="en-US" sz="2400" i="1" dirty="0"/>
          </a:p>
          <a:p>
            <a:pPr>
              <a:spcBef>
                <a:spcPct val="0"/>
              </a:spcBef>
              <a:buFontTx/>
              <a:buNone/>
            </a:pPr>
            <a:r>
              <a:rPr lang="en-US" altLang="en-US" sz="2400" dirty="0"/>
              <a:t>Note</a:t>
            </a:r>
            <a:r>
              <a:rPr lang="en-US" altLang="en-US" sz="2400" dirty="0">
                <a:cs typeface="Times New Roman" panose="02020603050405020304" pitchFamily="18" charset="0"/>
              </a:rPr>
              <a:t>, I </a:t>
            </a:r>
            <a:r>
              <a:rPr lang="en-US" altLang="en-US" sz="2400" b="1" dirty="0">
                <a:cs typeface="Times New Roman" panose="02020603050405020304" pitchFamily="18" charset="0"/>
              </a:rPr>
              <a:t>am very good </a:t>
            </a:r>
            <a:r>
              <a:rPr lang="en-US" altLang="en-US" sz="2400" dirty="0">
                <a:cs typeface="Times New Roman" panose="02020603050405020304" pitchFamily="18" charset="0"/>
              </a:rPr>
              <a:t>at detecting cheating (I have taught classes on the subject). Anyone caught cheating will given a final grade of F and will have a letter placed in his or her permanent record. Students are expected to take care that others cannot “cheat off them”. For example, if leave your homework on a shared hard drive or an abandoned USB and someone else hands it in, you are liable and will have your grade adjusted downward.</a:t>
            </a:r>
            <a:endParaRPr lang="en-US" alt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5264-90D9-4EE0-A5C6-9966C10F2CD7}"/>
              </a:ext>
            </a:extLst>
          </p:cNvPr>
          <p:cNvSpPr>
            <a:spLocks noGrp="1"/>
          </p:cNvSpPr>
          <p:nvPr>
            <p:ph type="title"/>
          </p:nvPr>
        </p:nvSpPr>
        <p:spPr>
          <a:xfrm>
            <a:off x="812800" y="84667"/>
            <a:ext cx="7772400" cy="643466"/>
          </a:xfrm>
        </p:spPr>
        <p:txBody>
          <a:bodyPr/>
          <a:lstStyle/>
          <a:p>
            <a:r>
              <a:rPr lang="en-US" dirty="0"/>
              <a:t>Do not share my materials </a:t>
            </a:r>
          </a:p>
        </p:txBody>
      </p:sp>
      <p:sp>
        <p:nvSpPr>
          <p:cNvPr id="3" name="TextBox 2">
            <a:extLst>
              <a:ext uri="{FF2B5EF4-FFF2-40B4-BE49-F238E27FC236}">
                <a16:creationId xmlns:a16="http://schemas.microsoft.com/office/drawing/2014/main" id="{39EB8219-337D-406E-9DDE-867EE72A98B7}"/>
              </a:ext>
            </a:extLst>
          </p:cNvPr>
          <p:cNvSpPr txBox="1"/>
          <p:nvPr/>
        </p:nvSpPr>
        <p:spPr>
          <a:xfrm>
            <a:off x="164254" y="1054947"/>
            <a:ext cx="8979746" cy="5693866"/>
          </a:xfrm>
          <a:prstGeom prst="rect">
            <a:avLst/>
          </a:prstGeom>
          <a:noFill/>
        </p:spPr>
        <p:txBody>
          <a:bodyPr wrap="square" rtlCol="0">
            <a:spAutoFit/>
          </a:bodyPr>
          <a:lstStyle/>
          <a:p>
            <a:pPr algn="l"/>
            <a:r>
              <a:rPr lang="en-US" sz="2000" b="0" i="1" dirty="0">
                <a:solidFill>
                  <a:srgbClr val="455A64"/>
                </a:solidFill>
                <a:effectLst/>
                <a:latin typeface="Fira Sans Regular"/>
              </a:rPr>
              <a:t>“My lectures and course materials, including </a:t>
            </a:r>
            <a:r>
              <a:rPr lang="en-US" sz="2000" b="0" i="1" dirty="0" err="1">
                <a:solidFill>
                  <a:srgbClr val="455A64"/>
                </a:solidFill>
                <a:effectLst/>
                <a:latin typeface="Fira Sans Regular"/>
              </a:rPr>
              <a:t>powerpoint</a:t>
            </a:r>
            <a:r>
              <a:rPr lang="en-US" sz="2000" b="0" i="1" dirty="0">
                <a:solidFill>
                  <a:srgbClr val="455A64"/>
                </a:solidFill>
                <a:effectLst/>
                <a:latin typeface="Fira Sans Regular"/>
              </a:rPr>
              <a:t> presentations, tests, outlines, and similar materials, are protected by U.S. copyright law and by </a:t>
            </a:r>
            <a:r>
              <a:rPr lang="en-US" sz="2000" b="1" i="1" u="none" strike="noStrike" dirty="0">
                <a:solidFill>
                  <a:srgbClr val="0144BD"/>
                </a:solidFill>
                <a:effectLst/>
                <a:latin typeface="Fira Sans Regular"/>
              </a:rPr>
              <a:t>University policy</a:t>
            </a:r>
            <a:r>
              <a:rPr lang="en-US" sz="2000" b="0" i="1" dirty="0">
                <a:solidFill>
                  <a:srgbClr val="455A64"/>
                </a:solidFill>
                <a:effectLst/>
                <a:latin typeface="Fira Sans Regular"/>
              </a:rPr>
              <a:t>.  I am the exclusive owner of the copyright in those materials I create.  You may take notes and make copies of course materials for your own use.  You may also share those materials with another student who is registered and enrolled in this course.</a:t>
            </a:r>
            <a:endParaRPr lang="en-US" sz="2000" b="0" i="0" dirty="0">
              <a:solidFill>
                <a:srgbClr val="455A64"/>
              </a:solidFill>
              <a:effectLst/>
              <a:latin typeface="Fira Sans Regular"/>
            </a:endParaRPr>
          </a:p>
          <a:p>
            <a:pPr marL="742950" lvl="1" indent="-285750" algn="l">
              <a:buFont typeface="+mj-lt"/>
              <a:buAutoNum type="arabicPeriod"/>
            </a:pPr>
            <a:r>
              <a:rPr lang="en-US" sz="2000" b="0" i="1" dirty="0">
                <a:solidFill>
                  <a:srgbClr val="455A64"/>
                </a:solidFill>
                <a:effectLst/>
                <a:latin typeface="Fira Sans Regular"/>
              </a:rPr>
              <a:t>You may not </a:t>
            </a:r>
            <a:r>
              <a:rPr lang="en-US" sz="2000" b="1" i="1" u="none" strike="noStrike" dirty="0">
                <a:solidFill>
                  <a:srgbClr val="0144BD"/>
                </a:solidFill>
                <a:effectLst/>
                <a:latin typeface="Fira Sans Regular"/>
              </a:rPr>
              <a:t>reproduce, distribute or display (post/upload) lecture notes</a:t>
            </a:r>
            <a:r>
              <a:rPr lang="en-US" sz="2000" b="0" i="1" dirty="0">
                <a:solidFill>
                  <a:srgbClr val="455A64"/>
                </a:solidFill>
                <a:effectLst/>
                <a:latin typeface="Fira Sans Regular"/>
              </a:rPr>
              <a:t> or recordings or course materials in any other way — whether or not a fee is charged — without my express written consent.  You also may not allow others to do so. If you do so, you may be subject to student conduct proceedings under the </a:t>
            </a:r>
            <a:r>
              <a:rPr lang="en-US" sz="2000" b="1" i="1" u="none" strike="noStrike" dirty="0">
                <a:solidFill>
                  <a:srgbClr val="0144BD"/>
                </a:solidFill>
                <a:effectLst/>
                <a:latin typeface="Fira Sans Regular"/>
              </a:rPr>
              <a:t>UC Riverside Student Code of Conduct, Section 102.23</a:t>
            </a:r>
            <a:r>
              <a:rPr lang="en-US" sz="2000" b="0" i="1" dirty="0">
                <a:solidFill>
                  <a:srgbClr val="455A64"/>
                </a:solidFill>
                <a:effectLst/>
                <a:latin typeface="Fira Sans Regular"/>
              </a:rPr>
              <a:t>.</a:t>
            </a:r>
            <a:endParaRPr lang="en-US" sz="2000" b="0" i="0" dirty="0">
              <a:solidFill>
                <a:srgbClr val="455A64"/>
              </a:solidFill>
              <a:effectLst/>
              <a:latin typeface="Fira Sans Regular"/>
            </a:endParaRPr>
          </a:p>
          <a:p>
            <a:pPr marL="742950" lvl="1" indent="-285750" algn="l">
              <a:buFont typeface="+mj-lt"/>
              <a:buAutoNum type="arabicPeriod"/>
            </a:pPr>
            <a:r>
              <a:rPr lang="en-US" sz="2000" b="0" i="1" dirty="0">
                <a:solidFill>
                  <a:srgbClr val="455A64"/>
                </a:solidFill>
                <a:effectLst/>
                <a:latin typeface="Fira Sans Regular"/>
              </a:rPr>
              <a:t>Similarly, you own the copyright in your original papers and exam essays.  If I am interested in posting your answers or papers on the course web site, I will ask for your written permission.”</a:t>
            </a:r>
            <a:endParaRPr lang="en-US" sz="2000" b="0" i="0" dirty="0">
              <a:solidFill>
                <a:srgbClr val="455A64"/>
              </a:solidFill>
              <a:effectLst/>
              <a:latin typeface="Fira Sans Regular"/>
            </a:endParaRPr>
          </a:p>
          <a:p>
            <a:pPr algn="l"/>
            <a:endParaRPr lang="en-US" sz="2000" b="0" i="0" dirty="0">
              <a:solidFill>
                <a:srgbClr val="455A64"/>
              </a:solidFill>
              <a:effectLst/>
              <a:latin typeface="Fira Sans Regular"/>
            </a:endParaRPr>
          </a:p>
          <a:p>
            <a:pPr algn="l"/>
            <a:r>
              <a:rPr lang="en-US" sz="2000" b="0" i="0" dirty="0">
                <a:solidFill>
                  <a:srgbClr val="455A64"/>
                </a:solidFill>
                <a:effectLst/>
                <a:latin typeface="Fira Sans Regular"/>
              </a:rPr>
              <a:t>“This content is protected and may not be shared, uploaded or distributed.”</a:t>
            </a:r>
          </a:p>
          <a:p>
            <a:endParaRPr lang="en-US" dirty="0"/>
          </a:p>
        </p:txBody>
      </p:sp>
    </p:spTree>
    <p:extLst>
      <p:ext uri="{BB962C8B-B14F-4D97-AF65-F5344CB8AC3E}">
        <p14:creationId xmlns:p14="http://schemas.microsoft.com/office/powerpoint/2010/main" val="84669664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8529</TotalTime>
  <Words>5728</Words>
  <Application>Microsoft Office PowerPoint</Application>
  <PresentationFormat>On-screen Show (4:3)</PresentationFormat>
  <Paragraphs>838</Paragraphs>
  <Slides>69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Arial</vt:lpstr>
      <vt:lpstr>Comic Sans MS</vt:lpstr>
      <vt:lpstr>courier</vt:lpstr>
      <vt:lpstr>Courier New</vt:lpstr>
      <vt:lpstr>Fira Sans Regular</vt:lpstr>
      <vt:lpstr>Times New Roman</vt:lpstr>
      <vt:lpstr>Default Design</vt:lpstr>
      <vt:lpstr>Bitmap Image</vt:lpstr>
      <vt:lpstr>PowerPoint Presentation</vt:lpstr>
      <vt:lpstr>COVID-19 Statement</vt:lpstr>
      <vt:lpstr>Before we begin to learn, the usual administration trivia…</vt:lpstr>
      <vt:lpstr>PowerPoint Presentation</vt:lpstr>
      <vt:lpstr>Grading</vt:lpstr>
      <vt:lpstr>TextBook</vt:lpstr>
      <vt:lpstr>Slides</vt:lpstr>
      <vt:lpstr>Cheating Policy</vt:lpstr>
      <vt:lpstr>Do not share my materials </vt:lpstr>
      <vt:lpstr>Office Hours</vt:lpstr>
      <vt:lpstr>Discussion Sections do not meet!</vt:lpstr>
      <vt:lpstr>Email Policy</vt:lpstr>
      <vt:lpstr>Questions? </vt:lpstr>
      <vt:lpstr>What is AI?</vt:lpstr>
      <vt:lpstr>Why Study AI? Part I</vt:lpstr>
      <vt:lpstr>Why Study AI? Part II</vt:lpstr>
      <vt:lpstr>PowerPoint Presentation</vt:lpstr>
      <vt:lpstr>Where are we in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Ultimate Goal of AI</vt:lpstr>
      <vt:lpstr>PowerPoint Presentation</vt:lpstr>
      <vt:lpstr>How do we know if we have succeeded? </vt:lpstr>
      <vt:lpstr>PowerPoint Presentation</vt:lpstr>
      <vt:lpstr>A Stunning Idea</vt:lpstr>
      <vt:lpstr>PowerPoint Presentation</vt:lpstr>
      <vt:lpstr>PowerPoint Presentation</vt:lpstr>
      <vt:lpstr>PowerPoint Presentation</vt:lpstr>
      <vt:lpstr>PowerPoint Presentation</vt:lpstr>
      <vt:lpstr>PowerPoint Presentation</vt:lpstr>
      <vt:lpstr>The Best Case</vt:lpstr>
      <vt:lpstr>The Worst Case</vt:lpstr>
      <vt:lpstr>PowerPoint Presentation</vt:lpstr>
      <vt:lpstr>Checkpoint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next time</vt:lpstr>
      <vt:lpstr>That was search…   Now lets preview  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Representation I </vt:lpstr>
      <vt:lpstr>Knowledge Representation II </vt:lpstr>
      <vt:lpstr>The most Intelligent Object in the Universe</vt:lpstr>
      <vt:lpstr>The most Intelligent Object in the Universe</vt:lpstr>
    </vt:vector>
  </TitlesOfParts>
  <Company>University of California, Irvine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Information and Computer Science</dc:creator>
  <cp:lastModifiedBy>Eamonn Keogh</cp:lastModifiedBy>
  <cp:revision>207</cp:revision>
  <cp:lastPrinted>2001-10-20T05:49:53Z</cp:lastPrinted>
  <dcterms:created xsi:type="dcterms:W3CDTF">2001-09-19T20:44:12Z</dcterms:created>
  <dcterms:modified xsi:type="dcterms:W3CDTF">2021-09-24T18:24:36Z</dcterms:modified>
</cp:coreProperties>
</file>