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76" r:id="rId2"/>
    <p:sldId id="273" r:id="rId3"/>
    <p:sldId id="271" r:id="rId4"/>
    <p:sldId id="272" r:id="rId5"/>
    <p:sldId id="275" r:id="rId6"/>
    <p:sldId id="274" r:id="rId7"/>
    <p:sldId id="277" r:id="rId8"/>
    <p:sldId id="256" r:id="rId9"/>
    <p:sldId id="261" r:id="rId10"/>
    <p:sldId id="257" r:id="rId11"/>
    <p:sldId id="396" r:id="rId12"/>
    <p:sldId id="401" r:id="rId13"/>
    <p:sldId id="259" r:id="rId14"/>
    <p:sldId id="258" r:id="rId15"/>
    <p:sldId id="268" r:id="rId16"/>
    <p:sldId id="262" r:id="rId17"/>
    <p:sldId id="270" r:id="rId18"/>
    <p:sldId id="269" r:id="rId19"/>
    <p:sldId id="264" r:id="rId20"/>
    <p:sldId id="263" r:id="rId21"/>
    <p:sldId id="265" r:id="rId22"/>
    <p:sldId id="266" r:id="rId23"/>
    <p:sldId id="267" r:id="rId24"/>
    <p:sldId id="360" r:id="rId25"/>
    <p:sldId id="358" r:id="rId26"/>
    <p:sldId id="402" r:id="rId27"/>
    <p:sldId id="312" r:id="rId28"/>
    <p:sldId id="357" r:id="rId29"/>
    <p:sldId id="403" r:id="rId30"/>
    <p:sldId id="288" r:id="rId31"/>
    <p:sldId id="355" r:id="rId32"/>
    <p:sldId id="289" r:id="rId33"/>
    <p:sldId id="353"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B6A0"/>
    <a:srgbClr val="00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34" autoAdjust="0"/>
    <p:restoredTop sz="94660"/>
  </p:normalViewPr>
  <p:slideViewPr>
    <p:cSldViewPr snapToGrid="0">
      <p:cViewPr>
        <p:scale>
          <a:sx n="150" d="100"/>
          <a:sy n="150" d="100"/>
        </p:scale>
        <p:origin x="744" y="5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5A7858-F4CB-4DC2-BBB7-538888303A0B}" type="datetimeFigureOut">
              <a:rPr lang="en-US" smtClean="0"/>
              <a:t>10/13/2021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84ABB6-3898-465E-A975-57EADFD44468}" type="slidenum">
              <a:rPr lang="en-US" smtClean="0"/>
              <a:t>‹#›</a:t>
            </a:fld>
            <a:endParaRPr lang="en-US"/>
          </a:p>
        </p:txBody>
      </p:sp>
    </p:spTree>
    <p:extLst>
      <p:ext uri="{BB962C8B-B14F-4D97-AF65-F5344CB8AC3E}">
        <p14:creationId xmlns:p14="http://schemas.microsoft.com/office/powerpoint/2010/main" val="89017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4ABB6-3898-465E-A975-57EADFD44468}" type="slidenum">
              <a:rPr lang="en-US" smtClean="0"/>
              <a:t>11</a:t>
            </a:fld>
            <a:endParaRPr lang="en-US"/>
          </a:p>
        </p:txBody>
      </p:sp>
    </p:spTree>
    <p:extLst>
      <p:ext uri="{BB962C8B-B14F-4D97-AF65-F5344CB8AC3E}">
        <p14:creationId xmlns:p14="http://schemas.microsoft.com/office/powerpoint/2010/main" val="2740034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4ABB6-3898-465E-A975-57EADFD44468}" type="slidenum">
              <a:rPr lang="en-US" smtClean="0"/>
              <a:t>12</a:t>
            </a:fld>
            <a:endParaRPr lang="en-US"/>
          </a:p>
        </p:txBody>
      </p:sp>
    </p:spTree>
    <p:extLst>
      <p:ext uri="{BB962C8B-B14F-4D97-AF65-F5344CB8AC3E}">
        <p14:creationId xmlns:p14="http://schemas.microsoft.com/office/powerpoint/2010/main" val="2438192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4ABB6-3898-465E-A975-57EADFD44468}" type="slidenum">
              <a:rPr lang="en-US" smtClean="0"/>
              <a:t>13</a:t>
            </a:fld>
            <a:endParaRPr lang="en-US"/>
          </a:p>
        </p:txBody>
      </p:sp>
    </p:spTree>
    <p:extLst>
      <p:ext uri="{BB962C8B-B14F-4D97-AF65-F5344CB8AC3E}">
        <p14:creationId xmlns:p14="http://schemas.microsoft.com/office/powerpoint/2010/main" val="1296276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4ABB6-3898-465E-A975-57EADFD44468}" type="slidenum">
              <a:rPr lang="en-US" smtClean="0"/>
              <a:t>14</a:t>
            </a:fld>
            <a:endParaRPr lang="en-US"/>
          </a:p>
        </p:txBody>
      </p:sp>
    </p:spTree>
    <p:extLst>
      <p:ext uri="{BB962C8B-B14F-4D97-AF65-F5344CB8AC3E}">
        <p14:creationId xmlns:p14="http://schemas.microsoft.com/office/powerpoint/2010/main" val="1352187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9FF8F-0934-4C0C-808D-590F0CCD0E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15F021-93B8-4145-8656-8D32390E99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2E567C-AE18-4F3F-B290-CF01CB869D4D}"/>
              </a:ext>
            </a:extLst>
          </p:cNvPr>
          <p:cNvSpPr>
            <a:spLocks noGrp="1"/>
          </p:cNvSpPr>
          <p:nvPr>
            <p:ph type="dt" sz="half" idx="10"/>
          </p:nvPr>
        </p:nvSpPr>
        <p:spPr/>
        <p:txBody>
          <a:bodyPr/>
          <a:lstStyle/>
          <a:p>
            <a:fld id="{BE0CE1B2-FCE8-4E5B-B516-23AFFF95FCE8}" type="datetimeFigureOut">
              <a:rPr lang="en-US" smtClean="0"/>
              <a:t>10/13/2021</a:t>
            </a:fld>
            <a:endParaRPr lang="en-US"/>
          </a:p>
        </p:txBody>
      </p:sp>
      <p:sp>
        <p:nvSpPr>
          <p:cNvPr id="5" name="Footer Placeholder 4">
            <a:extLst>
              <a:ext uri="{FF2B5EF4-FFF2-40B4-BE49-F238E27FC236}">
                <a16:creationId xmlns:a16="http://schemas.microsoft.com/office/drawing/2014/main" id="{31BBAF5A-8032-46E4-ABE2-E401BF849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2ED0C-AEFF-4E5D-AAC9-7850CF288EE1}"/>
              </a:ext>
            </a:extLst>
          </p:cNvPr>
          <p:cNvSpPr>
            <a:spLocks noGrp="1"/>
          </p:cNvSpPr>
          <p:nvPr>
            <p:ph type="sldNum" sz="quarter" idx="12"/>
          </p:nvPr>
        </p:nvSpPr>
        <p:spPr/>
        <p:txBody>
          <a:bodyPr/>
          <a:lstStyle/>
          <a:p>
            <a:fld id="{CF394751-7ADE-4003-B7E2-CFBA37D520F0}" type="slidenum">
              <a:rPr lang="en-US" smtClean="0"/>
              <a:t>‹#›</a:t>
            </a:fld>
            <a:endParaRPr lang="en-US"/>
          </a:p>
        </p:txBody>
      </p:sp>
    </p:spTree>
    <p:extLst>
      <p:ext uri="{BB962C8B-B14F-4D97-AF65-F5344CB8AC3E}">
        <p14:creationId xmlns:p14="http://schemas.microsoft.com/office/powerpoint/2010/main" val="3867863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05FE7-B290-4E2D-B74A-0E55E5B3BF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1C7880-A028-4352-9E42-04E3525EBA0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E1404-E1F5-4EFD-B3A1-72FEA102263F}"/>
              </a:ext>
            </a:extLst>
          </p:cNvPr>
          <p:cNvSpPr>
            <a:spLocks noGrp="1"/>
          </p:cNvSpPr>
          <p:nvPr>
            <p:ph type="dt" sz="half" idx="10"/>
          </p:nvPr>
        </p:nvSpPr>
        <p:spPr/>
        <p:txBody>
          <a:bodyPr/>
          <a:lstStyle/>
          <a:p>
            <a:fld id="{BE0CE1B2-FCE8-4E5B-B516-23AFFF95FCE8}" type="datetimeFigureOut">
              <a:rPr lang="en-US" smtClean="0"/>
              <a:t>10/13/2021</a:t>
            </a:fld>
            <a:endParaRPr lang="en-US"/>
          </a:p>
        </p:txBody>
      </p:sp>
      <p:sp>
        <p:nvSpPr>
          <p:cNvPr id="5" name="Footer Placeholder 4">
            <a:extLst>
              <a:ext uri="{FF2B5EF4-FFF2-40B4-BE49-F238E27FC236}">
                <a16:creationId xmlns:a16="http://schemas.microsoft.com/office/drawing/2014/main" id="{FE364BDD-1DFA-4ECD-AF80-FF65121624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37633-0CF4-43DD-87D0-03A87C46D4E0}"/>
              </a:ext>
            </a:extLst>
          </p:cNvPr>
          <p:cNvSpPr>
            <a:spLocks noGrp="1"/>
          </p:cNvSpPr>
          <p:nvPr>
            <p:ph type="sldNum" sz="quarter" idx="12"/>
          </p:nvPr>
        </p:nvSpPr>
        <p:spPr/>
        <p:txBody>
          <a:bodyPr/>
          <a:lstStyle/>
          <a:p>
            <a:fld id="{CF394751-7ADE-4003-B7E2-CFBA37D520F0}" type="slidenum">
              <a:rPr lang="en-US" smtClean="0"/>
              <a:t>‹#›</a:t>
            </a:fld>
            <a:endParaRPr lang="en-US"/>
          </a:p>
        </p:txBody>
      </p:sp>
    </p:spTree>
    <p:extLst>
      <p:ext uri="{BB962C8B-B14F-4D97-AF65-F5344CB8AC3E}">
        <p14:creationId xmlns:p14="http://schemas.microsoft.com/office/powerpoint/2010/main" val="744236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62429E-69E5-4C70-A437-16C968D4BF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7E334B-4DE0-46AD-BC44-F0DBB468B27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D5351-45A5-45C5-A127-4D94BA71A162}"/>
              </a:ext>
            </a:extLst>
          </p:cNvPr>
          <p:cNvSpPr>
            <a:spLocks noGrp="1"/>
          </p:cNvSpPr>
          <p:nvPr>
            <p:ph type="dt" sz="half" idx="10"/>
          </p:nvPr>
        </p:nvSpPr>
        <p:spPr/>
        <p:txBody>
          <a:bodyPr/>
          <a:lstStyle/>
          <a:p>
            <a:fld id="{BE0CE1B2-FCE8-4E5B-B516-23AFFF95FCE8}" type="datetimeFigureOut">
              <a:rPr lang="en-US" smtClean="0"/>
              <a:t>10/13/2021</a:t>
            </a:fld>
            <a:endParaRPr lang="en-US"/>
          </a:p>
        </p:txBody>
      </p:sp>
      <p:sp>
        <p:nvSpPr>
          <p:cNvPr id="5" name="Footer Placeholder 4">
            <a:extLst>
              <a:ext uri="{FF2B5EF4-FFF2-40B4-BE49-F238E27FC236}">
                <a16:creationId xmlns:a16="http://schemas.microsoft.com/office/drawing/2014/main" id="{BC221EEA-F2AB-411B-A87F-F85F2AB88C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0CE3F-60D8-4F1B-BFDC-B0266C0B39C2}"/>
              </a:ext>
            </a:extLst>
          </p:cNvPr>
          <p:cNvSpPr>
            <a:spLocks noGrp="1"/>
          </p:cNvSpPr>
          <p:nvPr>
            <p:ph type="sldNum" sz="quarter" idx="12"/>
          </p:nvPr>
        </p:nvSpPr>
        <p:spPr/>
        <p:txBody>
          <a:bodyPr/>
          <a:lstStyle/>
          <a:p>
            <a:fld id="{CF394751-7ADE-4003-B7E2-CFBA37D520F0}" type="slidenum">
              <a:rPr lang="en-US" smtClean="0"/>
              <a:t>‹#›</a:t>
            </a:fld>
            <a:endParaRPr lang="en-US"/>
          </a:p>
        </p:txBody>
      </p:sp>
    </p:spTree>
    <p:extLst>
      <p:ext uri="{BB962C8B-B14F-4D97-AF65-F5344CB8AC3E}">
        <p14:creationId xmlns:p14="http://schemas.microsoft.com/office/powerpoint/2010/main" val="2829030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086CE-F743-4B72-B451-4B1D161A8A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DE9821-0951-40FE-A994-EDD71DACE35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29C43-8251-4EE0-9B25-5F29DB008669}"/>
              </a:ext>
            </a:extLst>
          </p:cNvPr>
          <p:cNvSpPr>
            <a:spLocks noGrp="1"/>
          </p:cNvSpPr>
          <p:nvPr>
            <p:ph type="dt" sz="half" idx="10"/>
          </p:nvPr>
        </p:nvSpPr>
        <p:spPr/>
        <p:txBody>
          <a:bodyPr/>
          <a:lstStyle/>
          <a:p>
            <a:fld id="{BE0CE1B2-FCE8-4E5B-B516-23AFFF95FCE8}" type="datetimeFigureOut">
              <a:rPr lang="en-US" smtClean="0"/>
              <a:t>10/13/2021</a:t>
            </a:fld>
            <a:endParaRPr lang="en-US"/>
          </a:p>
        </p:txBody>
      </p:sp>
      <p:sp>
        <p:nvSpPr>
          <p:cNvPr id="5" name="Footer Placeholder 4">
            <a:extLst>
              <a:ext uri="{FF2B5EF4-FFF2-40B4-BE49-F238E27FC236}">
                <a16:creationId xmlns:a16="http://schemas.microsoft.com/office/drawing/2014/main" id="{4F2345BF-BDDE-403D-884E-0DAE58E62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118B4-D2E0-4426-BF8B-7BE865E279DD}"/>
              </a:ext>
            </a:extLst>
          </p:cNvPr>
          <p:cNvSpPr>
            <a:spLocks noGrp="1"/>
          </p:cNvSpPr>
          <p:nvPr>
            <p:ph type="sldNum" sz="quarter" idx="12"/>
          </p:nvPr>
        </p:nvSpPr>
        <p:spPr/>
        <p:txBody>
          <a:bodyPr/>
          <a:lstStyle/>
          <a:p>
            <a:fld id="{CF394751-7ADE-4003-B7E2-CFBA37D520F0}" type="slidenum">
              <a:rPr lang="en-US" smtClean="0"/>
              <a:t>‹#›</a:t>
            </a:fld>
            <a:endParaRPr lang="en-US"/>
          </a:p>
        </p:txBody>
      </p:sp>
    </p:spTree>
    <p:extLst>
      <p:ext uri="{BB962C8B-B14F-4D97-AF65-F5344CB8AC3E}">
        <p14:creationId xmlns:p14="http://schemas.microsoft.com/office/powerpoint/2010/main" val="852280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E1A3-6C47-456E-AA3B-5F6000FC13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3FC30A-F5C1-4EF0-A3CB-025A9E06B5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B06E861-3495-4864-A921-6C1BA72EEB02}"/>
              </a:ext>
            </a:extLst>
          </p:cNvPr>
          <p:cNvSpPr>
            <a:spLocks noGrp="1"/>
          </p:cNvSpPr>
          <p:nvPr>
            <p:ph type="dt" sz="half" idx="10"/>
          </p:nvPr>
        </p:nvSpPr>
        <p:spPr/>
        <p:txBody>
          <a:bodyPr/>
          <a:lstStyle/>
          <a:p>
            <a:fld id="{BE0CE1B2-FCE8-4E5B-B516-23AFFF95FCE8}" type="datetimeFigureOut">
              <a:rPr lang="en-US" smtClean="0"/>
              <a:t>10/13/2021</a:t>
            </a:fld>
            <a:endParaRPr lang="en-US"/>
          </a:p>
        </p:txBody>
      </p:sp>
      <p:sp>
        <p:nvSpPr>
          <p:cNvPr id="5" name="Footer Placeholder 4">
            <a:extLst>
              <a:ext uri="{FF2B5EF4-FFF2-40B4-BE49-F238E27FC236}">
                <a16:creationId xmlns:a16="http://schemas.microsoft.com/office/drawing/2014/main" id="{9F0EF360-99C4-49C3-B7E8-45347792FF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68E57B-9000-4FB3-8723-A20F04928E3E}"/>
              </a:ext>
            </a:extLst>
          </p:cNvPr>
          <p:cNvSpPr>
            <a:spLocks noGrp="1"/>
          </p:cNvSpPr>
          <p:nvPr>
            <p:ph type="sldNum" sz="quarter" idx="12"/>
          </p:nvPr>
        </p:nvSpPr>
        <p:spPr/>
        <p:txBody>
          <a:bodyPr/>
          <a:lstStyle/>
          <a:p>
            <a:fld id="{CF394751-7ADE-4003-B7E2-CFBA37D520F0}" type="slidenum">
              <a:rPr lang="en-US" smtClean="0"/>
              <a:t>‹#›</a:t>
            </a:fld>
            <a:endParaRPr lang="en-US"/>
          </a:p>
        </p:txBody>
      </p:sp>
    </p:spTree>
    <p:extLst>
      <p:ext uri="{BB962C8B-B14F-4D97-AF65-F5344CB8AC3E}">
        <p14:creationId xmlns:p14="http://schemas.microsoft.com/office/powerpoint/2010/main" val="1870348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D432-01D2-41EC-87AC-D635D311C9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3CE4A2-B7E4-4E24-B06B-8E28445EE5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CB175D-E75D-4CAB-9699-7720BEDB034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A508A6-C69F-4CD9-A831-B9ADE9F585E0}"/>
              </a:ext>
            </a:extLst>
          </p:cNvPr>
          <p:cNvSpPr>
            <a:spLocks noGrp="1"/>
          </p:cNvSpPr>
          <p:nvPr>
            <p:ph type="dt" sz="half" idx="10"/>
          </p:nvPr>
        </p:nvSpPr>
        <p:spPr/>
        <p:txBody>
          <a:bodyPr/>
          <a:lstStyle/>
          <a:p>
            <a:fld id="{BE0CE1B2-FCE8-4E5B-B516-23AFFF95FCE8}" type="datetimeFigureOut">
              <a:rPr lang="en-US" smtClean="0"/>
              <a:t>10/13/2021</a:t>
            </a:fld>
            <a:endParaRPr lang="en-US"/>
          </a:p>
        </p:txBody>
      </p:sp>
      <p:sp>
        <p:nvSpPr>
          <p:cNvPr id="6" name="Footer Placeholder 5">
            <a:extLst>
              <a:ext uri="{FF2B5EF4-FFF2-40B4-BE49-F238E27FC236}">
                <a16:creationId xmlns:a16="http://schemas.microsoft.com/office/drawing/2014/main" id="{64D15BF0-47A4-4EE2-B1AB-8A785DB8F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DBF68A-4DB3-4C8E-BBE4-01C8669727B7}"/>
              </a:ext>
            </a:extLst>
          </p:cNvPr>
          <p:cNvSpPr>
            <a:spLocks noGrp="1"/>
          </p:cNvSpPr>
          <p:nvPr>
            <p:ph type="sldNum" sz="quarter" idx="12"/>
          </p:nvPr>
        </p:nvSpPr>
        <p:spPr/>
        <p:txBody>
          <a:bodyPr/>
          <a:lstStyle/>
          <a:p>
            <a:fld id="{CF394751-7ADE-4003-B7E2-CFBA37D520F0}" type="slidenum">
              <a:rPr lang="en-US" smtClean="0"/>
              <a:t>‹#›</a:t>
            </a:fld>
            <a:endParaRPr lang="en-US"/>
          </a:p>
        </p:txBody>
      </p:sp>
    </p:spTree>
    <p:extLst>
      <p:ext uri="{BB962C8B-B14F-4D97-AF65-F5344CB8AC3E}">
        <p14:creationId xmlns:p14="http://schemas.microsoft.com/office/powerpoint/2010/main" val="3340839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DCBBD-6E58-45AC-8B46-C786C2C55E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138C89-01BF-4D9F-9A48-65BBA059C1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8A1F556-2EFF-4DB6-A42E-221E93405C7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FBAFFD-0640-4E5B-9BD6-F500BC501D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7D5F3D0-A205-498A-A950-C7C2EA12EB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A7A09A-E3BA-4B6B-BD99-17C92E789A9D}"/>
              </a:ext>
            </a:extLst>
          </p:cNvPr>
          <p:cNvSpPr>
            <a:spLocks noGrp="1"/>
          </p:cNvSpPr>
          <p:nvPr>
            <p:ph type="dt" sz="half" idx="10"/>
          </p:nvPr>
        </p:nvSpPr>
        <p:spPr/>
        <p:txBody>
          <a:bodyPr/>
          <a:lstStyle/>
          <a:p>
            <a:fld id="{BE0CE1B2-FCE8-4E5B-B516-23AFFF95FCE8}" type="datetimeFigureOut">
              <a:rPr lang="en-US" smtClean="0"/>
              <a:t>10/13/2021</a:t>
            </a:fld>
            <a:endParaRPr lang="en-US"/>
          </a:p>
        </p:txBody>
      </p:sp>
      <p:sp>
        <p:nvSpPr>
          <p:cNvPr id="8" name="Footer Placeholder 7">
            <a:extLst>
              <a:ext uri="{FF2B5EF4-FFF2-40B4-BE49-F238E27FC236}">
                <a16:creationId xmlns:a16="http://schemas.microsoft.com/office/drawing/2014/main" id="{15FE870D-1BFD-4544-AADD-336C6D2C30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B9EDA4-BD4B-48AC-B25E-319E6063BD33}"/>
              </a:ext>
            </a:extLst>
          </p:cNvPr>
          <p:cNvSpPr>
            <a:spLocks noGrp="1"/>
          </p:cNvSpPr>
          <p:nvPr>
            <p:ph type="sldNum" sz="quarter" idx="12"/>
          </p:nvPr>
        </p:nvSpPr>
        <p:spPr/>
        <p:txBody>
          <a:bodyPr/>
          <a:lstStyle/>
          <a:p>
            <a:fld id="{CF394751-7ADE-4003-B7E2-CFBA37D520F0}" type="slidenum">
              <a:rPr lang="en-US" smtClean="0"/>
              <a:t>‹#›</a:t>
            </a:fld>
            <a:endParaRPr lang="en-US"/>
          </a:p>
        </p:txBody>
      </p:sp>
    </p:spTree>
    <p:extLst>
      <p:ext uri="{BB962C8B-B14F-4D97-AF65-F5344CB8AC3E}">
        <p14:creationId xmlns:p14="http://schemas.microsoft.com/office/powerpoint/2010/main" val="2857222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CBB30-6CC0-44FB-93F7-5A65F5DA19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BBD38A-0E2C-4F9E-87B6-B1116592A816}"/>
              </a:ext>
            </a:extLst>
          </p:cNvPr>
          <p:cNvSpPr>
            <a:spLocks noGrp="1"/>
          </p:cNvSpPr>
          <p:nvPr>
            <p:ph type="dt" sz="half" idx="10"/>
          </p:nvPr>
        </p:nvSpPr>
        <p:spPr/>
        <p:txBody>
          <a:bodyPr/>
          <a:lstStyle/>
          <a:p>
            <a:fld id="{BE0CE1B2-FCE8-4E5B-B516-23AFFF95FCE8}" type="datetimeFigureOut">
              <a:rPr lang="en-US" smtClean="0"/>
              <a:t>10/13/2021</a:t>
            </a:fld>
            <a:endParaRPr lang="en-US"/>
          </a:p>
        </p:txBody>
      </p:sp>
      <p:sp>
        <p:nvSpPr>
          <p:cNvPr id="4" name="Footer Placeholder 3">
            <a:extLst>
              <a:ext uri="{FF2B5EF4-FFF2-40B4-BE49-F238E27FC236}">
                <a16:creationId xmlns:a16="http://schemas.microsoft.com/office/drawing/2014/main" id="{CDAB8581-ACD4-4C6C-AEAA-40AAA0CF69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472A9D-F923-471B-A0FA-88255815A10F}"/>
              </a:ext>
            </a:extLst>
          </p:cNvPr>
          <p:cNvSpPr>
            <a:spLocks noGrp="1"/>
          </p:cNvSpPr>
          <p:nvPr>
            <p:ph type="sldNum" sz="quarter" idx="12"/>
          </p:nvPr>
        </p:nvSpPr>
        <p:spPr/>
        <p:txBody>
          <a:bodyPr/>
          <a:lstStyle/>
          <a:p>
            <a:fld id="{CF394751-7ADE-4003-B7E2-CFBA37D520F0}" type="slidenum">
              <a:rPr lang="en-US" smtClean="0"/>
              <a:t>‹#›</a:t>
            </a:fld>
            <a:endParaRPr lang="en-US"/>
          </a:p>
        </p:txBody>
      </p:sp>
    </p:spTree>
    <p:extLst>
      <p:ext uri="{BB962C8B-B14F-4D97-AF65-F5344CB8AC3E}">
        <p14:creationId xmlns:p14="http://schemas.microsoft.com/office/powerpoint/2010/main" val="3505779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8E85C4-E81B-48DE-B49F-25B836536434}"/>
              </a:ext>
            </a:extLst>
          </p:cNvPr>
          <p:cNvSpPr>
            <a:spLocks noGrp="1"/>
          </p:cNvSpPr>
          <p:nvPr>
            <p:ph type="dt" sz="half" idx="10"/>
          </p:nvPr>
        </p:nvSpPr>
        <p:spPr/>
        <p:txBody>
          <a:bodyPr/>
          <a:lstStyle/>
          <a:p>
            <a:fld id="{BE0CE1B2-FCE8-4E5B-B516-23AFFF95FCE8}" type="datetimeFigureOut">
              <a:rPr lang="en-US" smtClean="0"/>
              <a:t>10/13/2021</a:t>
            </a:fld>
            <a:endParaRPr lang="en-US"/>
          </a:p>
        </p:txBody>
      </p:sp>
      <p:sp>
        <p:nvSpPr>
          <p:cNvPr id="3" name="Footer Placeholder 2">
            <a:extLst>
              <a:ext uri="{FF2B5EF4-FFF2-40B4-BE49-F238E27FC236}">
                <a16:creationId xmlns:a16="http://schemas.microsoft.com/office/drawing/2014/main" id="{37BFC8F4-DD28-44E9-BB0B-A32AC4867C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1972F6-904B-4E39-95D1-93A0ADE8138A}"/>
              </a:ext>
            </a:extLst>
          </p:cNvPr>
          <p:cNvSpPr>
            <a:spLocks noGrp="1"/>
          </p:cNvSpPr>
          <p:nvPr>
            <p:ph type="sldNum" sz="quarter" idx="12"/>
          </p:nvPr>
        </p:nvSpPr>
        <p:spPr/>
        <p:txBody>
          <a:bodyPr/>
          <a:lstStyle/>
          <a:p>
            <a:fld id="{CF394751-7ADE-4003-B7E2-CFBA37D520F0}" type="slidenum">
              <a:rPr lang="en-US" smtClean="0"/>
              <a:t>‹#›</a:t>
            </a:fld>
            <a:endParaRPr lang="en-US"/>
          </a:p>
        </p:txBody>
      </p:sp>
    </p:spTree>
    <p:extLst>
      <p:ext uri="{BB962C8B-B14F-4D97-AF65-F5344CB8AC3E}">
        <p14:creationId xmlns:p14="http://schemas.microsoft.com/office/powerpoint/2010/main" val="1471342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5C66B-78AE-423E-82DA-EC56DCA587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7158C4-12FE-4E23-B8AE-03C91791C1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35758F-DCC8-49C7-832E-A9DEFD6C7F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CD54BD-F399-4B7A-AB17-FC5A4C090CD0}"/>
              </a:ext>
            </a:extLst>
          </p:cNvPr>
          <p:cNvSpPr>
            <a:spLocks noGrp="1"/>
          </p:cNvSpPr>
          <p:nvPr>
            <p:ph type="dt" sz="half" idx="10"/>
          </p:nvPr>
        </p:nvSpPr>
        <p:spPr/>
        <p:txBody>
          <a:bodyPr/>
          <a:lstStyle/>
          <a:p>
            <a:fld id="{BE0CE1B2-FCE8-4E5B-B516-23AFFF95FCE8}" type="datetimeFigureOut">
              <a:rPr lang="en-US" smtClean="0"/>
              <a:t>10/13/2021</a:t>
            </a:fld>
            <a:endParaRPr lang="en-US"/>
          </a:p>
        </p:txBody>
      </p:sp>
      <p:sp>
        <p:nvSpPr>
          <p:cNvPr id="6" name="Footer Placeholder 5">
            <a:extLst>
              <a:ext uri="{FF2B5EF4-FFF2-40B4-BE49-F238E27FC236}">
                <a16:creationId xmlns:a16="http://schemas.microsoft.com/office/drawing/2014/main" id="{9ADF6796-877C-4B3C-93B5-4354CE575F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EADCE9-AB62-4225-8765-97CD9FDF9E9F}"/>
              </a:ext>
            </a:extLst>
          </p:cNvPr>
          <p:cNvSpPr>
            <a:spLocks noGrp="1"/>
          </p:cNvSpPr>
          <p:nvPr>
            <p:ph type="sldNum" sz="quarter" idx="12"/>
          </p:nvPr>
        </p:nvSpPr>
        <p:spPr/>
        <p:txBody>
          <a:bodyPr/>
          <a:lstStyle/>
          <a:p>
            <a:fld id="{CF394751-7ADE-4003-B7E2-CFBA37D520F0}" type="slidenum">
              <a:rPr lang="en-US" smtClean="0"/>
              <a:t>‹#›</a:t>
            </a:fld>
            <a:endParaRPr lang="en-US"/>
          </a:p>
        </p:txBody>
      </p:sp>
    </p:spTree>
    <p:extLst>
      <p:ext uri="{BB962C8B-B14F-4D97-AF65-F5344CB8AC3E}">
        <p14:creationId xmlns:p14="http://schemas.microsoft.com/office/powerpoint/2010/main" val="3064892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D5BEB-08D8-4761-8E07-48718D5CA0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2CEF7-C635-4BD3-A1C7-BFF3D227A1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610D95-BD67-468D-8B83-AFBAC2A32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EBE63D9-1A8D-4F69-B459-501E73970A06}"/>
              </a:ext>
            </a:extLst>
          </p:cNvPr>
          <p:cNvSpPr>
            <a:spLocks noGrp="1"/>
          </p:cNvSpPr>
          <p:nvPr>
            <p:ph type="dt" sz="half" idx="10"/>
          </p:nvPr>
        </p:nvSpPr>
        <p:spPr/>
        <p:txBody>
          <a:bodyPr/>
          <a:lstStyle/>
          <a:p>
            <a:fld id="{BE0CE1B2-FCE8-4E5B-B516-23AFFF95FCE8}" type="datetimeFigureOut">
              <a:rPr lang="en-US" smtClean="0"/>
              <a:t>10/13/2021</a:t>
            </a:fld>
            <a:endParaRPr lang="en-US"/>
          </a:p>
        </p:txBody>
      </p:sp>
      <p:sp>
        <p:nvSpPr>
          <p:cNvPr id="6" name="Footer Placeholder 5">
            <a:extLst>
              <a:ext uri="{FF2B5EF4-FFF2-40B4-BE49-F238E27FC236}">
                <a16:creationId xmlns:a16="http://schemas.microsoft.com/office/drawing/2014/main" id="{C782B9E0-893D-4621-8B34-885CFE42B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FCC712-FA0D-4E9B-A765-089830FEF9FF}"/>
              </a:ext>
            </a:extLst>
          </p:cNvPr>
          <p:cNvSpPr>
            <a:spLocks noGrp="1"/>
          </p:cNvSpPr>
          <p:nvPr>
            <p:ph type="sldNum" sz="quarter" idx="12"/>
          </p:nvPr>
        </p:nvSpPr>
        <p:spPr/>
        <p:txBody>
          <a:bodyPr/>
          <a:lstStyle/>
          <a:p>
            <a:fld id="{CF394751-7ADE-4003-B7E2-CFBA37D520F0}" type="slidenum">
              <a:rPr lang="en-US" smtClean="0"/>
              <a:t>‹#›</a:t>
            </a:fld>
            <a:endParaRPr lang="en-US"/>
          </a:p>
        </p:txBody>
      </p:sp>
    </p:spTree>
    <p:extLst>
      <p:ext uri="{BB962C8B-B14F-4D97-AF65-F5344CB8AC3E}">
        <p14:creationId xmlns:p14="http://schemas.microsoft.com/office/powerpoint/2010/main" val="577997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A623BA-6F2D-4BE1-882D-77A9B5A710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796796-6644-44EB-9433-7614B464D6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57989B-290C-4114-AB4F-F02E794F8E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0CE1B2-FCE8-4E5B-B516-23AFFF95FCE8}" type="datetimeFigureOut">
              <a:rPr lang="en-US" smtClean="0"/>
              <a:t>10/13/2021</a:t>
            </a:fld>
            <a:endParaRPr lang="en-US"/>
          </a:p>
        </p:txBody>
      </p:sp>
      <p:sp>
        <p:nvSpPr>
          <p:cNvPr id="5" name="Footer Placeholder 4">
            <a:extLst>
              <a:ext uri="{FF2B5EF4-FFF2-40B4-BE49-F238E27FC236}">
                <a16:creationId xmlns:a16="http://schemas.microsoft.com/office/drawing/2014/main" id="{6F4B38C5-0523-4E79-962F-3DF206E618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7DC8E6-95AE-4667-B852-AD034F1B2B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94751-7ADE-4003-B7E2-CFBA37D520F0}" type="slidenum">
              <a:rPr lang="en-US" smtClean="0"/>
              <a:t>‹#›</a:t>
            </a:fld>
            <a:endParaRPr lang="en-US"/>
          </a:p>
        </p:txBody>
      </p:sp>
    </p:spTree>
    <p:extLst>
      <p:ext uri="{BB962C8B-B14F-4D97-AF65-F5344CB8AC3E}">
        <p14:creationId xmlns:p14="http://schemas.microsoft.com/office/powerpoint/2010/main" val="3482444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1.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63ED2-F62E-4848-9B62-043F11CECED7}"/>
              </a:ext>
            </a:extLst>
          </p:cNvPr>
          <p:cNvSpPr>
            <a:spLocks noGrp="1"/>
          </p:cNvSpPr>
          <p:nvPr>
            <p:ph type="title"/>
          </p:nvPr>
        </p:nvSpPr>
        <p:spPr/>
        <p:txBody>
          <a:bodyPr/>
          <a:lstStyle/>
          <a:p>
            <a:r>
              <a:rPr lang="en-US" dirty="0"/>
              <a:t>A brief look at Monte Carlo Methods</a:t>
            </a:r>
          </a:p>
        </p:txBody>
      </p:sp>
    </p:spTree>
    <p:extLst>
      <p:ext uri="{BB962C8B-B14F-4D97-AF65-F5344CB8AC3E}">
        <p14:creationId xmlns:p14="http://schemas.microsoft.com/office/powerpoint/2010/main" val="237255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4F0BA03A-29DF-4B30-83BB-5BD11BCD5629}"/>
              </a:ext>
            </a:extLst>
          </p:cNvPr>
          <p:cNvSpPr>
            <a:spLocks noChangeArrowheads="1"/>
          </p:cNvSpPr>
          <p:nvPr/>
        </p:nvSpPr>
        <p:spPr bwMode="auto">
          <a:xfrm>
            <a:off x="0" y="1268815"/>
            <a:ext cx="11632797"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22222"/>
                </a:solidFill>
                <a:effectLst/>
                <a:latin typeface="ArnhemPro"/>
              </a:rPr>
              <a:t>Consider the following expression: </a:t>
            </a:r>
            <a:r>
              <a:rPr kumimoji="0" lang="en-US" altLang="en-US" sz="2000" b="0" i="0" u="none" strike="noStrike" cap="none" normalizeH="0" baseline="0" dirty="0">
                <a:ln>
                  <a:noFill/>
                </a:ln>
                <a:solidFill>
                  <a:schemeClr val="tx1"/>
                </a:solidFill>
                <a:effectLst/>
                <a:latin typeface="inherit"/>
              </a:rPr>
              <a:t>(</a:t>
            </a:r>
            <a:r>
              <a:rPr kumimoji="0" lang="en-US" altLang="en-US" sz="2000" b="1" i="0" u="none" strike="noStrike" cap="none" normalizeH="0" baseline="0" dirty="0">
                <a:ln>
                  <a:noFill/>
                </a:ln>
                <a:solidFill>
                  <a:srgbClr val="FF0000"/>
                </a:solidFill>
                <a:effectLst/>
                <a:latin typeface="inherit"/>
              </a:rPr>
              <a:t>0.2</a:t>
            </a:r>
            <a:r>
              <a:rPr kumimoji="0" lang="en-US" altLang="en-US" sz="2000" b="0" i="0" u="none" strike="noStrike" cap="none" normalizeH="0" baseline="0" dirty="0">
                <a:ln>
                  <a:noFill/>
                </a:ln>
                <a:solidFill>
                  <a:schemeClr val="tx1"/>
                </a:solidFill>
                <a:effectLst/>
                <a:latin typeface="inherit"/>
              </a:rPr>
              <a:t>x+</a:t>
            </a:r>
            <a:r>
              <a:rPr kumimoji="0" lang="en-US" altLang="en-US" sz="2000" b="1" i="0" u="none" strike="noStrike" cap="none" normalizeH="0" baseline="0" dirty="0">
                <a:ln>
                  <a:noFill/>
                </a:ln>
                <a:solidFill>
                  <a:srgbClr val="0000FF"/>
                </a:solidFill>
                <a:effectLst/>
                <a:latin typeface="inherit"/>
              </a:rPr>
              <a:t>0.65</a:t>
            </a:r>
            <a:r>
              <a:rPr kumimoji="0" lang="en-US" altLang="en-US" sz="2000" b="0" i="0" u="none" strike="noStrike" cap="none" normalizeH="0" baseline="0" dirty="0">
                <a:ln>
                  <a:noFill/>
                </a:ln>
                <a:solidFill>
                  <a:schemeClr val="tx1"/>
                </a:solidFill>
                <a:effectLst/>
                <a:latin typeface="inherit"/>
              </a:rPr>
              <a:t>+</a:t>
            </a:r>
            <a:r>
              <a:rPr kumimoji="0" lang="en-US" altLang="en-US" sz="2000" b="1" i="0" u="none" strike="noStrike" cap="none" normalizeH="0" baseline="0" dirty="0">
                <a:ln>
                  <a:noFill/>
                </a:ln>
                <a:solidFill>
                  <a:srgbClr val="00B050"/>
                </a:solidFill>
                <a:effectLst/>
                <a:latin typeface="inherit"/>
              </a:rPr>
              <a:t>0.15</a:t>
            </a:r>
            <a:r>
              <a:rPr kumimoji="0" lang="en-US" altLang="en-US" sz="2000" b="0" i="0" u="none" strike="noStrike" cap="none" normalizeH="0" baseline="0" dirty="0">
                <a:ln>
                  <a:noFill/>
                </a:ln>
                <a:solidFill>
                  <a:schemeClr val="tx1"/>
                </a:solidFill>
                <a:effectLst/>
                <a:latin typeface="inherit"/>
              </a:rPr>
              <a:t>x</a:t>
            </a:r>
            <a:r>
              <a:rPr kumimoji="0" lang="en-US" altLang="en-US" sz="2000" b="0" i="0" u="none" strike="noStrike" cap="none" normalizeH="0" baseline="30000" dirty="0">
                <a:ln>
                  <a:noFill/>
                </a:ln>
                <a:solidFill>
                  <a:schemeClr val="tx1"/>
                </a:solidFill>
                <a:effectLst/>
                <a:latin typeface="inherit"/>
              </a:rPr>
              <a:t>−1</a:t>
            </a:r>
            <a:r>
              <a:rPr kumimoji="0" lang="en-US" altLang="en-US" sz="2000" b="0" i="0" u="none" strike="noStrike" cap="none" normalizeH="0" baseline="0" dirty="0">
                <a:ln>
                  <a:noFill/>
                </a:ln>
                <a:solidFill>
                  <a:schemeClr val="tx1"/>
                </a:solidFill>
                <a:effectLst/>
                <a:latin typeface="inherit"/>
              </a:rPr>
              <a:t>)</a:t>
            </a:r>
            <a:r>
              <a:rPr kumimoji="0" lang="en-US" altLang="en-US" sz="2000" b="0" i="0" u="none" strike="noStrike" cap="none" normalizeH="0" baseline="30000" dirty="0">
                <a:ln>
                  <a:noFill/>
                </a:ln>
                <a:solidFill>
                  <a:schemeClr val="tx1"/>
                </a:solidFill>
                <a:effectLst/>
                <a:latin typeface="inherit"/>
              </a:rPr>
              <a:t>12</a:t>
            </a:r>
            <a:endParaRPr kumimoji="0" lang="en-US" altLang="en-US" sz="1100" b="0" i="0" u="none" strike="noStrike" cap="none" normalizeH="0" baseline="30000" dirty="0">
              <a:ln>
                <a:noFill/>
              </a:ln>
              <a:solidFill>
                <a:schemeClr val="tx1"/>
              </a:solidFill>
              <a:effectLst/>
            </a:endParaRPr>
          </a:p>
          <a:p>
            <a:pPr marL="0" marR="0" lvl="0" indent="0" algn="l" defTabSz="914400" rtl="0" eaLnBrk="0" fontAlgn="base" latinLnBrk="0" hangingPunct="0">
              <a:lnSpc>
                <a:spcPct val="100000"/>
              </a:lnSpc>
              <a:spcBef>
                <a:spcPct val="0"/>
              </a:spcBef>
              <a:spcAft>
                <a:spcPts val="300"/>
              </a:spcAft>
              <a:buClrTx/>
              <a:buSzTx/>
              <a:buFontTx/>
              <a:buNone/>
              <a:tabLst/>
            </a:pPr>
            <a:r>
              <a:rPr kumimoji="0" lang="en-US" altLang="en-US" sz="2000" b="0" i="0" u="none" strike="noStrike" cap="none" normalizeH="0" baseline="0" dirty="0">
                <a:ln>
                  <a:noFill/>
                </a:ln>
                <a:solidFill>
                  <a:srgbClr val="222222"/>
                </a:solidFill>
                <a:effectLst/>
                <a:latin typeface="ArnhemPro"/>
              </a:rPr>
              <a:t>The coefficients </a:t>
            </a:r>
            <a:r>
              <a:rPr kumimoji="0" lang="en-US" altLang="en-US" sz="2000" b="1" i="0" u="none" strike="noStrike" cap="none" normalizeH="0" baseline="0" dirty="0">
                <a:ln>
                  <a:noFill/>
                </a:ln>
                <a:solidFill>
                  <a:srgbClr val="FF0000"/>
                </a:solidFill>
                <a:effectLst/>
                <a:latin typeface="ArnhemPro"/>
              </a:rPr>
              <a:t>0.2</a:t>
            </a:r>
            <a:r>
              <a:rPr kumimoji="0" lang="en-US" altLang="en-US" sz="2000" b="0" i="0" u="none" strike="noStrike" cap="none" normalizeH="0" baseline="0" dirty="0">
                <a:ln>
                  <a:noFill/>
                </a:ln>
                <a:solidFill>
                  <a:srgbClr val="222222"/>
                </a:solidFill>
                <a:effectLst/>
                <a:latin typeface="ArnhemPro"/>
              </a:rPr>
              <a:t>, </a:t>
            </a:r>
            <a:r>
              <a:rPr kumimoji="0" lang="en-US" altLang="en-US" sz="2000" b="0" i="0" u="none" strike="noStrike" cap="none" normalizeH="0" baseline="0" dirty="0">
                <a:ln>
                  <a:noFill/>
                </a:ln>
                <a:solidFill>
                  <a:srgbClr val="0000FF"/>
                </a:solidFill>
                <a:effectLst/>
                <a:latin typeface="ArnhemPro"/>
              </a:rPr>
              <a:t>0.65</a:t>
            </a:r>
            <a:r>
              <a:rPr kumimoji="0" lang="en-US" altLang="en-US" sz="2000" b="0" i="0" u="none" strike="noStrike" cap="none" normalizeH="0" baseline="0" dirty="0">
                <a:ln>
                  <a:noFill/>
                </a:ln>
                <a:solidFill>
                  <a:srgbClr val="222222"/>
                </a:solidFill>
                <a:effectLst/>
                <a:latin typeface="ArnhemPro"/>
              </a:rPr>
              <a:t> and </a:t>
            </a:r>
            <a:r>
              <a:rPr kumimoji="0" lang="en-US" altLang="en-US" sz="2000" b="0" i="0" u="none" strike="noStrike" cap="none" normalizeH="0" baseline="0" dirty="0">
                <a:ln>
                  <a:noFill/>
                </a:ln>
                <a:solidFill>
                  <a:srgbClr val="00B050"/>
                </a:solidFill>
                <a:effectLst/>
                <a:latin typeface="ArnhemPro"/>
              </a:rPr>
              <a:t>0.15</a:t>
            </a:r>
            <a:r>
              <a:rPr kumimoji="0" lang="en-US" altLang="en-US" sz="2000" b="0" i="0" u="none" strike="noStrike" cap="none" normalizeH="0" baseline="0" dirty="0">
                <a:ln>
                  <a:noFill/>
                </a:ln>
                <a:solidFill>
                  <a:srgbClr val="222222"/>
                </a:solidFill>
                <a:effectLst/>
                <a:latin typeface="ArnhemPro"/>
              </a:rPr>
              <a:t> are the probabilities of the three outcomes of an individual chess game, and the whole thing is raised to the </a:t>
            </a:r>
            <a:r>
              <a:rPr kumimoji="0" lang="en-US" altLang="en-US" sz="2000" b="0" i="0" u="none" strike="noStrike" cap="none" normalizeH="0" baseline="0" dirty="0">
                <a:ln>
                  <a:noFill/>
                </a:ln>
                <a:solidFill>
                  <a:srgbClr val="FF00FF"/>
                </a:solidFill>
                <a:effectLst/>
                <a:latin typeface="ArnhemPro"/>
              </a:rPr>
              <a:t>12</a:t>
            </a:r>
            <a:r>
              <a:rPr kumimoji="0" lang="en-US" altLang="en-US" sz="2000" b="0" i="0" u="none" strike="noStrike" cap="none" normalizeH="0" baseline="30000" dirty="0">
                <a:ln>
                  <a:noFill/>
                </a:ln>
                <a:solidFill>
                  <a:srgbClr val="222222"/>
                </a:solidFill>
                <a:effectLst/>
                <a:latin typeface="ArnhemPro"/>
              </a:rPr>
              <a:t>th</a:t>
            </a:r>
            <a:r>
              <a:rPr kumimoji="0" lang="en-US" altLang="en-US" sz="2000" b="0" i="0" u="none" strike="noStrike" cap="none" normalizeH="0" baseline="0" dirty="0">
                <a:ln>
                  <a:noFill/>
                </a:ln>
                <a:solidFill>
                  <a:srgbClr val="222222"/>
                </a:solidFill>
                <a:effectLst/>
                <a:latin typeface="ArnhemPro"/>
              </a:rPr>
              <a:t> power because of the </a:t>
            </a:r>
            <a:r>
              <a:rPr kumimoji="0" lang="en-US" altLang="en-US" sz="2000" b="0" i="0" u="none" strike="noStrike" cap="none" normalizeH="0" baseline="0" dirty="0">
                <a:ln>
                  <a:noFill/>
                </a:ln>
                <a:solidFill>
                  <a:srgbClr val="FF00FF"/>
                </a:solidFill>
                <a:effectLst/>
                <a:latin typeface="ArnhemPro"/>
              </a:rPr>
              <a:t>12</a:t>
            </a:r>
            <a:r>
              <a:rPr kumimoji="0" lang="en-US" altLang="en-US" sz="2000" b="0" i="0" u="none" strike="noStrike" cap="none" normalizeH="0" baseline="0" dirty="0">
                <a:ln>
                  <a:noFill/>
                </a:ln>
                <a:solidFill>
                  <a:srgbClr val="222222"/>
                </a:solidFill>
                <a:effectLst/>
                <a:latin typeface="ArnhemPro"/>
              </a:rPr>
              <a:t> games of the match.</a:t>
            </a:r>
          </a:p>
          <a:p>
            <a:pPr marL="0" marR="0" lvl="0" indent="0" algn="l" defTabSz="914400" rtl="0" eaLnBrk="0" fontAlgn="base" latinLnBrk="0" hangingPunct="0">
              <a:lnSpc>
                <a:spcPct val="100000"/>
              </a:lnSpc>
              <a:spcBef>
                <a:spcPct val="0"/>
              </a:spcBef>
              <a:spcAft>
                <a:spcPts val="300"/>
              </a:spcAft>
              <a:buClrTx/>
              <a:buSzTx/>
              <a:buFontTx/>
              <a:buNone/>
              <a:tabLst/>
            </a:pPr>
            <a:endParaRPr kumimoji="0" lang="en-US" altLang="en-US" sz="2000" b="0" i="0" u="none" strike="noStrike" cap="none" normalizeH="0" baseline="0" dirty="0">
              <a:ln>
                <a:noFill/>
              </a:ln>
              <a:solidFill>
                <a:srgbClr val="222222"/>
              </a:solidFill>
              <a:effectLst/>
              <a:latin typeface="ArnhemPro"/>
            </a:endParaRPr>
          </a:p>
          <a:p>
            <a:r>
              <a:rPr lang="en-US" altLang="en-US" sz="2000" dirty="0">
                <a:solidFill>
                  <a:srgbClr val="222222"/>
                </a:solidFill>
                <a:latin typeface="ArnhemPro"/>
              </a:rPr>
              <a:t>		</a:t>
            </a:r>
            <a:endParaRPr lang="en-US" altLang="en-US" sz="2400" dirty="0">
              <a:solidFill>
                <a:srgbClr val="222222"/>
              </a:solidFill>
              <a:latin typeface="ArnhemPro"/>
            </a:endParaRPr>
          </a:p>
        </p:txBody>
      </p:sp>
      <p:pic>
        <p:nvPicPr>
          <p:cNvPr id="1027" name="Picture 3" descr="{0.186987 + 4.096Ã10^-9 x^12 + (1.29746Ã10^-10)/x^12 + 1.59744Ã10^-7 x^11 + (6.74681Ã10^-9)/x^11 + 2.89229Ã10^-6 x^10 + (1.62875Ã10^-7)/x^10 + 0.0000322516 x^9 + (2.4216Ã10^-6)/x^9 + 0.000247771 x^8 + 0.0000248051/x^8 + 0.00139 x^7 + 0.000185543/x^7 + 0.00588985 x^6 + 0.00104827/x^6 + 0.0192371 x^5 + 0.00456505/x^5 + 0.0490144 x^4 + 0.0155085/x^4 + 0.0980512 x^3 + 0.0413653/x^3 + 0.154417 x^2 + 0.0868597/x^2 + 0.191526 x + 0.143645/x}">
            <a:extLst>
              <a:ext uri="{FF2B5EF4-FFF2-40B4-BE49-F238E27FC236}">
                <a16:creationId xmlns:a16="http://schemas.microsoft.com/office/drawing/2014/main" id="{6E6C86F9-AED2-4A80-BE0E-BD5CD2E91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11" y="2664983"/>
            <a:ext cx="5549482" cy="24873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B1A285B-5F61-47CB-A46E-FEF622FE0D9B}"/>
              </a:ext>
            </a:extLst>
          </p:cNvPr>
          <p:cNvSpPr>
            <a:spLocks noChangeArrowheads="1"/>
          </p:cNvSpPr>
          <p:nvPr/>
        </p:nvSpPr>
        <p:spPr bwMode="auto">
          <a:xfrm>
            <a:off x="225299" y="4826611"/>
            <a:ext cx="4928151" cy="492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5DE43371-4E39-4D2E-A282-D70090F2E7B7}"/>
              </a:ext>
            </a:extLst>
          </p:cNvPr>
          <p:cNvSpPr/>
          <p:nvPr/>
        </p:nvSpPr>
        <p:spPr>
          <a:xfrm>
            <a:off x="0" y="3406842"/>
            <a:ext cx="5153450" cy="2554545"/>
          </a:xfrm>
          <a:prstGeom prst="rect">
            <a:avLst/>
          </a:prstGeom>
        </p:spPr>
        <p:txBody>
          <a:bodyPr wrap="square">
            <a:spAutoFit/>
          </a:bodyPr>
          <a:lstStyle/>
          <a:p>
            <a:pPr lvl="0" eaLnBrk="0" fontAlgn="base" hangingPunct="0">
              <a:spcBef>
                <a:spcPct val="0"/>
              </a:spcBef>
              <a:spcAft>
                <a:spcPct val="0"/>
              </a:spcAft>
            </a:pPr>
            <a:r>
              <a:rPr lang="en-US" altLang="en-US" sz="2000" dirty="0">
                <a:solidFill>
                  <a:srgbClr val="222222"/>
                </a:solidFill>
                <a:latin typeface="ArnhemPro"/>
              </a:rPr>
              <a:t>Then, the coefficient on </a:t>
            </a:r>
            <a:r>
              <a:rPr lang="en-US" altLang="en-US" sz="2000" i="1" dirty="0" err="1">
                <a:solidFill>
                  <a:srgbClr val="222222"/>
                </a:solidFill>
                <a:latin typeface="inherit"/>
              </a:rPr>
              <a:t>x</a:t>
            </a:r>
            <a:r>
              <a:rPr lang="en-US" altLang="en-US" sz="2000" baseline="30000" dirty="0" err="1">
                <a:solidFill>
                  <a:srgbClr val="222222"/>
                </a:solidFill>
                <a:latin typeface="inherit"/>
              </a:rPr>
              <a:t>r</a:t>
            </a:r>
            <a:r>
              <a:rPr lang="en-US" altLang="en-US" sz="2000" dirty="0">
                <a:solidFill>
                  <a:srgbClr val="222222"/>
                </a:solidFill>
                <a:latin typeface="ArnhemPro"/>
              </a:rPr>
              <a:t>, where the exponent </a:t>
            </a:r>
            <a:r>
              <a:rPr lang="en-US" altLang="en-US" sz="2000" i="1" dirty="0">
                <a:solidFill>
                  <a:srgbClr val="222222"/>
                </a:solidFill>
                <a:latin typeface="MathJax_Math-italic"/>
              </a:rPr>
              <a:t>r</a:t>
            </a:r>
            <a:r>
              <a:rPr lang="en-US" altLang="en-US" sz="2000" i="1" dirty="0">
                <a:solidFill>
                  <a:srgbClr val="222222"/>
                </a:solidFill>
                <a:latin typeface="ArnhemPro"/>
              </a:rPr>
              <a:t> </a:t>
            </a:r>
            <a:r>
              <a:rPr lang="en-US" altLang="en-US" sz="2000" dirty="0">
                <a:solidFill>
                  <a:srgbClr val="222222"/>
                </a:solidFill>
                <a:latin typeface="ArnhemPro"/>
              </a:rPr>
              <a:t>is some integer, is the probability that the better player wins the match by </a:t>
            </a:r>
            <a:r>
              <a:rPr lang="en-US" altLang="en-US" sz="2000" i="1" dirty="0">
                <a:solidFill>
                  <a:srgbClr val="222222"/>
                </a:solidFill>
                <a:latin typeface="MathJax_Math-italic"/>
              </a:rPr>
              <a:t>r</a:t>
            </a:r>
            <a:r>
              <a:rPr lang="en-US" altLang="en-US" sz="2000" i="1" dirty="0">
                <a:solidFill>
                  <a:srgbClr val="222222"/>
                </a:solidFill>
                <a:latin typeface="ArnhemPro"/>
              </a:rPr>
              <a:t> </a:t>
            </a:r>
            <a:r>
              <a:rPr lang="en-US" altLang="en-US" sz="2000" dirty="0">
                <a:solidFill>
                  <a:srgbClr val="222222"/>
                </a:solidFill>
                <a:latin typeface="ArnhemPro"/>
              </a:rPr>
              <a:t>games. Finally, add the coefficients on all the </a:t>
            </a:r>
            <a:r>
              <a:rPr lang="en-US" altLang="en-US" sz="2000" i="1" dirty="0">
                <a:solidFill>
                  <a:srgbClr val="222222"/>
                </a:solidFill>
                <a:latin typeface="ArnhemPro"/>
              </a:rPr>
              <a:t>positive</a:t>
            </a:r>
            <a:r>
              <a:rPr lang="en-US" altLang="en-US" sz="2000" dirty="0">
                <a:solidFill>
                  <a:srgbClr val="222222"/>
                </a:solidFill>
                <a:latin typeface="ArnhemPro"/>
              </a:rPr>
              <a:t> powers of </a:t>
            </a:r>
            <a:r>
              <a:rPr lang="en-US" altLang="en-US" sz="2000" i="1" dirty="0">
                <a:solidFill>
                  <a:srgbClr val="222222"/>
                </a:solidFill>
                <a:latin typeface="MathJax_Math-italic"/>
              </a:rPr>
              <a:t>x</a:t>
            </a:r>
            <a:r>
              <a:rPr lang="en-US" altLang="en-US" sz="2000" dirty="0">
                <a:solidFill>
                  <a:srgbClr val="222222"/>
                </a:solidFill>
                <a:latin typeface="ArnhemPro"/>
              </a:rPr>
              <a:t>, which gives the probability that the better player wins the match. </a:t>
            </a:r>
          </a:p>
          <a:p>
            <a:pPr lvl="0" eaLnBrk="0" fontAlgn="base" hangingPunct="0">
              <a:spcBef>
                <a:spcPct val="0"/>
              </a:spcBef>
              <a:spcAft>
                <a:spcPct val="0"/>
              </a:spcAft>
            </a:pPr>
            <a:r>
              <a:rPr lang="en-US" altLang="en-US" sz="2000" dirty="0">
                <a:solidFill>
                  <a:srgbClr val="222222"/>
                </a:solidFill>
                <a:latin typeface="ArnhemPro"/>
              </a:rPr>
              <a:t>The result is about </a:t>
            </a:r>
            <a:r>
              <a:rPr lang="en-US" altLang="en-US" sz="2000" dirty="0">
                <a:solidFill>
                  <a:srgbClr val="C00000"/>
                </a:solidFill>
                <a:latin typeface="ArnhemPro"/>
              </a:rPr>
              <a:t>0.5198</a:t>
            </a:r>
            <a:r>
              <a:rPr lang="en-US" altLang="en-US" sz="2000" dirty="0">
                <a:solidFill>
                  <a:srgbClr val="222222"/>
                </a:solidFill>
                <a:latin typeface="ArnhemPro"/>
              </a:rPr>
              <a:t>, or about </a:t>
            </a:r>
            <a:r>
              <a:rPr lang="en-US" altLang="en-US" sz="2000" dirty="0">
                <a:solidFill>
                  <a:srgbClr val="C00000"/>
                </a:solidFill>
                <a:latin typeface="ArnhemPro"/>
              </a:rPr>
              <a:t>52</a:t>
            </a:r>
            <a:r>
              <a:rPr lang="en-US" altLang="en-US" sz="2000" dirty="0">
                <a:solidFill>
                  <a:srgbClr val="222222"/>
                </a:solidFill>
                <a:latin typeface="ArnhemPro"/>
              </a:rPr>
              <a:t> percent.</a:t>
            </a:r>
            <a:r>
              <a:rPr kumimoji="0" lang="en-US" altLang="en-US" sz="1100" b="0" i="0" u="none" strike="noStrike" cap="none" normalizeH="0" baseline="0" dirty="0">
                <a:ln>
                  <a:noFill/>
                </a:ln>
                <a:solidFill>
                  <a:schemeClr val="tx1"/>
                </a:solidFill>
                <a:effectLst/>
              </a:rPr>
              <a:t>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4CE2D9E3-9A63-4D40-A3AB-361C7DF0CD4B}"/>
              </a:ext>
            </a:extLst>
          </p:cNvPr>
          <p:cNvSpPr>
            <a:spLocks noChangeArrowheads="1"/>
          </p:cNvSpPr>
          <p:nvPr/>
        </p:nvSpPr>
        <p:spPr bwMode="auto">
          <a:xfrm>
            <a:off x="0" y="6056350"/>
            <a:ext cx="1163279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22222"/>
                </a:solidFill>
                <a:effectLst/>
                <a:latin typeface="ArnhemPro"/>
              </a:rPr>
              <a:t>For the second part of the problem, we can use that same approach, and just change the “12” in the exponent of the expression, and then, the same as before, expand it and sum the coefficients on the positive powers of </a:t>
            </a:r>
            <a:r>
              <a:rPr kumimoji="0" lang="en-US" altLang="en-US" sz="1400" b="0" i="0" u="none" strike="noStrike" cap="none" normalizeH="0" baseline="0" dirty="0">
                <a:ln>
                  <a:noFill/>
                </a:ln>
                <a:solidFill>
                  <a:srgbClr val="222222"/>
                </a:solidFill>
                <a:effectLst/>
                <a:latin typeface="inherit"/>
              </a:rPr>
              <a:t>x</a:t>
            </a:r>
            <a:r>
              <a:rPr kumimoji="0" lang="en-US" altLang="en-US" sz="1400" b="0" i="0" u="none" strike="noStrike" cap="none" normalizeH="0" baseline="0" dirty="0">
                <a:ln>
                  <a:noFill/>
                </a:ln>
                <a:solidFill>
                  <a:srgbClr val="222222"/>
                </a:solidFill>
                <a:effectLst/>
                <a:latin typeface="ArnhemPro"/>
              </a:rPr>
              <a:t>. The smallest exponent that gives a 75 percent chance or better is 82, the smallest that gives a 90 percent chance or better is 248, and the smallest that gives a 99 percent chance or better is 773</a:t>
            </a:r>
            <a:r>
              <a:rPr kumimoji="0" lang="en-US" altLang="en-US" sz="1200" b="0" i="0" u="none" strike="noStrike" cap="none" normalizeH="0" baseline="0" dirty="0">
                <a:ln>
                  <a:noFill/>
                </a:ln>
                <a:solidFill>
                  <a:srgbClr val="222222"/>
                </a:solidFill>
                <a:effectLst/>
                <a:latin typeface="ArnhemPro"/>
              </a:rPr>
              <a:t>.</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BC8E7F2C-6951-4F0A-AB34-365BF410C787}"/>
              </a:ext>
            </a:extLst>
          </p:cNvPr>
          <p:cNvSpPr/>
          <p:nvPr/>
        </p:nvSpPr>
        <p:spPr>
          <a:xfrm>
            <a:off x="3232602" y="2672175"/>
            <a:ext cx="3196709" cy="400110"/>
          </a:xfrm>
          <a:prstGeom prst="rect">
            <a:avLst/>
          </a:prstGeom>
        </p:spPr>
        <p:txBody>
          <a:bodyPr wrap="none">
            <a:spAutoFit/>
          </a:bodyPr>
          <a:lstStyle/>
          <a:p>
            <a:r>
              <a:rPr lang="en-US" altLang="en-US" sz="2000" dirty="0">
                <a:solidFill>
                  <a:srgbClr val="222222"/>
                </a:solidFill>
                <a:latin typeface="ArnhemPro"/>
              </a:rPr>
              <a:t> </a:t>
            </a:r>
            <a:r>
              <a:rPr lang="en-US" altLang="en-US" dirty="0">
                <a:solidFill>
                  <a:srgbClr val="222222"/>
                </a:solidFill>
                <a:latin typeface="ArnhemPro"/>
              </a:rPr>
              <a:t>Expand </a:t>
            </a:r>
            <a:r>
              <a:rPr lang="en-US" altLang="en-US" dirty="0">
                <a:latin typeface="inherit"/>
              </a:rPr>
              <a:t>(</a:t>
            </a:r>
            <a:r>
              <a:rPr lang="en-US" altLang="en-US" dirty="0">
                <a:solidFill>
                  <a:srgbClr val="FF0000"/>
                </a:solidFill>
                <a:latin typeface="inherit"/>
              </a:rPr>
              <a:t>0.2</a:t>
            </a:r>
            <a:r>
              <a:rPr lang="en-US" altLang="en-US" dirty="0">
                <a:latin typeface="inherit"/>
              </a:rPr>
              <a:t>x+</a:t>
            </a:r>
            <a:r>
              <a:rPr lang="en-US" altLang="en-US" dirty="0">
                <a:solidFill>
                  <a:srgbClr val="0000FF"/>
                </a:solidFill>
                <a:latin typeface="inherit"/>
              </a:rPr>
              <a:t>0.65</a:t>
            </a:r>
            <a:r>
              <a:rPr lang="en-US" altLang="en-US" dirty="0">
                <a:latin typeface="inherit"/>
              </a:rPr>
              <a:t>+</a:t>
            </a:r>
            <a:r>
              <a:rPr lang="en-US" altLang="en-US" dirty="0">
                <a:solidFill>
                  <a:srgbClr val="00B050"/>
                </a:solidFill>
                <a:latin typeface="inherit"/>
              </a:rPr>
              <a:t>0.15</a:t>
            </a:r>
            <a:r>
              <a:rPr lang="en-US" altLang="en-US" dirty="0">
                <a:latin typeface="inherit"/>
              </a:rPr>
              <a:t>x</a:t>
            </a:r>
            <a:r>
              <a:rPr lang="en-US" altLang="en-US" baseline="30000" dirty="0">
                <a:latin typeface="inherit"/>
              </a:rPr>
              <a:t>−1</a:t>
            </a:r>
            <a:r>
              <a:rPr lang="en-US" altLang="en-US" dirty="0">
                <a:latin typeface="inherit"/>
              </a:rPr>
              <a:t>)</a:t>
            </a:r>
            <a:r>
              <a:rPr lang="en-US" altLang="en-US" baseline="30000" dirty="0">
                <a:solidFill>
                  <a:srgbClr val="FF00FF"/>
                </a:solidFill>
                <a:latin typeface="inherit"/>
              </a:rPr>
              <a:t>12</a:t>
            </a:r>
            <a:r>
              <a:rPr lang="en-US" altLang="en-US" baseline="30000" dirty="0">
                <a:latin typeface="inherit"/>
              </a:rPr>
              <a:t>   </a:t>
            </a:r>
            <a:r>
              <a:rPr lang="en-US" altLang="en-US" dirty="0">
                <a:latin typeface="inherit"/>
              </a:rPr>
              <a:t>=</a:t>
            </a:r>
            <a:endParaRPr lang="en-US" dirty="0"/>
          </a:p>
        </p:txBody>
      </p:sp>
      <p:sp>
        <p:nvSpPr>
          <p:cNvPr id="3" name="Rectangle 2">
            <a:extLst>
              <a:ext uri="{FF2B5EF4-FFF2-40B4-BE49-F238E27FC236}">
                <a16:creationId xmlns:a16="http://schemas.microsoft.com/office/drawing/2014/main" id="{BFCC5E23-034A-40B2-986A-548626F46C54}"/>
              </a:ext>
            </a:extLst>
          </p:cNvPr>
          <p:cNvSpPr/>
          <p:nvPr/>
        </p:nvSpPr>
        <p:spPr>
          <a:xfrm>
            <a:off x="225298" y="120961"/>
            <a:ext cx="11461659" cy="646331"/>
          </a:xfrm>
          <a:prstGeom prst="rect">
            <a:avLst/>
          </a:prstGeom>
          <a:solidFill>
            <a:schemeClr val="bg1">
              <a:lumMod val="95000"/>
            </a:schemeClr>
          </a:solidFill>
        </p:spPr>
        <p:txBody>
          <a:bodyPr wrap="square">
            <a:spAutoFit/>
          </a:bodyPr>
          <a:lstStyle/>
          <a:p>
            <a:r>
              <a:rPr lang="en-US" dirty="0"/>
              <a:t>Specifically, suppose one of the players is better than his opponent to the degree that he wins </a:t>
            </a:r>
            <a:r>
              <a:rPr lang="en-US" b="1" dirty="0">
                <a:solidFill>
                  <a:srgbClr val="FF0000"/>
                </a:solidFill>
              </a:rPr>
              <a:t>20</a:t>
            </a:r>
            <a:r>
              <a:rPr lang="en-US" dirty="0"/>
              <a:t> percent of all games and loses </a:t>
            </a:r>
            <a:r>
              <a:rPr lang="en-US" b="1" dirty="0">
                <a:solidFill>
                  <a:srgbClr val="00B050"/>
                </a:solidFill>
              </a:rPr>
              <a:t>15</a:t>
            </a:r>
            <a:r>
              <a:rPr lang="en-US" dirty="0"/>
              <a:t> percent of games; the other </a:t>
            </a:r>
            <a:r>
              <a:rPr lang="en-US" b="1" dirty="0">
                <a:solidFill>
                  <a:srgbClr val="0000FF"/>
                </a:solidFill>
              </a:rPr>
              <a:t>65</a:t>
            </a:r>
            <a:r>
              <a:rPr lang="en-US" dirty="0"/>
              <a:t> percent end in draws….</a:t>
            </a:r>
            <a:r>
              <a:rPr lang="en-US" baseline="30000" dirty="0"/>
              <a:t> </a:t>
            </a:r>
          </a:p>
        </p:txBody>
      </p:sp>
    </p:spTree>
    <p:extLst>
      <p:ext uri="{BB962C8B-B14F-4D97-AF65-F5344CB8AC3E}">
        <p14:creationId xmlns:p14="http://schemas.microsoft.com/office/powerpoint/2010/main" val="34675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018358-AC6C-4530-A863-68091490862A}"/>
              </a:ext>
            </a:extLst>
          </p:cNvPr>
          <p:cNvSpPr txBox="1"/>
          <p:nvPr/>
        </p:nvSpPr>
        <p:spPr>
          <a:xfrm>
            <a:off x="7058731" y="0"/>
            <a:ext cx="4899660" cy="738664"/>
          </a:xfrm>
          <a:prstGeom prst="rect">
            <a:avLst/>
          </a:prstGeom>
          <a:noFill/>
        </p:spPr>
        <p:txBody>
          <a:bodyPr wrap="square">
            <a:spAutoFit/>
          </a:bodyPr>
          <a:lstStyle/>
          <a:p>
            <a:r>
              <a:rPr lang="en-US" sz="1400" dirty="0"/>
              <a:t>Specifically, suppose one of the players is better than his opponent to the degree that he wins </a:t>
            </a:r>
            <a:r>
              <a:rPr lang="en-US" sz="1400" b="1" dirty="0">
                <a:solidFill>
                  <a:srgbClr val="FF0000"/>
                </a:solidFill>
              </a:rPr>
              <a:t>20</a:t>
            </a:r>
            <a:r>
              <a:rPr lang="en-US" sz="1400" dirty="0"/>
              <a:t> percent of all games and loses </a:t>
            </a:r>
            <a:r>
              <a:rPr lang="en-US" sz="1400" b="1" dirty="0">
                <a:solidFill>
                  <a:srgbClr val="00B050"/>
                </a:solidFill>
              </a:rPr>
              <a:t>15</a:t>
            </a:r>
            <a:r>
              <a:rPr lang="en-US" sz="1400" dirty="0"/>
              <a:t> percent of games; the other </a:t>
            </a:r>
            <a:r>
              <a:rPr lang="en-US" sz="1400" b="1" dirty="0">
                <a:solidFill>
                  <a:srgbClr val="0000FF"/>
                </a:solidFill>
              </a:rPr>
              <a:t>65</a:t>
            </a:r>
            <a:r>
              <a:rPr lang="en-US" sz="1400" dirty="0"/>
              <a:t> percent end in draws….</a:t>
            </a:r>
            <a:r>
              <a:rPr lang="en-US" sz="1400" baseline="30000" dirty="0"/>
              <a:t> </a:t>
            </a:r>
          </a:p>
        </p:txBody>
      </p:sp>
      <p:cxnSp>
        <p:nvCxnSpPr>
          <p:cNvPr id="7" name="Straight Arrow Connector 6">
            <a:extLst>
              <a:ext uri="{FF2B5EF4-FFF2-40B4-BE49-F238E27FC236}">
                <a16:creationId xmlns:a16="http://schemas.microsoft.com/office/drawing/2014/main" id="{087EBF52-D028-4FA5-88C8-8F5D52B4FC82}"/>
              </a:ext>
            </a:extLst>
          </p:cNvPr>
          <p:cNvCxnSpPr/>
          <p:nvPr/>
        </p:nvCxnSpPr>
        <p:spPr bwMode="auto">
          <a:xfrm>
            <a:off x="7432534" y="1251529"/>
            <a:ext cx="391795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 name="Straight Connector 8">
            <a:extLst>
              <a:ext uri="{FF2B5EF4-FFF2-40B4-BE49-F238E27FC236}">
                <a16:creationId xmlns:a16="http://schemas.microsoft.com/office/drawing/2014/main" id="{2066A492-2A4C-4BA4-9DBA-05B29D620DFD}"/>
              </a:ext>
            </a:extLst>
          </p:cNvPr>
          <p:cNvCxnSpPr/>
          <p:nvPr/>
        </p:nvCxnSpPr>
        <p:spPr bwMode="auto">
          <a:xfrm flipV="1">
            <a:off x="7432534" y="1140864"/>
            <a:ext cx="0" cy="15333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EED710E6-6F01-46E7-8501-3596B281433C}"/>
              </a:ext>
            </a:extLst>
          </p:cNvPr>
          <p:cNvCxnSpPr/>
          <p:nvPr/>
        </p:nvCxnSpPr>
        <p:spPr bwMode="auto">
          <a:xfrm flipV="1">
            <a:off x="10886934" y="1140864"/>
            <a:ext cx="0" cy="15333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BEBCE3EA-8DF6-43F1-BEE2-24B858FE94D1}"/>
              </a:ext>
            </a:extLst>
          </p:cNvPr>
          <p:cNvSpPr txBox="1"/>
          <p:nvPr/>
        </p:nvSpPr>
        <p:spPr>
          <a:xfrm>
            <a:off x="7288904" y="1227518"/>
            <a:ext cx="288862" cy="338554"/>
          </a:xfrm>
          <a:prstGeom prst="rect">
            <a:avLst/>
          </a:prstGeom>
          <a:noFill/>
        </p:spPr>
        <p:txBody>
          <a:bodyPr wrap="none" rtlCol="0">
            <a:spAutoFit/>
          </a:bodyPr>
          <a:lstStyle/>
          <a:p>
            <a:r>
              <a:rPr lang="en-US" sz="1600" dirty="0"/>
              <a:t>0</a:t>
            </a:r>
          </a:p>
        </p:txBody>
      </p:sp>
      <p:sp>
        <p:nvSpPr>
          <p:cNvPr id="12" name="TextBox 11">
            <a:extLst>
              <a:ext uri="{FF2B5EF4-FFF2-40B4-BE49-F238E27FC236}">
                <a16:creationId xmlns:a16="http://schemas.microsoft.com/office/drawing/2014/main" id="{AC07E790-70FA-4F43-B7F3-8392FDC42A92}"/>
              </a:ext>
            </a:extLst>
          </p:cNvPr>
          <p:cNvSpPr txBox="1"/>
          <p:nvPr/>
        </p:nvSpPr>
        <p:spPr>
          <a:xfrm>
            <a:off x="10743305" y="1227518"/>
            <a:ext cx="288862" cy="338554"/>
          </a:xfrm>
          <a:prstGeom prst="rect">
            <a:avLst/>
          </a:prstGeom>
          <a:noFill/>
        </p:spPr>
        <p:txBody>
          <a:bodyPr wrap="none" rtlCol="0">
            <a:spAutoFit/>
          </a:bodyPr>
          <a:lstStyle/>
          <a:p>
            <a:r>
              <a:rPr lang="en-US" sz="1600" dirty="0"/>
              <a:t>1</a:t>
            </a:r>
          </a:p>
        </p:txBody>
      </p:sp>
      <p:sp>
        <p:nvSpPr>
          <p:cNvPr id="13" name="Rectangle 12">
            <a:extLst>
              <a:ext uri="{FF2B5EF4-FFF2-40B4-BE49-F238E27FC236}">
                <a16:creationId xmlns:a16="http://schemas.microsoft.com/office/drawing/2014/main" id="{D7E0618A-B1D7-4F57-8171-CE27B787DF8C}"/>
              </a:ext>
            </a:extLst>
          </p:cNvPr>
          <p:cNvSpPr/>
          <p:nvPr/>
        </p:nvSpPr>
        <p:spPr bwMode="auto">
          <a:xfrm>
            <a:off x="7432984" y="1028137"/>
            <a:ext cx="528762" cy="223393"/>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4" name="Rectangle 13">
            <a:extLst>
              <a:ext uri="{FF2B5EF4-FFF2-40B4-BE49-F238E27FC236}">
                <a16:creationId xmlns:a16="http://schemas.microsoft.com/office/drawing/2014/main" id="{F1EBAC6A-B6EB-4C08-B113-C31A67A7006C}"/>
              </a:ext>
            </a:extLst>
          </p:cNvPr>
          <p:cNvSpPr/>
          <p:nvPr/>
        </p:nvSpPr>
        <p:spPr bwMode="auto">
          <a:xfrm>
            <a:off x="7965722" y="1028137"/>
            <a:ext cx="400396" cy="223393"/>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5" name="Rectangle 14">
            <a:extLst>
              <a:ext uri="{FF2B5EF4-FFF2-40B4-BE49-F238E27FC236}">
                <a16:creationId xmlns:a16="http://schemas.microsoft.com/office/drawing/2014/main" id="{4F6A5153-463B-4AF5-858F-C60E096F4DF1}"/>
              </a:ext>
            </a:extLst>
          </p:cNvPr>
          <p:cNvSpPr/>
          <p:nvPr/>
        </p:nvSpPr>
        <p:spPr bwMode="auto">
          <a:xfrm>
            <a:off x="8363234" y="1028137"/>
            <a:ext cx="2523689" cy="223393"/>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pic>
        <p:nvPicPr>
          <p:cNvPr id="1026" name="Picture 2" descr="Dart PNG">
            <a:extLst>
              <a:ext uri="{FF2B5EF4-FFF2-40B4-BE49-F238E27FC236}">
                <a16:creationId xmlns:a16="http://schemas.microsoft.com/office/drawing/2014/main" id="{E2134582-0112-4893-9664-5493EA2C3C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5920" y="699024"/>
            <a:ext cx="592910" cy="412441"/>
          </a:xfrm>
          <a:prstGeom prst="rect">
            <a:avLst/>
          </a:prstGeom>
          <a:noFill/>
          <a:extLst>
            <a:ext uri="{909E8E84-426E-40DD-AFC4-6F175D3DCCD1}">
              <a14:hiddenFill xmlns:a14="http://schemas.microsoft.com/office/drawing/2010/main">
                <a:solidFill>
                  <a:srgbClr val="FFFFFF"/>
                </a:solidFill>
              </a14:hiddenFill>
            </a:ext>
          </a:extLst>
        </p:spPr>
      </p:pic>
      <p:sp>
        <p:nvSpPr>
          <p:cNvPr id="122" name="TextBox 121">
            <a:extLst>
              <a:ext uri="{FF2B5EF4-FFF2-40B4-BE49-F238E27FC236}">
                <a16:creationId xmlns:a16="http://schemas.microsoft.com/office/drawing/2014/main" id="{C698B8DE-2F3A-432E-BC5B-4C252BA5A708}"/>
              </a:ext>
            </a:extLst>
          </p:cNvPr>
          <p:cNvSpPr txBox="1"/>
          <p:nvPr/>
        </p:nvSpPr>
        <p:spPr>
          <a:xfrm>
            <a:off x="5526476" y="963520"/>
            <a:ext cx="4595282" cy="338554"/>
          </a:xfrm>
          <a:prstGeom prst="rect">
            <a:avLst/>
          </a:prstGeom>
          <a:noFill/>
        </p:spPr>
        <p:txBody>
          <a:bodyPr wrap="square">
            <a:spAutoFit/>
          </a:bodyPr>
          <a:lstStyle/>
          <a:p>
            <a:r>
              <a:rPr lang="en-US" sz="1600" dirty="0"/>
              <a:t>Nothing for BP </a:t>
            </a:r>
          </a:p>
        </p:txBody>
      </p:sp>
      <p:sp>
        <p:nvSpPr>
          <p:cNvPr id="129" name="TextBox 128">
            <a:extLst>
              <a:ext uri="{FF2B5EF4-FFF2-40B4-BE49-F238E27FC236}">
                <a16:creationId xmlns:a16="http://schemas.microsoft.com/office/drawing/2014/main" id="{688FE8C5-8F69-4002-AB9C-0DDB33A1C7E7}"/>
              </a:ext>
            </a:extLst>
          </p:cNvPr>
          <p:cNvSpPr txBox="1"/>
          <p:nvPr/>
        </p:nvSpPr>
        <p:spPr>
          <a:xfrm>
            <a:off x="160463" y="237359"/>
            <a:ext cx="4046291" cy="2862322"/>
          </a:xfrm>
          <a:prstGeom prst="rect">
            <a:avLst/>
          </a:prstGeom>
          <a:noFill/>
        </p:spPr>
        <p:txBody>
          <a:bodyPr wrap="square">
            <a:spAutoFit/>
          </a:bodyPr>
          <a:lstStyle/>
          <a:p>
            <a:r>
              <a:rPr lang="en-US" sz="1800" dirty="0"/>
              <a:t>Let's simulate a contest by throwing darts, just like we did for the area of the circle..  </a:t>
            </a:r>
          </a:p>
          <a:p>
            <a:endParaRPr lang="en-US" dirty="0"/>
          </a:p>
          <a:p>
            <a:endParaRPr lang="en-US" dirty="0"/>
          </a:p>
          <a:p>
            <a:r>
              <a:rPr lang="en-US" dirty="0"/>
              <a:t>We throw the darts at a number line, divided up to reflect the probabilities.</a:t>
            </a:r>
          </a:p>
          <a:p>
            <a:endParaRPr lang="en-US" dirty="0"/>
          </a:p>
          <a:p>
            <a:r>
              <a:rPr lang="en-US" dirty="0"/>
              <a:t>Here is one chess game, the better player happened to lose this game. </a:t>
            </a:r>
          </a:p>
        </p:txBody>
      </p:sp>
    </p:spTree>
    <p:extLst>
      <p:ext uri="{BB962C8B-B14F-4D97-AF65-F5344CB8AC3E}">
        <p14:creationId xmlns:p14="http://schemas.microsoft.com/office/powerpoint/2010/main" val="3392225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018358-AC6C-4530-A863-68091490862A}"/>
              </a:ext>
            </a:extLst>
          </p:cNvPr>
          <p:cNvSpPr txBox="1"/>
          <p:nvPr/>
        </p:nvSpPr>
        <p:spPr>
          <a:xfrm>
            <a:off x="7058731" y="0"/>
            <a:ext cx="4899660" cy="738664"/>
          </a:xfrm>
          <a:prstGeom prst="rect">
            <a:avLst/>
          </a:prstGeom>
          <a:noFill/>
        </p:spPr>
        <p:txBody>
          <a:bodyPr wrap="square">
            <a:spAutoFit/>
          </a:bodyPr>
          <a:lstStyle/>
          <a:p>
            <a:r>
              <a:rPr lang="en-US" sz="1400" dirty="0"/>
              <a:t>Specifically, suppose one of the players is better than his opponent to the degree that he wins </a:t>
            </a:r>
            <a:r>
              <a:rPr lang="en-US" sz="1400" b="1" dirty="0">
                <a:solidFill>
                  <a:srgbClr val="FF0000"/>
                </a:solidFill>
              </a:rPr>
              <a:t>20</a:t>
            </a:r>
            <a:r>
              <a:rPr lang="en-US" sz="1400" dirty="0"/>
              <a:t> percent of all games and loses </a:t>
            </a:r>
            <a:r>
              <a:rPr lang="en-US" sz="1400" b="1" dirty="0">
                <a:solidFill>
                  <a:srgbClr val="00B050"/>
                </a:solidFill>
              </a:rPr>
              <a:t>15</a:t>
            </a:r>
            <a:r>
              <a:rPr lang="en-US" sz="1400" dirty="0"/>
              <a:t> percent of games; the other </a:t>
            </a:r>
            <a:r>
              <a:rPr lang="en-US" sz="1400" b="1" dirty="0">
                <a:solidFill>
                  <a:srgbClr val="0000FF"/>
                </a:solidFill>
              </a:rPr>
              <a:t>65</a:t>
            </a:r>
            <a:r>
              <a:rPr lang="en-US" sz="1400" dirty="0"/>
              <a:t> percent end in draws….</a:t>
            </a:r>
            <a:r>
              <a:rPr lang="en-US" sz="1400" baseline="30000" dirty="0"/>
              <a:t> </a:t>
            </a:r>
          </a:p>
        </p:txBody>
      </p:sp>
      <p:cxnSp>
        <p:nvCxnSpPr>
          <p:cNvPr id="7" name="Straight Arrow Connector 6">
            <a:extLst>
              <a:ext uri="{FF2B5EF4-FFF2-40B4-BE49-F238E27FC236}">
                <a16:creationId xmlns:a16="http://schemas.microsoft.com/office/drawing/2014/main" id="{087EBF52-D028-4FA5-88C8-8F5D52B4FC82}"/>
              </a:ext>
            </a:extLst>
          </p:cNvPr>
          <p:cNvCxnSpPr/>
          <p:nvPr/>
        </p:nvCxnSpPr>
        <p:spPr bwMode="auto">
          <a:xfrm>
            <a:off x="7432534" y="1251529"/>
            <a:ext cx="391795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 name="Straight Connector 8">
            <a:extLst>
              <a:ext uri="{FF2B5EF4-FFF2-40B4-BE49-F238E27FC236}">
                <a16:creationId xmlns:a16="http://schemas.microsoft.com/office/drawing/2014/main" id="{2066A492-2A4C-4BA4-9DBA-05B29D620DFD}"/>
              </a:ext>
            </a:extLst>
          </p:cNvPr>
          <p:cNvCxnSpPr/>
          <p:nvPr/>
        </p:nvCxnSpPr>
        <p:spPr bwMode="auto">
          <a:xfrm flipV="1">
            <a:off x="7432534" y="1140864"/>
            <a:ext cx="0" cy="15333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EED710E6-6F01-46E7-8501-3596B281433C}"/>
              </a:ext>
            </a:extLst>
          </p:cNvPr>
          <p:cNvCxnSpPr/>
          <p:nvPr/>
        </p:nvCxnSpPr>
        <p:spPr bwMode="auto">
          <a:xfrm flipV="1">
            <a:off x="10886934" y="1140864"/>
            <a:ext cx="0" cy="15333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BEBCE3EA-8DF6-43F1-BEE2-24B858FE94D1}"/>
              </a:ext>
            </a:extLst>
          </p:cNvPr>
          <p:cNvSpPr txBox="1"/>
          <p:nvPr/>
        </p:nvSpPr>
        <p:spPr>
          <a:xfrm>
            <a:off x="7288904" y="1227518"/>
            <a:ext cx="288862" cy="338554"/>
          </a:xfrm>
          <a:prstGeom prst="rect">
            <a:avLst/>
          </a:prstGeom>
          <a:noFill/>
        </p:spPr>
        <p:txBody>
          <a:bodyPr wrap="none" rtlCol="0">
            <a:spAutoFit/>
          </a:bodyPr>
          <a:lstStyle/>
          <a:p>
            <a:r>
              <a:rPr lang="en-US" sz="1600" dirty="0"/>
              <a:t>0</a:t>
            </a:r>
          </a:p>
        </p:txBody>
      </p:sp>
      <p:sp>
        <p:nvSpPr>
          <p:cNvPr id="12" name="TextBox 11">
            <a:extLst>
              <a:ext uri="{FF2B5EF4-FFF2-40B4-BE49-F238E27FC236}">
                <a16:creationId xmlns:a16="http://schemas.microsoft.com/office/drawing/2014/main" id="{AC07E790-70FA-4F43-B7F3-8392FDC42A92}"/>
              </a:ext>
            </a:extLst>
          </p:cNvPr>
          <p:cNvSpPr txBox="1"/>
          <p:nvPr/>
        </p:nvSpPr>
        <p:spPr>
          <a:xfrm>
            <a:off x="10743305" y="1227518"/>
            <a:ext cx="288862" cy="338554"/>
          </a:xfrm>
          <a:prstGeom prst="rect">
            <a:avLst/>
          </a:prstGeom>
          <a:noFill/>
        </p:spPr>
        <p:txBody>
          <a:bodyPr wrap="none" rtlCol="0">
            <a:spAutoFit/>
          </a:bodyPr>
          <a:lstStyle/>
          <a:p>
            <a:r>
              <a:rPr lang="en-US" sz="1600" dirty="0"/>
              <a:t>1</a:t>
            </a:r>
          </a:p>
        </p:txBody>
      </p:sp>
      <p:sp>
        <p:nvSpPr>
          <p:cNvPr id="13" name="Rectangle 12">
            <a:extLst>
              <a:ext uri="{FF2B5EF4-FFF2-40B4-BE49-F238E27FC236}">
                <a16:creationId xmlns:a16="http://schemas.microsoft.com/office/drawing/2014/main" id="{D7E0618A-B1D7-4F57-8171-CE27B787DF8C}"/>
              </a:ext>
            </a:extLst>
          </p:cNvPr>
          <p:cNvSpPr/>
          <p:nvPr/>
        </p:nvSpPr>
        <p:spPr bwMode="auto">
          <a:xfrm>
            <a:off x="7432984" y="1028137"/>
            <a:ext cx="528762" cy="223393"/>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4" name="Rectangle 13">
            <a:extLst>
              <a:ext uri="{FF2B5EF4-FFF2-40B4-BE49-F238E27FC236}">
                <a16:creationId xmlns:a16="http://schemas.microsoft.com/office/drawing/2014/main" id="{F1EBAC6A-B6EB-4C08-B113-C31A67A7006C}"/>
              </a:ext>
            </a:extLst>
          </p:cNvPr>
          <p:cNvSpPr/>
          <p:nvPr/>
        </p:nvSpPr>
        <p:spPr bwMode="auto">
          <a:xfrm>
            <a:off x="7965722" y="1028137"/>
            <a:ext cx="400396" cy="223393"/>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5" name="Rectangle 14">
            <a:extLst>
              <a:ext uri="{FF2B5EF4-FFF2-40B4-BE49-F238E27FC236}">
                <a16:creationId xmlns:a16="http://schemas.microsoft.com/office/drawing/2014/main" id="{4F6A5153-463B-4AF5-858F-C60E096F4DF1}"/>
              </a:ext>
            </a:extLst>
          </p:cNvPr>
          <p:cNvSpPr/>
          <p:nvPr/>
        </p:nvSpPr>
        <p:spPr bwMode="auto">
          <a:xfrm>
            <a:off x="8363234" y="1028137"/>
            <a:ext cx="2523689" cy="223393"/>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pic>
        <p:nvPicPr>
          <p:cNvPr id="1026" name="Picture 2" descr="Dart PNG">
            <a:extLst>
              <a:ext uri="{FF2B5EF4-FFF2-40B4-BE49-F238E27FC236}">
                <a16:creationId xmlns:a16="http://schemas.microsoft.com/office/drawing/2014/main" id="{E2134582-0112-4893-9664-5493EA2C3C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5920" y="699024"/>
            <a:ext cx="592910" cy="41244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24DB19C6-B567-4438-BDB2-711E1E850ECD}"/>
              </a:ext>
            </a:extLst>
          </p:cNvPr>
          <p:cNvGrpSpPr/>
          <p:nvPr/>
        </p:nvGrpSpPr>
        <p:grpSpPr>
          <a:xfrm>
            <a:off x="7288904" y="1464799"/>
            <a:ext cx="4061580" cy="537936"/>
            <a:chOff x="4521503" y="1608799"/>
            <a:chExt cx="4061580" cy="601499"/>
          </a:xfrm>
        </p:grpSpPr>
        <p:cxnSp>
          <p:nvCxnSpPr>
            <p:cNvPr id="17" name="Straight Arrow Connector 16">
              <a:extLst>
                <a:ext uri="{FF2B5EF4-FFF2-40B4-BE49-F238E27FC236}">
                  <a16:creationId xmlns:a16="http://schemas.microsoft.com/office/drawing/2014/main" id="{CB8C58EE-A5BE-49D3-9ABC-6ACDDE881795}"/>
                </a:ext>
              </a:extLst>
            </p:cNvPr>
            <p:cNvCxnSpPr/>
            <p:nvPr/>
          </p:nvCxnSpPr>
          <p:spPr bwMode="auto">
            <a:xfrm>
              <a:off x="4665133" y="1858588"/>
              <a:ext cx="391795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 name="Straight Connector 17">
              <a:extLst>
                <a:ext uri="{FF2B5EF4-FFF2-40B4-BE49-F238E27FC236}">
                  <a16:creationId xmlns:a16="http://schemas.microsoft.com/office/drawing/2014/main" id="{777FB360-34E0-4CC4-8C6C-05C45BD6AAB0}"/>
                </a:ext>
              </a:extLst>
            </p:cNvPr>
            <p:cNvCxnSpPr/>
            <p:nvPr/>
          </p:nvCxnSpPr>
          <p:spPr bwMode="auto">
            <a:xfrm flipV="1">
              <a:off x="4665133" y="1734847"/>
              <a:ext cx="0" cy="1714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70FE23A5-4F2F-4EB9-99A1-399F3D576BB2}"/>
                </a:ext>
              </a:extLst>
            </p:cNvPr>
            <p:cNvCxnSpPr/>
            <p:nvPr/>
          </p:nvCxnSpPr>
          <p:spPr bwMode="auto">
            <a:xfrm flipV="1">
              <a:off x="8119533" y="1734847"/>
              <a:ext cx="0" cy="17145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0" name="TextBox 19">
              <a:extLst>
                <a:ext uri="{FF2B5EF4-FFF2-40B4-BE49-F238E27FC236}">
                  <a16:creationId xmlns:a16="http://schemas.microsoft.com/office/drawing/2014/main" id="{A1CAD2B6-57A4-4EA2-A8B5-2D9A2932DC58}"/>
                </a:ext>
              </a:extLst>
            </p:cNvPr>
            <p:cNvSpPr txBox="1"/>
            <p:nvPr/>
          </p:nvSpPr>
          <p:spPr>
            <a:xfrm>
              <a:off x="4521503" y="1831740"/>
              <a:ext cx="288862" cy="378558"/>
            </a:xfrm>
            <a:prstGeom prst="rect">
              <a:avLst/>
            </a:prstGeom>
            <a:noFill/>
          </p:spPr>
          <p:txBody>
            <a:bodyPr wrap="none" rtlCol="0">
              <a:spAutoFit/>
            </a:bodyPr>
            <a:lstStyle/>
            <a:p>
              <a:r>
                <a:rPr lang="en-US" sz="1600" dirty="0"/>
                <a:t>0</a:t>
              </a:r>
            </a:p>
          </p:txBody>
        </p:sp>
        <p:sp>
          <p:nvSpPr>
            <p:cNvPr id="21" name="TextBox 20">
              <a:extLst>
                <a:ext uri="{FF2B5EF4-FFF2-40B4-BE49-F238E27FC236}">
                  <a16:creationId xmlns:a16="http://schemas.microsoft.com/office/drawing/2014/main" id="{5BDEF15C-ED1F-486E-8108-A4DE7C545B5D}"/>
                </a:ext>
              </a:extLst>
            </p:cNvPr>
            <p:cNvSpPr txBox="1"/>
            <p:nvPr/>
          </p:nvSpPr>
          <p:spPr>
            <a:xfrm>
              <a:off x="7975904" y="1831740"/>
              <a:ext cx="288862" cy="378558"/>
            </a:xfrm>
            <a:prstGeom prst="rect">
              <a:avLst/>
            </a:prstGeom>
            <a:noFill/>
          </p:spPr>
          <p:txBody>
            <a:bodyPr wrap="none" rtlCol="0">
              <a:spAutoFit/>
            </a:bodyPr>
            <a:lstStyle/>
            <a:p>
              <a:r>
                <a:rPr lang="en-US" sz="1600" dirty="0"/>
                <a:t>1</a:t>
              </a:r>
            </a:p>
          </p:txBody>
        </p:sp>
        <p:sp>
          <p:nvSpPr>
            <p:cNvPr id="22" name="Rectangle 21">
              <a:extLst>
                <a:ext uri="{FF2B5EF4-FFF2-40B4-BE49-F238E27FC236}">
                  <a16:creationId xmlns:a16="http://schemas.microsoft.com/office/drawing/2014/main" id="{E098924C-C043-4719-A9F5-96A57B3F3B0C}"/>
                </a:ext>
              </a:extLst>
            </p:cNvPr>
            <p:cNvSpPr/>
            <p:nvPr/>
          </p:nvSpPr>
          <p:spPr bwMode="auto">
            <a:xfrm>
              <a:off x="4665583" y="1608799"/>
              <a:ext cx="528762" cy="249789"/>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23" name="Rectangle 22">
              <a:extLst>
                <a:ext uri="{FF2B5EF4-FFF2-40B4-BE49-F238E27FC236}">
                  <a16:creationId xmlns:a16="http://schemas.microsoft.com/office/drawing/2014/main" id="{BD00B454-F1F8-4D77-A2F4-B3FD669E33E3}"/>
                </a:ext>
              </a:extLst>
            </p:cNvPr>
            <p:cNvSpPr/>
            <p:nvPr/>
          </p:nvSpPr>
          <p:spPr bwMode="auto">
            <a:xfrm>
              <a:off x="5198321" y="1608799"/>
              <a:ext cx="400396" cy="249789"/>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24" name="Rectangle 23">
              <a:extLst>
                <a:ext uri="{FF2B5EF4-FFF2-40B4-BE49-F238E27FC236}">
                  <a16:creationId xmlns:a16="http://schemas.microsoft.com/office/drawing/2014/main" id="{F2AF3288-B60A-4759-930B-3F5C365EF6A0}"/>
                </a:ext>
              </a:extLst>
            </p:cNvPr>
            <p:cNvSpPr/>
            <p:nvPr/>
          </p:nvSpPr>
          <p:spPr bwMode="auto">
            <a:xfrm>
              <a:off x="5595832" y="1608799"/>
              <a:ext cx="2523689" cy="249789"/>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grpSp>
      <p:grpSp>
        <p:nvGrpSpPr>
          <p:cNvPr id="26" name="Group 25">
            <a:extLst>
              <a:ext uri="{FF2B5EF4-FFF2-40B4-BE49-F238E27FC236}">
                <a16:creationId xmlns:a16="http://schemas.microsoft.com/office/drawing/2014/main" id="{5A5F84B9-DEB9-4E0C-8D09-B6E1558ACCD3}"/>
              </a:ext>
            </a:extLst>
          </p:cNvPr>
          <p:cNvGrpSpPr/>
          <p:nvPr/>
        </p:nvGrpSpPr>
        <p:grpSpPr>
          <a:xfrm>
            <a:off x="7288904" y="1969818"/>
            <a:ext cx="4061580" cy="537936"/>
            <a:chOff x="4521503" y="1608799"/>
            <a:chExt cx="4061580" cy="601499"/>
          </a:xfrm>
        </p:grpSpPr>
        <p:cxnSp>
          <p:nvCxnSpPr>
            <p:cNvPr id="27" name="Straight Arrow Connector 26">
              <a:extLst>
                <a:ext uri="{FF2B5EF4-FFF2-40B4-BE49-F238E27FC236}">
                  <a16:creationId xmlns:a16="http://schemas.microsoft.com/office/drawing/2014/main" id="{D4F7274A-4769-4AAC-976C-C05ECCDABE41}"/>
                </a:ext>
              </a:extLst>
            </p:cNvPr>
            <p:cNvCxnSpPr/>
            <p:nvPr/>
          </p:nvCxnSpPr>
          <p:spPr bwMode="auto">
            <a:xfrm>
              <a:off x="4665133" y="1858588"/>
              <a:ext cx="391795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8" name="Straight Connector 27">
              <a:extLst>
                <a:ext uri="{FF2B5EF4-FFF2-40B4-BE49-F238E27FC236}">
                  <a16:creationId xmlns:a16="http://schemas.microsoft.com/office/drawing/2014/main" id="{7D604BB2-7473-4FF7-993F-E9FA558522DF}"/>
                </a:ext>
              </a:extLst>
            </p:cNvPr>
            <p:cNvCxnSpPr/>
            <p:nvPr/>
          </p:nvCxnSpPr>
          <p:spPr bwMode="auto">
            <a:xfrm flipV="1">
              <a:off x="4665133" y="1734847"/>
              <a:ext cx="0" cy="1714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881320AE-7E8C-41F9-9554-31E3B9352359}"/>
                </a:ext>
              </a:extLst>
            </p:cNvPr>
            <p:cNvCxnSpPr/>
            <p:nvPr/>
          </p:nvCxnSpPr>
          <p:spPr bwMode="auto">
            <a:xfrm flipV="1">
              <a:off x="8119533" y="1734847"/>
              <a:ext cx="0" cy="17145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0" name="TextBox 29">
              <a:extLst>
                <a:ext uri="{FF2B5EF4-FFF2-40B4-BE49-F238E27FC236}">
                  <a16:creationId xmlns:a16="http://schemas.microsoft.com/office/drawing/2014/main" id="{F05CFF0C-D68C-462F-BFB3-0AA43AA48504}"/>
                </a:ext>
              </a:extLst>
            </p:cNvPr>
            <p:cNvSpPr txBox="1"/>
            <p:nvPr/>
          </p:nvSpPr>
          <p:spPr>
            <a:xfrm>
              <a:off x="4521503" y="1831740"/>
              <a:ext cx="288862" cy="378558"/>
            </a:xfrm>
            <a:prstGeom prst="rect">
              <a:avLst/>
            </a:prstGeom>
            <a:noFill/>
          </p:spPr>
          <p:txBody>
            <a:bodyPr wrap="none" rtlCol="0">
              <a:spAutoFit/>
            </a:bodyPr>
            <a:lstStyle/>
            <a:p>
              <a:r>
                <a:rPr lang="en-US" sz="1600" dirty="0"/>
                <a:t>0</a:t>
              </a:r>
            </a:p>
          </p:txBody>
        </p:sp>
        <p:sp>
          <p:nvSpPr>
            <p:cNvPr id="31" name="TextBox 30">
              <a:extLst>
                <a:ext uri="{FF2B5EF4-FFF2-40B4-BE49-F238E27FC236}">
                  <a16:creationId xmlns:a16="http://schemas.microsoft.com/office/drawing/2014/main" id="{A942FB0D-BF9F-46A6-96A4-515C563DC7CA}"/>
                </a:ext>
              </a:extLst>
            </p:cNvPr>
            <p:cNvSpPr txBox="1"/>
            <p:nvPr/>
          </p:nvSpPr>
          <p:spPr>
            <a:xfrm>
              <a:off x="7975904" y="1831740"/>
              <a:ext cx="288862" cy="378558"/>
            </a:xfrm>
            <a:prstGeom prst="rect">
              <a:avLst/>
            </a:prstGeom>
            <a:noFill/>
          </p:spPr>
          <p:txBody>
            <a:bodyPr wrap="none" rtlCol="0">
              <a:spAutoFit/>
            </a:bodyPr>
            <a:lstStyle/>
            <a:p>
              <a:r>
                <a:rPr lang="en-US" sz="1600" dirty="0"/>
                <a:t>1</a:t>
              </a:r>
            </a:p>
          </p:txBody>
        </p:sp>
        <p:sp>
          <p:nvSpPr>
            <p:cNvPr id="32" name="Rectangle 31">
              <a:extLst>
                <a:ext uri="{FF2B5EF4-FFF2-40B4-BE49-F238E27FC236}">
                  <a16:creationId xmlns:a16="http://schemas.microsoft.com/office/drawing/2014/main" id="{EC5E1338-15DA-4A73-8911-0097685EC108}"/>
                </a:ext>
              </a:extLst>
            </p:cNvPr>
            <p:cNvSpPr/>
            <p:nvPr/>
          </p:nvSpPr>
          <p:spPr bwMode="auto">
            <a:xfrm>
              <a:off x="4665583" y="1608799"/>
              <a:ext cx="528762" cy="249789"/>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33" name="Rectangle 32">
              <a:extLst>
                <a:ext uri="{FF2B5EF4-FFF2-40B4-BE49-F238E27FC236}">
                  <a16:creationId xmlns:a16="http://schemas.microsoft.com/office/drawing/2014/main" id="{51C54CEC-5BDE-4843-85E4-B52F5C50E4ED}"/>
                </a:ext>
              </a:extLst>
            </p:cNvPr>
            <p:cNvSpPr/>
            <p:nvPr/>
          </p:nvSpPr>
          <p:spPr bwMode="auto">
            <a:xfrm>
              <a:off x="5198321" y="1608799"/>
              <a:ext cx="400396" cy="249789"/>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34" name="Rectangle 33">
              <a:extLst>
                <a:ext uri="{FF2B5EF4-FFF2-40B4-BE49-F238E27FC236}">
                  <a16:creationId xmlns:a16="http://schemas.microsoft.com/office/drawing/2014/main" id="{5F82BCE8-28D8-4694-98F0-3213C7765107}"/>
                </a:ext>
              </a:extLst>
            </p:cNvPr>
            <p:cNvSpPr/>
            <p:nvPr/>
          </p:nvSpPr>
          <p:spPr bwMode="auto">
            <a:xfrm>
              <a:off x="5595832" y="1608799"/>
              <a:ext cx="2523689" cy="249789"/>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grpSp>
      <p:grpSp>
        <p:nvGrpSpPr>
          <p:cNvPr id="35" name="Group 34">
            <a:extLst>
              <a:ext uri="{FF2B5EF4-FFF2-40B4-BE49-F238E27FC236}">
                <a16:creationId xmlns:a16="http://schemas.microsoft.com/office/drawing/2014/main" id="{C830EBB3-4D48-47DB-B8C9-2B8E344EBCA4}"/>
              </a:ext>
            </a:extLst>
          </p:cNvPr>
          <p:cNvGrpSpPr/>
          <p:nvPr/>
        </p:nvGrpSpPr>
        <p:grpSpPr>
          <a:xfrm>
            <a:off x="7288904" y="2474838"/>
            <a:ext cx="4061580" cy="537936"/>
            <a:chOff x="4521503" y="1608799"/>
            <a:chExt cx="4061580" cy="601499"/>
          </a:xfrm>
        </p:grpSpPr>
        <p:cxnSp>
          <p:nvCxnSpPr>
            <p:cNvPr id="36" name="Straight Arrow Connector 35">
              <a:extLst>
                <a:ext uri="{FF2B5EF4-FFF2-40B4-BE49-F238E27FC236}">
                  <a16:creationId xmlns:a16="http://schemas.microsoft.com/office/drawing/2014/main" id="{68B2BE4F-5380-455E-847D-2166DFF36CD0}"/>
                </a:ext>
              </a:extLst>
            </p:cNvPr>
            <p:cNvCxnSpPr/>
            <p:nvPr/>
          </p:nvCxnSpPr>
          <p:spPr bwMode="auto">
            <a:xfrm>
              <a:off x="4665133" y="1858588"/>
              <a:ext cx="391795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7" name="Straight Connector 36">
              <a:extLst>
                <a:ext uri="{FF2B5EF4-FFF2-40B4-BE49-F238E27FC236}">
                  <a16:creationId xmlns:a16="http://schemas.microsoft.com/office/drawing/2014/main" id="{7AB13D19-DDC4-455E-B4C7-F60D1C2F9810}"/>
                </a:ext>
              </a:extLst>
            </p:cNvPr>
            <p:cNvCxnSpPr/>
            <p:nvPr/>
          </p:nvCxnSpPr>
          <p:spPr bwMode="auto">
            <a:xfrm flipV="1">
              <a:off x="4665133" y="1734847"/>
              <a:ext cx="0" cy="1714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5CEF3820-7664-4057-BF19-2E2B1DA145E4}"/>
                </a:ext>
              </a:extLst>
            </p:cNvPr>
            <p:cNvCxnSpPr/>
            <p:nvPr/>
          </p:nvCxnSpPr>
          <p:spPr bwMode="auto">
            <a:xfrm flipV="1">
              <a:off x="8119533" y="1734847"/>
              <a:ext cx="0" cy="17145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9" name="TextBox 38">
              <a:extLst>
                <a:ext uri="{FF2B5EF4-FFF2-40B4-BE49-F238E27FC236}">
                  <a16:creationId xmlns:a16="http://schemas.microsoft.com/office/drawing/2014/main" id="{3ECF7E6A-D537-497A-96AD-FF43C71215B8}"/>
                </a:ext>
              </a:extLst>
            </p:cNvPr>
            <p:cNvSpPr txBox="1"/>
            <p:nvPr/>
          </p:nvSpPr>
          <p:spPr>
            <a:xfrm>
              <a:off x="4521503" y="1831740"/>
              <a:ext cx="288862" cy="378558"/>
            </a:xfrm>
            <a:prstGeom prst="rect">
              <a:avLst/>
            </a:prstGeom>
            <a:noFill/>
          </p:spPr>
          <p:txBody>
            <a:bodyPr wrap="none" rtlCol="0">
              <a:spAutoFit/>
            </a:bodyPr>
            <a:lstStyle/>
            <a:p>
              <a:r>
                <a:rPr lang="en-US" sz="1600" dirty="0"/>
                <a:t>0</a:t>
              </a:r>
            </a:p>
          </p:txBody>
        </p:sp>
        <p:sp>
          <p:nvSpPr>
            <p:cNvPr id="40" name="TextBox 39">
              <a:extLst>
                <a:ext uri="{FF2B5EF4-FFF2-40B4-BE49-F238E27FC236}">
                  <a16:creationId xmlns:a16="http://schemas.microsoft.com/office/drawing/2014/main" id="{53B5536E-E248-4252-955E-31BC9871AEEA}"/>
                </a:ext>
              </a:extLst>
            </p:cNvPr>
            <p:cNvSpPr txBox="1"/>
            <p:nvPr/>
          </p:nvSpPr>
          <p:spPr>
            <a:xfrm>
              <a:off x="7975904" y="1831740"/>
              <a:ext cx="288862" cy="378558"/>
            </a:xfrm>
            <a:prstGeom prst="rect">
              <a:avLst/>
            </a:prstGeom>
            <a:noFill/>
          </p:spPr>
          <p:txBody>
            <a:bodyPr wrap="none" rtlCol="0">
              <a:spAutoFit/>
            </a:bodyPr>
            <a:lstStyle/>
            <a:p>
              <a:r>
                <a:rPr lang="en-US" sz="1600" dirty="0"/>
                <a:t>1</a:t>
              </a:r>
            </a:p>
          </p:txBody>
        </p:sp>
        <p:sp>
          <p:nvSpPr>
            <p:cNvPr id="41" name="Rectangle 40">
              <a:extLst>
                <a:ext uri="{FF2B5EF4-FFF2-40B4-BE49-F238E27FC236}">
                  <a16:creationId xmlns:a16="http://schemas.microsoft.com/office/drawing/2014/main" id="{D5F86BCD-9E30-4E55-8AE6-86CC80C1D44D}"/>
                </a:ext>
              </a:extLst>
            </p:cNvPr>
            <p:cNvSpPr/>
            <p:nvPr/>
          </p:nvSpPr>
          <p:spPr bwMode="auto">
            <a:xfrm>
              <a:off x="4665583" y="1608799"/>
              <a:ext cx="528762" cy="249789"/>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42" name="Rectangle 41">
              <a:extLst>
                <a:ext uri="{FF2B5EF4-FFF2-40B4-BE49-F238E27FC236}">
                  <a16:creationId xmlns:a16="http://schemas.microsoft.com/office/drawing/2014/main" id="{FDF6417E-F8AA-4405-BD99-243BC86C5930}"/>
                </a:ext>
              </a:extLst>
            </p:cNvPr>
            <p:cNvSpPr/>
            <p:nvPr/>
          </p:nvSpPr>
          <p:spPr bwMode="auto">
            <a:xfrm>
              <a:off x="5198321" y="1608799"/>
              <a:ext cx="400396" cy="249789"/>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43" name="Rectangle 42">
              <a:extLst>
                <a:ext uri="{FF2B5EF4-FFF2-40B4-BE49-F238E27FC236}">
                  <a16:creationId xmlns:a16="http://schemas.microsoft.com/office/drawing/2014/main" id="{72B15E5B-16C6-4438-B612-3F25EF20B257}"/>
                </a:ext>
              </a:extLst>
            </p:cNvPr>
            <p:cNvSpPr/>
            <p:nvPr/>
          </p:nvSpPr>
          <p:spPr bwMode="auto">
            <a:xfrm>
              <a:off x="5595832" y="1608799"/>
              <a:ext cx="2523689" cy="249789"/>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grpSp>
      <p:grpSp>
        <p:nvGrpSpPr>
          <p:cNvPr id="44" name="Group 43">
            <a:extLst>
              <a:ext uri="{FF2B5EF4-FFF2-40B4-BE49-F238E27FC236}">
                <a16:creationId xmlns:a16="http://schemas.microsoft.com/office/drawing/2014/main" id="{487C1447-C918-4785-8178-1B9AE0F99EC8}"/>
              </a:ext>
            </a:extLst>
          </p:cNvPr>
          <p:cNvGrpSpPr/>
          <p:nvPr/>
        </p:nvGrpSpPr>
        <p:grpSpPr>
          <a:xfrm>
            <a:off x="7288904" y="2979858"/>
            <a:ext cx="4061580" cy="537936"/>
            <a:chOff x="4521503" y="1608799"/>
            <a:chExt cx="4061580" cy="601499"/>
          </a:xfrm>
        </p:grpSpPr>
        <p:cxnSp>
          <p:nvCxnSpPr>
            <p:cNvPr id="45" name="Straight Arrow Connector 44">
              <a:extLst>
                <a:ext uri="{FF2B5EF4-FFF2-40B4-BE49-F238E27FC236}">
                  <a16:creationId xmlns:a16="http://schemas.microsoft.com/office/drawing/2014/main" id="{439FAAAC-8C33-4058-B122-F399714F24F6}"/>
                </a:ext>
              </a:extLst>
            </p:cNvPr>
            <p:cNvCxnSpPr/>
            <p:nvPr/>
          </p:nvCxnSpPr>
          <p:spPr bwMode="auto">
            <a:xfrm>
              <a:off x="4665133" y="1858588"/>
              <a:ext cx="391795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6" name="Straight Connector 45">
              <a:extLst>
                <a:ext uri="{FF2B5EF4-FFF2-40B4-BE49-F238E27FC236}">
                  <a16:creationId xmlns:a16="http://schemas.microsoft.com/office/drawing/2014/main" id="{01B593F3-96E9-4D50-A6E8-A24F5B3DF4EA}"/>
                </a:ext>
              </a:extLst>
            </p:cNvPr>
            <p:cNvCxnSpPr/>
            <p:nvPr/>
          </p:nvCxnSpPr>
          <p:spPr bwMode="auto">
            <a:xfrm flipV="1">
              <a:off x="4665133" y="1734847"/>
              <a:ext cx="0" cy="1714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01AD0C63-2395-4486-A969-0E4FB0EA5291}"/>
                </a:ext>
              </a:extLst>
            </p:cNvPr>
            <p:cNvCxnSpPr/>
            <p:nvPr/>
          </p:nvCxnSpPr>
          <p:spPr bwMode="auto">
            <a:xfrm flipV="1">
              <a:off x="8119533" y="1734847"/>
              <a:ext cx="0" cy="17145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8" name="TextBox 47">
              <a:extLst>
                <a:ext uri="{FF2B5EF4-FFF2-40B4-BE49-F238E27FC236}">
                  <a16:creationId xmlns:a16="http://schemas.microsoft.com/office/drawing/2014/main" id="{AA55FFBF-C822-48A6-9911-350B745AB328}"/>
                </a:ext>
              </a:extLst>
            </p:cNvPr>
            <p:cNvSpPr txBox="1"/>
            <p:nvPr/>
          </p:nvSpPr>
          <p:spPr>
            <a:xfrm>
              <a:off x="4521503" y="1831740"/>
              <a:ext cx="288862" cy="378558"/>
            </a:xfrm>
            <a:prstGeom prst="rect">
              <a:avLst/>
            </a:prstGeom>
            <a:noFill/>
          </p:spPr>
          <p:txBody>
            <a:bodyPr wrap="none" rtlCol="0">
              <a:spAutoFit/>
            </a:bodyPr>
            <a:lstStyle/>
            <a:p>
              <a:r>
                <a:rPr lang="en-US" sz="1600" dirty="0"/>
                <a:t>0</a:t>
              </a:r>
            </a:p>
          </p:txBody>
        </p:sp>
        <p:sp>
          <p:nvSpPr>
            <p:cNvPr id="49" name="TextBox 48">
              <a:extLst>
                <a:ext uri="{FF2B5EF4-FFF2-40B4-BE49-F238E27FC236}">
                  <a16:creationId xmlns:a16="http://schemas.microsoft.com/office/drawing/2014/main" id="{6309B120-3CCF-47BF-B723-B0795C42F96E}"/>
                </a:ext>
              </a:extLst>
            </p:cNvPr>
            <p:cNvSpPr txBox="1"/>
            <p:nvPr/>
          </p:nvSpPr>
          <p:spPr>
            <a:xfrm>
              <a:off x="7975904" y="1831740"/>
              <a:ext cx="288862" cy="378558"/>
            </a:xfrm>
            <a:prstGeom prst="rect">
              <a:avLst/>
            </a:prstGeom>
            <a:noFill/>
          </p:spPr>
          <p:txBody>
            <a:bodyPr wrap="none" rtlCol="0">
              <a:spAutoFit/>
            </a:bodyPr>
            <a:lstStyle/>
            <a:p>
              <a:r>
                <a:rPr lang="en-US" sz="1600" dirty="0"/>
                <a:t>1</a:t>
              </a:r>
            </a:p>
          </p:txBody>
        </p:sp>
        <p:sp>
          <p:nvSpPr>
            <p:cNvPr id="50" name="Rectangle 49">
              <a:extLst>
                <a:ext uri="{FF2B5EF4-FFF2-40B4-BE49-F238E27FC236}">
                  <a16:creationId xmlns:a16="http://schemas.microsoft.com/office/drawing/2014/main" id="{FE5128D5-F32C-42A1-9D85-FD8F1C4D8EAB}"/>
                </a:ext>
              </a:extLst>
            </p:cNvPr>
            <p:cNvSpPr/>
            <p:nvPr/>
          </p:nvSpPr>
          <p:spPr bwMode="auto">
            <a:xfrm>
              <a:off x="4665583" y="1608799"/>
              <a:ext cx="528762" cy="249789"/>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51" name="Rectangle 50">
              <a:extLst>
                <a:ext uri="{FF2B5EF4-FFF2-40B4-BE49-F238E27FC236}">
                  <a16:creationId xmlns:a16="http://schemas.microsoft.com/office/drawing/2014/main" id="{82BE38F8-6086-4382-9BD7-3F26B4BF9B31}"/>
                </a:ext>
              </a:extLst>
            </p:cNvPr>
            <p:cNvSpPr/>
            <p:nvPr/>
          </p:nvSpPr>
          <p:spPr bwMode="auto">
            <a:xfrm>
              <a:off x="5198321" y="1608799"/>
              <a:ext cx="400396" cy="249789"/>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52" name="Rectangle 51">
              <a:extLst>
                <a:ext uri="{FF2B5EF4-FFF2-40B4-BE49-F238E27FC236}">
                  <a16:creationId xmlns:a16="http://schemas.microsoft.com/office/drawing/2014/main" id="{20FAB679-B0C7-49AB-84D4-E1F02F614FAF}"/>
                </a:ext>
              </a:extLst>
            </p:cNvPr>
            <p:cNvSpPr/>
            <p:nvPr/>
          </p:nvSpPr>
          <p:spPr bwMode="auto">
            <a:xfrm>
              <a:off x="5595832" y="1608799"/>
              <a:ext cx="2523689" cy="249789"/>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grpSp>
      <p:grpSp>
        <p:nvGrpSpPr>
          <p:cNvPr id="53" name="Group 52">
            <a:extLst>
              <a:ext uri="{FF2B5EF4-FFF2-40B4-BE49-F238E27FC236}">
                <a16:creationId xmlns:a16="http://schemas.microsoft.com/office/drawing/2014/main" id="{6CB5DCFC-BED8-48A2-991E-4E1B2BE82C2E}"/>
              </a:ext>
            </a:extLst>
          </p:cNvPr>
          <p:cNvGrpSpPr/>
          <p:nvPr/>
        </p:nvGrpSpPr>
        <p:grpSpPr>
          <a:xfrm>
            <a:off x="7288904" y="3484878"/>
            <a:ext cx="4061580" cy="537936"/>
            <a:chOff x="4521503" y="1608799"/>
            <a:chExt cx="4061580" cy="601499"/>
          </a:xfrm>
        </p:grpSpPr>
        <p:cxnSp>
          <p:nvCxnSpPr>
            <p:cNvPr id="54" name="Straight Arrow Connector 53">
              <a:extLst>
                <a:ext uri="{FF2B5EF4-FFF2-40B4-BE49-F238E27FC236}">
                  <a16:creationId xmlns:a16="http://schemas.microsoft.com/office/drawing/2014/main" id="{214FC092-622C-4292-A756-6FC405FACFBE}"/>
                </a:ext>
              </a:extLst>
            </p:cNvPr>
            <p:cNvCxnSpPr/>
            <p:nvPr/>
          </p:nvCxnSpPr>
          <p:spPr bwMode="auto">
            <a:xfrm>
              <a:off x="4665133" y="1858588"/>
              <a:ext cx="391795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5" name="Straight Connector 54">
              <a:extLst>
                <a:ext uri="{FF2B5EF4-FFF2-40B4-BE49-F238E27FC236}">
                  <a16:creationId xmlns:a16="http://schemas.microsoft.com/office/drawing/2014/main" id="{46C8F4BB-47B2-44E3-A663-5C53E86B72D3}"/>
                </a:ext>
              </a:extLst>
            </p:cNvPr>
            <p:cNvCxnSpPr/>
            <p:nvPr/>
          </p:nvCxnSpPr>
          <p:spPr bwMode="auto">
            <a:xfrm flipV="1">
              <a:off x="4665133" y="1734847"/>
              <a:ext cx="0" cy="1714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A8E25282-FA21-4ACD-8683-F7668044C485}"/>
                </a:ext>
              </a:extLst>
            </p:cNvPr>
            <p:cNvCxnSpPr/>
            <p:nvPr/>
          </p:nvCxnSpPr>
          <p:spPr bwMode="auto">
            <a:xfrm flipV="1">
              <a:off x="8119533" y="1734847"/>
              <a:ext cx="0" cy="17145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7" name="TextBox 56">
              <a:extLst>
                <a:ext uri="{FF2B5EF4-FFF2-40B4-BE49-F238E27FC236}">
                  <a16:creationId xmlns:a16="http://schemas.microsoft.com/office/drawing/2014/main" id="{639F587D-A0C1-4495-94C3-EC9D4C0BA964}"/>
                </a:ext>
              </a:extLst>
            </p:cNvPr>
            <p:cNvSpPr txBox="1"/>
            <p:nvPr/>
          </p:nvSpPr>
          <p:spPr>
            <a:xfrm>
              <a:off x="4521503" y="1831740"/>
              <a:ext cx="288862" cy="378558"/>
            </a:xfrm>
            <a:prstGeom prst="rect">
              <a:avLst/>
            </a:prstGeom>
            <a:noFill/>
          </p:spPr>
          <p:txBody>
            <a:bodyPr wrap="none" rtlCol="0">
              <a:spAutoFit/>
            </a:bodyPr>
            <a:lstStyle/>
            <a:p>
              <a:r>
                <a:rPr lang="en-US" sz="1600" dirty="0"/>
                <a:t>0</a:t>
              </a:r>
            </a:p>
          </p:txBody>
        </p:sp>
        <p:sp>
          <p:nvSpPr>
            <p:cNvPr id="58" name="TextBox 57">
              <a:extLst>
                <a:ext uri="{FF2B5EF4-FFF2-40B4-BE49-F238E27FC236}">
                  <a16:creationId xmlns:a16="http://schemas.microsoft.com/office/drawing/2014/main" id="{AF6079F9-3609-4CCF-B92E-44E1F13EC926}"/>
                </a:ext>
              </a:extLst>
            </p:cNvPr>
            <p:cNvSpPr txBox="1"/>
            <p:nvPr/>
          </p:nvSpPr>
          <p:spPr>
            <a:xfrm>
              <a:off x="7975904" y="1831740"/>
              <a:ext cx="288862" cy="378558"/>
            </a:xfrm>
            <a:prstGeom prst="rect">
              <a:avLst/>
            </a:prstGeom>
            <a:noFill/>
          </p:spPr>
          <p:txBody>
            <a:bodyPr wrap="none" rtlCol="0">
              <a:spAutoFit/>
            </a:bodyPr>
            <a:lstStyle/>
            <a:p>
              <a:r>
                <a:rPr lang="en-US" sz="1600" dirty="0"/>
                <a:t>1</a:t>
              </a:r>
            </a:p>
          </p:txBody>
        </p:sp>
        <p:sp>
          <p:nvSpPr>
            <p:cNvPr id="59" name="Rectangle 58">
              <a:extLst>
                <a:ext uri="{FF2B5EF4-FFF2-40B4-BE49-F238E27FC236}">
                  <a16:creationId xmlns:a16="http://schemas.microsoft.com/office/drawing/2014/main" id="{E78BBE6C-BF76-4BB7-97B5-3DA59B8C1118}"/>
                </a:ext>
              </a:extLst>
            </p:cNvPr>
            <p:cNvSpPr/>
            <p:nvPr/>
          </p:nvSpPr>
          <p:spPr bwMode="auto">
            <a:xfrm>
              <a:off x="4665583" y="1608799"/>
              <a:ext cx="528762" cy="249789"/>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60" name="Rectangle 59">
              <a:extLst>
                <a:ext uri="{FF2B5EF4-FFF2-40B4-BE49-F238E27FC236}">
                  <a16:creationId xmlns:a16="http://schemas.microsoft.com/office/drawing/2014/main" id="{D15612EF-CAD8-4076-AB4E-3745ABDF8C5B}"/>
                </a:ext>
              </a:extLst>
            </p:cNvPr>
            <p:cNvSpPr/>
            <p:nvPr/>
          </p:nvSpPr>
          <p:spPr bwMode="auto">
            <a:xfrm>
              <a:off x="5198321" y="1608799"/>
              <a:ext cx="400396" cy="249789"/>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61" name="Rectangle 60">
              <a:extLst>
                <a:ext uri="{FF2B5EF4-FFF2-40B4-BE49-F238E27FC236}">
                  <a16:creationId xmlns:a16="http://schemas.microsoft.com/office/drawing/2014/main" id="{EC2F6C34-C5D7-48D0-95C3-F330AA133E24}"/>
                </a:ext>
              </a:extLst>
            </p:cNvPr>
            <p:cNvSpPr/>
            <p:nvPr/>
          </p:nvSpPr>
          <p:spPr bwMode="auto">
            <a:xfrm>
              <a:off x="5595832" y="1608799"/>
              <a:ext cx="2523689" cy="249789"/>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grpSp>
      <p:grpSp>
        <p:nvGrpSpPr>
          <p:cNvPr id="62" name="Group 61">
            <a:extLst>
              <a:ext uri="{FF2B5EF4-FFF2-40B4-BE49-F238E27FC236}">
                <a16:creationId xmlns:a16="http://schemas.microsoft.com/office/drawing/2014/main" id="{804DAC6A-08DE-459F-8160-A83273C8FD4A}"/>
              </a:ext>
            </a:extLst>
          </p:cNvPr>
          <p:cNvGrpSpPr/>
          <p:nvPr/>
        </p:nvGrpSpPr>
        <p:grpSpPr>
          <a:xfrm>
            <a:off x="7288904" y="3927917"/>
            <a:ext cx="4061580" cy="537936"/>
            <a:chOff x="4521503" y="1608799"/>
            <a:chExt cx="4061580" cy="601499"/>
          </a:xfrm>
        </p:grpSpPr>
        <p:cxnSp>
          <p:nvCxnSpPr>
            <p:cNvPr id="63" name="Straight Arrow Connector 62">
              <a:extLst>
                <a:ext uri="{FF2B5EF4-FFF2-40B4-BE49-F238E27FC236}">
                  <a16:creationId xmlns:a16="http://schemas.microsoft.com/office/drawing/2014/main" id="{9AE10304-64CD-4E13-B997-8E8C865C4123}"/>
                </a:ext>
              </a:extLst>
            </p:cNvPr>
            <p:cNvCxnSpPr/>
            <p:nvPr/>
          </p:nvCxnSpPr>
          <p:spPr bwMode="auto">
            <a:xfrm>
              <a:off x="4665133" y="1858588"/>
              <a:ext cx="391795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4" name="Straight Connector 63">
              <a:extLst>
                <a:ext uri="{FF2B5EF4-FFF2-40B4-BE49-F238E27FC236}">
                  <a16:creationId xmlns:a16="http://schemas.microsoft.com/office/drawing/2014/main" id="{E56A92C6-D264-48A3-B651-A2E140A394B7}"/>
                </a:ext>
              </a:extLst>
            </p:cNvPr>
            <p:cNvCxnSpPr/>
            <p:nvPr/>
          </p:nvCxnSpPr>
          <p:spPr bwMode="auto">
            <a:xfrm flipV="1">
              <a:off x="4665133" y="1734847"/>
              <a:ext cx="0" cy="1714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7924DD94-1B4A-4991-A738-77A4ABC649BA}"/>
                </a:ext>
              </a:extLst>
            </p:cNvPr>
            <p:cNvCxnSpPr/>
            <p:nvPr/>
          </p:nvCxnSpPr>
          <p:spPr bwMode="auto">
            <a:xfrm flipV="1">
              <a:off x="8119533" y="1734847"/>
              <a:ext cx="0" cy="17145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6" name="TextBox 65">
              <a:extLst>
                <a:ext uri="{FF2B5EF4-FFF2-40B4-BE49-F238E27FC236}">
                  <a16:creationId xmlns:a16="http://schemas.microsoft.com/office/drawing/2014/main" id="{05B1958A-0C0C-4328-B438-2E875B8D0707}"/>
                </a:ext>
              </a:extLst>
            </p:cNvPr>
            <p:cNvSpPr txBox="1"/>
            <p:nvPr/>
          </p:nvSpPr>
          <p:spPr>
            <a:xfrm>
              <a:off x="4521503" y="1831740"/>
              <a:ext cx="288862" cy="378558"/>
            </a:xfrm>
            <a:prstGeom prst="rect">
              <a:avLst/>
            </a:prstGeom>
            <a:noFill/>
          </p:spPr>
          <p:txBody>
            <a:bodyPr wrap="none" rtlCol="0">
              <a:spAutoFit/>
            </a:bodyPr>
            <a:lstStyle/>
            <a:p>
              <a:r>
                <a:rPr lang="en-US" sz="1600" dirty="0"/>
                <a:t>0</a:t>
              </a:r>
            </a:p>
          </p:txBody>
        </p:sp>
        <p:sp>
          <p:nvSpPr>
            <p:cNvPr id="67" name="TextBox 66">
              <a:extLst>
                <a:ext uri="{FF2B5EF4-FFF2-40B4-BE49-F238E27FC236}">
                  <a16:creationId xmlns:a16="http://schemas.microsoft.com/office/drawing/2014/main" id="{3E3C68AF-2CFA-4BA1-8770-726CBCB064CD}"/>
                </a:ext>
              </a:extLst>
            </p:cNvPr>
            <p:cNvSpPr txBox="1"/>
            <p:nvPr/>
          </p:nvSpPr>
          <p:spPr>
            <a:xfrm>
              <a:off x="7975904" y="1831740"/>
              <a:ext cx="288862" cy="378558"/>
            </a:xfrm>
            <a:prstGeom prst="rect">
              <a:avLst/>
            </a:prstGeom>
            <a:noFill/>
          </p:spPr>
          <p:txBody>
            <a:bodyPr wrap="none" rtlCol="0">
              <a:spAutoFit/>
            </a:bodyPr>
            <a:lstStyle/>
            <a:p>
              <a:r>
                <a:rPr lang="en-US" sz="1600" dirty="0"/>
                <a:t>1</a:t>
              </a:r>
            </a:p>
          </p:txBody>
        </p:sp>
        <p:sp>
          <p:nvSpPr>
            <p:cNvPr id="68" name="Rectangle 67">
              <a:extLst>
                <a:ext uri="{FF2B5EF4-FFF2-40B4-BE49-F238E27FC236}">
                  <a16:creationId xmlns:a16="http://schemas.microsoft.com/office/drawing/2014/main" id="{DE9C4F6B-FFA9-4A2F-A07A-72667F6D3041}"/>
                </a:ext>
              </a:extLst>
            </p:cNvPr>
            <p:cNvSpPr/>
            <p:nvPr/>
          </p:nvSpPr>
          <p:spPr bwMode="auto">
            <a:xfrm>
              <a:off x="4665583" y="1608799"/>
              <a:ext cx="528762" cy="249789"/>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69" name="Rectangle 68">
              <a:extLst>
                <a:ext uri="{FF2B5EF4-FFF2-40B4-BE49-F238E27FC236}">
                  <a16:creationId xmlns:a16="http://schemas.microsoft.com/office/drawing/2014/main" id="{37BC02D2-A844-46AF-A885-E90BA19EEB8D}"/>
                </a:ext>
              </a:extLst>
            </p:cNvPr>
            <p:cNvSpPr/>
            <p:nvPr/>
          </p:nvSpPr>
          <p:spPr bwMode="auto">
            <a:xfrm>
              <a:off x="5198321" y="1608799"/>
              <a:ext cx="400396" cy="249789"/>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70" name="Rectangle 69">
              <a:extLst>
                <a:ext uri="{FF2B5EF4-FFF2-40B4-BE49-F238E27FC236}">
                  <a16:creationId xmlns:a16="http://schemas.microsoft.com/office/drawing/2014/main" id="{2E0658C2-FF78-436F-91CD-961563FAC31C}"/>
                </a:ext>
              </a:extLst>
            </p:cNvPr>
            <p:cNvSpPr/>
            <p:nvPr/>
          </p:nvSpPr>
          <p:spPr bwMode="auto">
            <a:xfrm>
              <a:off x="5595832" y="1608799"/>
              <a:ext cx="2523689" cy="249789"/>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grpSp>
      <p:grpSp>
        <p:nvGrpSpPr>
          <p:cNvPr id="71" name="Group 70">
            <a:extLst>
              <a:ext uri="{FF2B5EF4-FFF2-40B4-BE49-F238E27FC236}">
                <a16:creationId xmlns:a16="http://schemas.microsoft.com/office/drawing/2014/main" id="{A8B5A002-F577-4198-87B8-71CDC4C08127}"/>
              </a:ext>
            </a:extLst>
          </p:cNvPr>
          <p:cNvGrpSpPr/>
          <p:nvPr/>
        </p:nvGrpSpPr>
        <p:grpSpPr>
          <a:xfrm>
            <a:off x="7288904" y="4432937"/>
            <a:ext cx="4061580" cy="537936"/>
            <a:chOff x="4521503" y="1608799"/>
            <a:chExt cx="4061580" cy="601499"/>
          </a:xfrm>
        </p:grpSpPr>
        <p:cxnSp>
          <p:nvCxnSpPr>
            <p:cNvPr id="72" name="Straight Arrow Connector 71">
              <a:extLst>
                <a:ext uri="{FF2B5EF4-FFF2-40B4-BE49-F238E27FC236}">
                  <a16:creationId xmlns:a16="http://schemas.microsoft.com/office/drawing/2014/main" id="{00829406-1FD3-4CFF-848D-5BE097FFE27C}"/>
                </a:ext>
              </a:extLst>
            </p:cNvPr>
            <p:cNvCxnSpPr/>
            <p:nvPr/>
          </p:nvCxnSpPr>
          <p:spPr bwMode="auto">
            <a:xfrm>
              <a:off x="4665133" y="1858588"/>
              <a:ext cx="391795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73" name="Straight Connector 72">
              <a:extLst>
                <a:ext uri="{FF2B5EF4-FFF2-40B4-BE49-F238E27FC236}">
                  <a16:creationId xmlns:a16="http://schemas.microsoft.com/office/drawing/2014/main" id="{304807F2-FD7C-48EF-915C-4004B328B822}"/>
                </a:ext>
              </a:extLst>
            </p:cNvPr>
            <p:cNvCxnSpPr/>
            <p:nvPr/>
          </p:nvCxnSpPr>
          <p:spPr bwMode="auto">
            <a:xfrm flipV="1">
              <a:off x="4665133" y="1734847"/>
              <a:ext cx="0" cy="1714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07884957-AC1D-4521-937E-2EA75F57A734}"/>
                </a:ext>
              </a:extLst>
            </p:cNvPr>
            <p:cNvCxnSpPr/>
            <p:nvPr/>
          </p:nvCxnSpPr>
          <p:spPr bwMode="auto">
            <a:xfrm flipV="1">
              <a:off x="8119533" y="1734847"/>
              <a:ext cx="0" cy="17145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5" name="TextBox 74">
              <a:extLst>
                <a:ext uri="{FF2B5EF4-FFF2-40B4-BE49-F238E27FC236}">
                  <a16:creationId xmlns:a16="http://schemas.microsoft.com/office/drawing/2014/main" id="{A99EA02D-C395-4D58-91A0-EEF0DFE27339}"/>
                </a:ext>
              </a:extLst>
            </p:cNvPr>
            <p:cNvSpPr txBox="1"/>
            <p:nvPr/>
          </p:nvSpPr>
          <p:spPr>
            <a:xfrm>
              <a:off x="4521503" y="1831740"/>
              <a:ext cx="288862" cy="378558"/>
            </a:xfrm>
            <a:prstGeom prst="rect">
              <a:avLst/>
            </a:prstGeom>
            <a:noFill/>
          </p:spPr>
          <p:txBody>
            <a:bodyPr wrap="none" rtlCol="0">
              <a:spAutoFit/>
            </a:bodyPr>
            <a:lstStyle/>
            <a:p>
              <a:r>
                <a:rPr lang="en-US" sz="1600" dirty="0"/>
                <a:t>0</a:t>
              </a:r>
            </a:p>
          </p:txBody>
        </p:sp>
        <p:sp>
          <p:nvSpPr>
            <p:cNvPr id="76" name="TextBox 75">
              <a:extLst>
                <a:ext uri="{FF2B5EF4-FFF2-40B4-BE49-F238E27FC236}">
                  <a16:creationId xmlns:a16="http://schemas.microsoft.com/office/drawing/2014/main" id="{CB38E607-B9D8-4C53-B359-86B8A86255C9}"/>
                </a:ext>
              </a:extLst>
            </p:cNvPr>
            <p:cNvSpPr txBox="1"/>
            <p:nvPr/>
          </p:nvSpPr>
          <p:spPr>
            <a:xfrm>
              <a:off x="7975904" y="1831740"/>
              <a:ext cx="288862" cy="378558"/>
            </a:xfrm>
            <a:prstGeom prst="rect">
              <a:avLst/>
            </a:prstGeom>
            <a:noFill/>
          </p:spPr>
          <p:txBody>
            <a:bodyPr wrap="none" rtlCol="0">
              <a:spAutoFit/>
            </a:bodyPr>
            <a:lstStyle/>
            <a:p>
              <a:r>
                <a:rPr lang="en-US" sz="1600" dirty="0"/>
                <a:t>1</a:t>
              </a:r>
            </a:p>
          </p:txBody>
        </p:sp>
        <p:sp>
          <p:nvSpPr>
            <p:cNvPr id="77" name="Rectangle 76">
              <a:extLst>
                <a:ext uri="{FF2B5EF4-FFF2-40B4-BE49-F238E27FC236}">
                  <a16:creationId xmlns:a16="http://schemas.microsoft.com/office/drawing/2014/main" id="{DDC29072-BDEB-46E6-B3AC-9D3BFAB673BF}"/>
                </a:ext>
              </a:extLst>
            </p:cNvPr>
            <p:cNvSpPr/>
            <p:nvPr/>
          </p:nvSpPr>
          <p:spPr bwMode="auto">
            <a:xfrm>
              <a:off x="4665583" y="1608799"/>
              <a:ext cx="528762" cy="249789"/>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78" name="Rectangle 77">
              <a:extLst>
                <a:ext uri="{FF2B5EF4-FFF2-40B4-BE49-F238E27FC236}">
                  <a16:creationId xmlns:a16="http://schemas.microsoft.com/office/drawing/2014/main" id="{ADED94FE-DFA5-4A7C-A894-F7F77E275E20}"/>
                </a:ext>
              </a:extLst>
            </p:cNvPr>
            <p:cNvSpPr/>
            <p:nvPr/>
          </p:nvSpPr>
          <p:spPr bwMode="auto">
            <a:xfrm>
              <a:off x="5198321" y="1608799"/>
              <a:ext cx="400396" cy="249789"/>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79" name="Rectangle 78">
              <a:extLst>
                <a:ext uri="{FF2B5EF4-FFF2-40B4-BE49-F238E27FC236}">
                  <a16:creationId xmlns:a16="http://schemas.microsoft.com/office/drawing/2014/main" id="{7EC4B3E8-528F-40AC-94AE-D0A856CAC794}"/>
                </a:ext>
              </a:extLst>
            </p:cNvPr>
            <p:cNvSpPr/>
            <p:nvPr/>
          </p:nvSpPr>
          <p:spPr bwMode="auto">
            <a:xfrm>
              <a:off x="5595832" y="1608799"/>
              <a:ext cx="2523689" cy="249789"/>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grpSp>
      <p:grpSp>
        <p:nvGrpSpPr>
          <p:cNvPr id="80" name="Group 79">
            <a:extLst>
              <a:ext uri="{FF2B5EF4-FFF2-40B4-BE49-F238E27FC236}">
                <a16:creationId xmlns:a16="http://schemas.microsoft.com/office/drawing/2014/main" id="{5A0AB05E-5054-4B52-A085-A6B20475559E}"/>
              </a:ext>
            </a:extLst>
          </p:cNvPr>
          <p:cNvGrpSpPr/>
          <p:nvPr/>
        </p:nvGrpSpPr>
        <p:grpSpPr>
          <a:xfrm>
            <a:off x="7288904" y="4937956"/>
            <a:ext cx="4061580" cy="537936"/>
            <a:chOff x="4521503" y="1608799"/>
            <a:chExt cx="4061580" cy="601499"/>
          </a:xfrm>
        </p:grpSpPr>
        <p:cxnSp>
          <p:nvCxnSpPr>
            <p:cNvPr id="81" name="Straight Arrow Connector 80">
              <a:extLst>
                <a:ext uri="{FF2B5EF4-FFF2-40B4-BE49-F238E27FC236}">
                  <a16:creationId xmlns:a16="http://schemas.microsoft.com/office/drawing/2014/main" id="{86C8598A-E06D-45EC-83F9-A880ABC8FF94}"/>
                </a:ext>
              </a:extLst>
            </p:cNvPr>
            <p:cNvCxnSpPr/>
            <p:nvPr/>
          </p:nvCxnSpPr>
          <p:spPr bwMode="auto">
            <a:xfrm>
              <a:off x="4665133" y="1858588"/>
              <a:ext cx="391795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2" name="Straight Connector 81">
              <a:extLst>
                <a:ext uri="{FF2B5EF4-FFF2-40B4-BE49-F238E27FC236}">
                  <a16:creationId xmlns:a16="http://schemas.microsoft.com/office/drawing/2014/main" id="{E5D607AA-8DCF-4CFB-8B92-CB0AB68186F3}"/>
                </a:ext>
              </a:extLst>
            </p:cNvPr>
            <p:cNvCxnSpPr/>
            <p:nvPr/>
          </p:nvCxnSpPr>
          <p:spPr bwMode="auto">
            <a:xfrm flipV="1">
              <a:off x="4665133" y="1734847"/>
              <a:ext cx="0" cy="1714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C6CB78F0-9690-4070-BC75-6DE31FD4DF8E}"/>
                </a:ext>
              </a:extLst>
            </p:cNvPr>
            <p:cNvCxnSpPr/>
            <p:nvPr/>
          </p:nvCxnSpPr>
          <p:spPr bwMode="auto">
            <a:xfrm flipV="1">
              <a:off x="8119533" y="1734847"/>
              <a:ext cx="0" cy="17145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4" name="TextBox 83">
              <a:extLst>
                <a:ext uri="{FF2B5EF4-FFF2-40B4-BE49-F238E27FC236}">
                  <a16:creationId xmlns:a16="http://schemas.microsoft.com/office/drawing/2014/main" id="{CB31B916-6E7F-49D5-826F-9FD934047404}"/>
                </a:ext>
              </a:extLst>
            </p:cNvPr>
            <p:cNvSpPr txBox="1"/>
            <p:nvPr/>
          </p:nvSpPr>
          <p:spPr>
            <a:xfrm>
              <a:off x="4521503" y="1831740"/>
              <a:ext cx="288862" cy="378558"/>
            </a:xfrm>
            <a:prstGeom prst="rect">
              <a:avLst/>
            </a:prstGeom>
            <a:noFill/>
          </p:spPr>
          <p:txBody>
            <a:bodyPr wrap="none" rtlCol="0">
              <a:spAutoFit/>
            </a:bodyPr>
            <a:lstStyle/>
            <a:p>
              <a:r>
                <a:rPr lang="en-US" sz="1600" dirty="0"/>
                <a:t>0</a:t>
              </a:r>
            </a:p>
          </p:txBody>
        </p:sp>
        <p:sp>
          <p:nvSpPr>
            <p:cNvPr id="85" name="TextBox 84">
              <a:extLst>
                <a:ext uri="{FF2B5EF4-FFF2-40B4-BE49-F238E27FC236}">
                  <a16:creationId xmlns:a16="http://schemas.microsoft.com/office/drawing/2014/main" id="{051BDD2B-54BD-4A49-A397-3A0CFF457D12}"/>
                </a:ext>
              </a:extLst>
            </p:cNvPr>
            <p:cNvSpPr txBox="1"/>
            <p:nvPr/>
          </p:nvSpPr>
          <p:spPr>
            <a:xfrm>
              <a:off x="7975904" y="1831740"/>
              <a:ext cx="288862" cy="378558"/>
            </a:xfrm>
            <a:prstGeom prst="rect">
              <a:avLst/>
            </a:prstGeom>
            <a:noFill/>
          </p:spPr>
          <p:txBody>
            <a:bodyPr wrap="none" rtlCol="0">
              <a:spAutoFit/>
            </a:bodyPr>
            <a:lstStyle/>
            <a:p>
              <a:r>
                <a:rPr lang="en-US" sz="1600" dirty="0"/>
                <a:t>1</a:t>
              </a:r>
            </a:p>
          </p:txBody>
        </p:sp>
        <p:sp>
          <p:nvSpPr>
            <p:cNvPr id="86" name="Rectangle 85">
              <a:extLst>
                <a:ext uri="{FF2B5EF4-FFF2-40B4-BE49-F238E27FC236}">
                  <a16:creationId xmlns:a16="http://schemas.microsoft.com/office/drawing/2014/main" id="{89F2B48B-2E41-4027-8BCF-58CBC16F5E17}"/>
                </a:ext>
              </a:extLst>
            </p:cNvPr>
            <p:cNvSpPr/>
            <p:nvPr/>
          </p:nvSpPr>
          <p:spPr bwMode="auto">
            <a:xfrm>
              <a:off x="4665583" y="1608799"/>
              <a:ext cx="528762" cy="249789"/>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87" name="Rectangle 86">
              <a:extLst>
                <a:ext uri="{FF2B5EF4-FFF2-40B4-BE49-F238E27FC236}">
                  <a16:creationId xmlns:a16="http://schemas.microsoft.com/office/drawing/2014/main" id="{6B6F7B07-7A90-4932-A3C5-C468E5E28521}"/>
                </a:ext>
              </a:extLst>
            </p:cNvPr>
            <p:cNvSpPr/>
            <p:nvPr/>
          </p:nvSpPr>
          <p:spPr bwMode="auto">
            <a:xfrm>
              <a:off x="5198321" y="1608799"/>
              <a:ext cx="400396" cy="249789"/>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88" name="Rectangle 87">
              <a:extLst>
                <a:ext uri="{FF2B5EF4-FFF2-40B4-BE49-F238E27FC236}">
                  <a16:creationId xmlns:a16="http://schemas.microsoft.com/office/drawing/2014/main" id="{D64ABF5D-0A20-4890-9DB2-C5DD03352B87}"/>
                </a:ext>
              </a:extLst>
            </p:cNvPr>
            <p:cNvSpPr/>
            <p:nvPr/>
          </p:nvSpPr>
          <p:spPr bwMode="auto">
            <a:xfrm>
              <a:off x="5595832" y="1608799"/>
              <a:ext cx="2523689" cy="249789"/>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grpSp>
      <p:grpSp>
        <p:nvGrpSpPr>
          <p:cNvPr id="89" name="Group 88">
            <a:extLst>
              <a:ext uri="{FF2B5EF4-FFF2-40B4-BE49-F238E27FC236}">
                <a16:creationId xmlns:a16="http://schemas.microsoft.com/office/drawing/2014/main" id="{907063AE-67AA-4190-AE09-C1390F5A7D04}"/>
              </a:ext>
            </a:extLst>
          </p:cNvPr>
          <p:cNvGrpSpPr/>
          <p:nvPr/>
        </p:nvGrpSpPr>
        <p:grpSpPr>
          <a:xfrm>
            <a:off x="7288904" y="5442976"/>
            <a:ext cx="4061580" cy="537936"/>
            <a:chOff x="4521503" y="1608799"/>
            <a:chExt cx="4061580" cy="601499"/>
          </a:xfrm>
        </p:grpSpPr>
        <p:cxnSp>
          <p:nvCxnSpPr>
            <p:cNvPr id="90" name="Straight Arrow Connector 89">
              <a:extLst>
                <a:ext uri="{FF2B5EF4-FFF2-40B4-BE49-F238E27FC236}">
                  <a16:creationId xmlns:a16="http://schemas.microsoft.com/office/drawing/2014/main" id="{4248F7B5-DA26-4216-AE74-B5309F9AE651}"/>
                </a:ext>
              </a:extLst>
            </p:cNvPr>
            <p:cNvCxnSpPr/>
            <p:nvPr/>
          </p:nvCxnSpPr>
          <p:spPr bwMode="auto">
            <a:xfrm>
              <a:off x="4665133" y="1858588"/>
              <a:ext cx="391795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1" name="Straight Connector 90">
              <a:extLst>
                <a:ext uri="{FF2B5EF4-FFF2-40B4-BE49-F238E27FC236}">
                  <a16:creationId xmlns:a16="http://schemas.microsoft.com/office/drawing/2014/main" id="{EBFBEFFD-B027-4BC5-91D2-82FEA667C0BC}"/>
                </a:ext>
              </a:extLst>
            </p:cNvPr>
            <p:cNvCxnSpPr/>
            <p:nvPr/>
          </p:nvCxnSpPr>
          <p:spPr bwMode="auto">
            <a:xfrm flipV="1">
              <a:off x="4665133" y="1734847"/>
              <a:ext cx="0" cy="1714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ACB4B4D4-33C2-426A-A563-F94DF353015B}"/>
                </a:ext>
              </a:extLst>
            </p:cNvPr>
            <p:cNvCxnSpPr/>
            <p:nvPr/>
          </p:nvCxnSpPr>
          <p:spPr bwMode="auto">
            <a:xfrm flipV="1">
              <a:off x="8119533" y="1734847"/>
              <a:ext cx="0" cy="17145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3" name="TextBox 92">
              <a:extLst>
                <a:ext uri="{FF2B5EF4-FFF2-40B4-BE49-F238E27FC236}">
                  <a16:creationId xmlns:a16="http://schemas.microsoft.com/office/drawing/2014/main" id="{8DD26486-DC4B-4C87-9262-36E233BE7994}"/>
                </a:ext>
              </a:extLst>
            </p:cNvPr>
            <p:cNvSpPr txBox="1"/>
            <p:nvPr/>
          </p:nvSpPr>
          <p:spPr>
            <a:xfrm>
              <a:off x="4521503" y="1831740"/>
              <a:ext cx="288862" cy="378558"/>
            </a:xfrm>
            <a:prstGeom prst="rect">
              <a:avLst/>
            </a:prstGeom>
            <a:noFill/>
          </p:spPr>
          <p:txBody>
            <a:bodyPr wrap="none" rtlCol="0">
              <a:spAutoFit/>
            </a:bodyPr>
            <a:lstStyle/>
            <a:p>
              <a:r>
                <a:rPr lang="en-US" sz="1600" dirty="0"/>
                <a:t>0</a:t>
              </a:r>
            </a:p>
          </p:txBody>
        </p:sp>
        <p:sp>
          <p:nvSpPr>
            <p:cNvPr id="94" name="TextBox 93">
              <a:extLst>
                <a:ext uri="{FF2B5EF4-FFF2-40B4-BE49-F238E27FC236}">
                  <a16:creationId xmlns:a16="http://schemas.microsoft.com/office/drawing/2014/main" id="{4E60A3C7-6637-4E8B-8A22-44D6733FDA0F}"/>
                </a:ext>
              </a:extLst>
            </p:cNvPr>
            <p:cNvSpPr txBox="1"/>
            <p:nvPr/>
          </p:nvSpPr>
          <p:spPr>
            <a:xfrm>
              <a:off x="7975904" y="1831740"/>
              <a:ext cx="288862" cy="378558"/>
            </a:xfrm>
            <a:prstGeom prst="rect">
              <a:avLst/>
            </a:prstGeom>
            <a:noFill/>
          </p:spPr>
          <p:txBody>
            <a:bodyPr wrap="none" rtlCol="0">
              <a:spAutoFit/>
            </a:bodyPr>
            <a:lstStyle/>
            <a:p>
              <a:r>
                <a:rPr lang="en-US" sz="1600" dirty="0"/>
                <a:t>1</a:t>
              </a:r>
            </a:p>
          </p:txBody>
        </p:sp>
        <p:sp>
          <p:nvSpPr>
            <p:cNvPr id="95" name="Rectangle 94">
              <a:extLst>
                <a:ext uri="{FF2B5EF4-FFF2-40B4-BE49-F238E27FC236}">
                  <a16:creationId xmlns:a16="http://schemas.microsoft.com/office/drawing/2014/main" id="{AF9A55BC-695C-405D-AD02-D258F09148E5}"/>
                </a:ext>
              </a:extLst>
            </p:cNvPr>
            <p:cNvSpPr/>
            <p:nvPr/>
          </p:nvSpPr>
          <p:spPr bwMode="auto">
            <a:xfrm>
              <a:off x="4665583" y="1608799"/>
              <a:ext cx="528762" cy="249789"/>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96" name="Rectangle 95">
              <a:extLst>
                <a:ext uri="{FF2B5EF4-FFF2-40B4-BE49-F238E27FC236}">
                  <a16:creationId xmlns:a16="http://schemas.microsoft.com/office/drawing/2014/main" id="{2129D494-16BF-4E66-A393-1507CC3811F4}"/>
                </a:ext>
              </a:extLst>
            </p:cNvPr>
            <p:cNvSpPr/>
            <p:nvPr/>
          </p:nvSpPr>
          <p:spPr bwMode="auto">
            <a:xfrm>
              <a:off x="5198321" y="1608799"/>
              <a:ext cx="400396" cy="249789"/>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97" name="Rectangle 96">
              <a:extLst>
                <a:ext uri="{FF2B5EF4-FFF2-40B4-BE49-F238E27FC236}">
                  <a16:creationId xmlns:a16="http://schemas.microsoft.com/office/drawing/2014/main" id="{0E0E4BAF-62C8-494E-970F-71CDEFEDB863}"/>
                </a:ext>
              </a:extLst>
            </p:cNvPr>
            <p:cNvSpPr/>
            <p:nvPr/>
          </p:nvSpPr>
          <p:spPr bwMode="auto">
            <a:xfrm>
              <a:off x="5595832" y="1608799"/>
              <a:ext cx="2523689" cy="249789"/>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grpSp>
      <p:grpSp>
        <p:nvGrpSpPr>
          <p:cNvPr id="98" name="Group 97">
            <a:extLst>
              <a:ext uri="{FF2B5EF4-FFF2-40B4-BE49-F238E27FC236}">
                <a16:creationId xmlns:a16="http://schemas.microsoft.com/office/drawing/2014/main" id="{9BFEAA78-5644-42FD-AF22-3E0E1DEFC68C}"/>
              </a:ext>
            </a:extLst>
          </p:cNvPr>
          <p:cNvGrpSpPr/>
          <p:nvPr/>
        </p:nvGrpSpPr>
        <p:grpSpPr>
          <a:xfrm>
            <a:off x="7288904" y="5947996"/>
            <a:ext cx="4061580" cy="537936"/>
            <a:chOff x="4521503" y="1608799"/>
            <a:chExt cx="4061580" cy="601499"/>
          </a:xfrm>
        </p:grpSpPr>
        <p:cxnSp>
          <p:nvCxnSpPr>
            <p:cNvPr id="99" name="Straight Arrow Connector 98">
              <a:extLst>
                <a:ext uri="{FF2B5EF4-FFF2-40B4-BE49-F238E27FC236}">
                  <a16:creationId xmlns:a16="http://schemas.microsoft.com/office/drawing/2014/main" id="{D34CC8FA-E355-4AA2-847A-433D37B799EB}"/>
                </a:ext>
              </a:extLst>
            </p:cNvPr>
            <p:cNvCxnSpPr/>
            <p:nvPr/>
          </p:nvCxnSpPr>
          <p:spPr bwMode="auto">
            <a:xfrm>
              <a:off x="4665133" y="1858588"/>
              <a:ext cx="391795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0" name="Straight Connector 99">
              <a:extLst>
                <a:ext uri="{FF2B5EF4-FFF2-40B4-BE49-F238E27FC236}">
                  <a16:creationId xmlns:a16="http://schemas.microsoft.com/office/drawing/2014/main" id="{F34D2F91-8B8E-4D7E-ABF1-7441DE161B84}"/>
                </a:ext>
              </a:extLst>
            </p:cNvPr>
            <p:cNvCxnSpPr/>
            <p:nvPr/>
          </p:nvCxnSpPr>
          <p:spPr bwMode="auto">
            <a:xfrm flipV="1">
              <a:off x="4665133" y="1734847"/>
              <a:ext cx="0" cy="1714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C0DA44E5-BDFF-42C3-A30D-A863CD189FDD}"/>
                </a:ext>
              </a:extLst>
            </p:cNvPr>
            <p:cNvCxnSpPr/>
            <p:nvPr/>
          </p:nvCxnSpPr>
          <p:spPr bwMode="auto">
            <a:xfrm flipV="1">
              <a:off x="8119533" y="1734847"/>
              <a:ext cx="0" cy="17145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2" name="TextBox 101">
              <a:extLst>
                <a:ext uri="{FF2B5EF4-FFF2-40B4-BE49-F238E27FC236}">
                  <a16:creationId xmlns:a16="http://schemas.microsoft.com/office/drawing/2014/main" id="{8667A970-6AFB-41A0-B04A-A69EB58EB68D}"/>
                </a:ext>
              </a:extLst>
            </p:cNvPr>
            <p:cNvSpPr txBox="1"/>
            <p:nvPr/>
          </p:nvSpPr>
          <p:spPr>
            <a:xfrm>
              <a:off x="4521503" y="1831740"/>
              <a:ext cx="288862" cy="378558"/>
            </a:xfrm>
            <a:prstGeom prst="rect">
              <a:avLst/>
            </a:prstGeom>
            <a:noFill/>
          </p:spPr>
          <p:txBody>
            <a:bodyPr wrap="none" rtlCol="0">
              <a:spAutoFit/>
            </a:bodyPr>
            <a:lstStyle/>
            <a:p>
              <a:r>
                <a:rPr lang="en-US" sz="1600" dirty="0"/>
                <a:t>0</a:t>
              </a:r>
            </a:p>
          </p:txBody>
        </p:sp>
        <p:sp>
          <p:nvSpPr>
            <p:cNvPr id="103" name="TextBox 102">
              <a:extLst>
                <a:ext uri="{FF2B5EF4-FFF2-40B4-BE49-F238E27FC236}">
                  <a16:creationId xmlns:a16="http://schemas.microsoft.com/office/drawing/2014/main" id="{BC0E5AA9-2CEF-421C-9CD3-6FF35F7397B6}"/>
                </a:ext>
              </a:extLst>
            </p:cNvPr>
            <p:cNvSpPr txBox="1"/>
            <p:nvPr/>
          </p:nvSpPr>
          <p:spPr>
            <a:xfrm>
              <a:off x="7975904" y="1831740"/>
              <a:ext cx="288862" cy="378558"/>
            </a:xfrm>
            <a:prstGeom prst="rect">
              <a:avLst/>
            </a:prstGeom>
            <a:noFill/>
          </p:spPr>
          <p:txBody>
            <a:bodyPr wrap="none" rtlCol="0">
              <a:spAutoFit/>
            </a:bodyPr>
            <a:lstStyle/>
            <a:p>
              <a:r>
                <a:rPr lang="en-US" sz="1600" dirty="0"/>
                <a:t>1</a:t>
              </a:r>
            </a:p>
          </p:txBody>
        </p:sp>
        <p:sp>
          <p:nvSpPr>
            <p:cNvPr id="104" name="Rectangle 103">
              <a:extLst>
                <a:ext uri="{FF2B5EF4-FFF2-40B4-BE49-F238E27FC236}">
                  <a16:creationId xmlns:a16="http://schemas.microsoft.com/office/drawing/2014/main" id="{F930D2D3-ED83-41E5-8F57-0DAB3036A960}"/>
                </a:ext>
              </a:extLst>
            </p:cNvPr>
            <p:cNvSpPr/>
            <p:nvPr/>
          </p:nvSpPr>
          <p:spPr bwMode="auto">
            <a:xfrm>
              <a:off x="4665583" y="1608799"/>
              <a:ext cx="528762" cy="249789"/>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05" name="Rectangle 104">
              <a:extLst>
                <a:ext uri="{FF2B5EF4-FFF2-40B4-BE49-F238E27FC236}">
                  <a16:creationId xmlns:a16="http://schemas.microsoft.com/office/drawing/2014/main" id="{64E48BCC-6A1C-42F8-8775-456692F75C77}"/>
                </a:ext>
              </a:extLst>
            </p:cNvPr>
            <p:cNvSpPr/>
            <p:nvPr/>
          </p:nvSpPr>
          <p:spPr bwMode="auto">
            <a:xfrm>
              <a:off x="5198321" y="1608799"/>
              <a:ext cx="400396" cy="249789"/>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06" name="Rectangle 105">
              <a:extLst>
                <a:ext uri="{FF2B5EF4-FFF2-40B4-BE49-F238E27FC236}">
                  <a16:creationId xmlns:a16="http://schemas.microsoft.com/office/drawing/2014/main" id="{8788AD92-F2E3-4068-9559-140C4F35B334}"/>
                </a:ext>
              </a:extLst>
            </p:cNvPr>
            <p:cNvSpPr/>
            <p:nvPr/>
          </p:nvSpPr>
          <p:spPr bwMode="auto">
            <a:xfrm>
              <a:off x="5595832" y="1608799"/>
              <a:ext cx="2523689" cy="249789"/>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grpSp>
      <p:grpSp>
        <p:nvGrpSpPr>
          <p:cNvPr id="108" name="Group 107">
            <a:extLst>
              <a:ext uri="{FF2B5EF4-FFF2-40B4-BE49-F238E27FC236}">
                <a16:creationId xmlns:a16="http://schemas.microsoft.com/office/drawing/2014/main" id="{E76AA67E-C0AA-4BCA-B0F3-D7F6A8F33D54}"/>
              </a:ext>
            </a:extLst>
          </p:cNvPr>
          <p:cNvGrpSpPr/>
          <p:nvPr/>
        </p:nvGrpSpPr>
        <p:grpSpPr>
          <a:xfrm>
            <a:off x="7288904" y="6437449"/>
            <a:ext cx="4061580" cy="537936"/>
            <a:chOff x="4521503" y="1608799"/>
            <a:chExt cx="4061580" cy="601499"/>
          </a:xfrm>
        </p:grpSpPr>
        <p:cxnSp>
          <p:nvCxnSpPr>
            <p:cNvPr id="109" name="Straight Arrow Connector 108">
              <a:extLst>
                <a:ext uri="{FF2B5EF4-FFF2-40B4-BE49-F238E27FC236}">
                  <a16:creationId xmlns:a16="http://schemas.microsoft.com/office/drawing/2014/main" id="{ABF35142-7595-4F8C-B6F2-978AF6A3AA5D}"/>
                </a:ext>
              </a:extLst>
            </p:cNvPr>
            <p:cNvCxnSpPr/>
            <p:nvPr/>
          </p:nvCxnSpPr>
          <p:spPr bwMode="auto">
            <a:xfrm>
              <a:off x="4665133" y="1858588"/>
              <a:ext cx="391795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10" name="Straight Connector 109">
              <a:extLst>
                <a:ext uri="{FF2B5EF4-FFF2-40B4-BE49-F238E27FC236}">
                  <a16:creationId xmlns:a16="http://schemas.microsoft.com/office/drawing/2014/main" id="{ACFE5C4A-A8D3-432B-9641-9F6F26D85CAA}"/>
                </a:ext>
              </a:extLst>
            </p:cNvPr>
            <p:cNvCxnSpPr/>
            <p:nvPr/>
          </p:nvCxnSpPr>
          <p:spPr bwMode="auto">
            <a:xfrm flipV="1">
              <a:off x="4665133" y="1734847"/>
              <a:ext cx="0" cy="1714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0CE60FC9-D5E4-409A-9452-C58C70129DB6}"/>
                </a:ext>
              </a:extLst>
            </p:cNvPr>
            <p:cNvCxnSpPr/>
            <p:nvPr/>
          </p:nvCxnSpPr>
          <p:spPr bwMode="auto">
            <a:xfrm flipV="1">
              <a:off x="8119533" y="1734847"/>
              <a:ext cx="0" cy="17145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2" name="TextBox 111">
              <a:extLst>
                <a:ext uri="{FF2B5EF4-FFF2-40B4-BE49-F238E27FC236}">
                  <a16:creationId xmlns:a16="http://schemas.microsoft.com/office/drawing/2014/main" id="{5816C199-D5CC-4CEC-81D4-26FEA610DF92}"/>
                </a:ext>
              </a:extLst>
            </p:cNvPr>
            <p:cNvSpPr txBox="1"/>
            <p:nvPr/>
          </p:nvSpPr>
          <p:spPr>
            <a:xfrm>
              <a:off x="4521503" y="1831740"/>
              <a:ext cx="288862" cy="378558"/>
            </a:xfrm>
            <a:prstGeom prst="rect">
              <a:avLst/>
            </a:prstGeom>
            <a:noFill/>
          </p:spPr>
          <p:txBody>
            <a:bodyPr wrap="none" rtlCol="0">
              <a:spAutoFit/>
            </a:bodyPr>
            <a:lstStyle/>
            <a:p>
              <a:r>
                <a:rPr lang="en-US" sz="1600" dirty="0"/>
                <a:t>0</a:t>
              </a:r>
            </a:p>
          </p:txBody>
        </p:sp>
        <p:sp>
          <p:nvSpPr>
            <p:cNvPr id="113" name="TextBox 112">
              <a:extLst>
                <a:ext uri="{FF2B5EF4-FFF2-40B4-BE49-F238E27FC236}">
                  <a16:creationId xmlns:a16="http://schemas.microsoft.com/office/drawing/2014/main" id="{4D383F08-53C8-4489-814D-95AB83969CF2}"/>
                </a:ext>
              </a:extLst>
            </p:cNvPr>
            <p:cNvSpPr txBox="1"/>
            <p:nvPr/>
          </p:nvSpPr>
          <p:spPr>
            <a:xfrm>
              <a:off x="7975904" y="1831740"/>
              <a:ext cx="288862" cy="378558"/>
            </a:xfrm>
            <a:prstGeom prst="rect">
              <a:avLst/>
            </a:prstGeom>
            <a:noFill/>
          </p:spPr>
          <p:txBody>
            <a:bodyPr wrap="none" rtlCol="0">
              <a:spAutoFit/>
            </a:bodyPr>
            <a:lstStyle/>
            <a:p>
              <a:r>
                <a:rPr lang="en-US" sz="1600" dirty="0"/>
                <a:t>1</a:t>
              </a:r>
            </a:p>
          </p:txBody>
        </p:sp>
        <p:sp>
          <p:nvSpPr>
            <p:cNvPr id="114" name="Rectangle 113">
              <a:extLst>
                <a:ext uri="{FF2B5EF4-FFF2-40B4-BE49-F238E27FC236}">
                  <a16:creationId xmlns:a16="http://schemas.microsoft.com/office/drawing/2014/main" id="{4CAE4FBB-3355-4104-B9C2-D425A960FCB0}"/>
                </a:ext>
              </a:extLst>
            </p:cNvPr>
            <p:cNvSpPr/>
            <p:nvPr/>
          </p:nvSpPr>
          <p:spPr bwMode="auto">
            <a:xfrm>
              <a:off x="4665583" y="1608799"/>
              <a:ext cx="528762" cy="249789"/>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15" name="Rectangle 114">
              <a:extLst>
                <a:ext uri="{FF2B5EF4-FFF2-40B4-BE49-F238E27FC236}">
                  <a16:creationId xmlns:a16="http://schemas.microsoft.com/office/drawing/2014/main" id="{ED7AE3DD-1B2A-41F3-A6DA-23BAFD053911}"/>
                </a:ext>
              </a:extLst>
            </p:cNvPr>
            <p:cNvSpPr/>
            <p:nvPr/>
          </p:nvSpPr>
          <p:spPr bwMode="auto">
            <a:xfrm>
              <a:off x="5198321" y="1608799"/>
              <a:ext cx="400396" cy="249789"/>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16" name="Rectangle 115">
              <a:extLst>
                <a:ext uri="{FF2B5EF4-FFF2-40B4-BE49-F238E27FC236}">
                  <a16:creationId xmlns:a16="http://schemas.microsoft.com/office/drawing/2014/main" id="{F199B4C6-08AF-4802-B2E1-BD0FBE6CF47D}"/>
                </a:ext>
              </a:extLst>
            </p:cNvPr>
            <p:cNvSpPr/>
            <p:nvPr/>
          </p:nvSpPr>
          <p:spPr bwMode="auto">
            <a:xfrm>
              <a:off x="5595832" y="1608799"/>
              <a:ext cx="2523689" cy="249789"/>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grpSp>
      <p:pic>
        <p:nvPicPr>
          <p:cNvPr id="117" name="Picture 2" descr="Dart PNG">
            <a:extLst>
              <a:ext uri="{FF2B5EF4-FFF2-40B4-BE49-F238E27FC236}">
                <a16:creationId xmlns:a16="http://schemas.microsoft.com/office/drawing/2014/main" id="{A148188A-EA03-4E34-AC9C-FF400C9F6B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63904" y="1207184"/>
            <a:ext cx="592910" cy="412441"/>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Dart PNG">
            <a:extLst>
              <a:ext uri="{FF2B5EF4-FFF2-40B4-BE49-F238E27FC236}">
                <a16:creationId xmlns:a16="http://schemas.microsoft.com/office/drawing/2014/main" id="{B6D6E00F-20C2-49F5-83C8-681661CC3F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6699" y="1694568"/>
            <a:ext cx="592910" cy="412441"/>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Dart PNG">
            <a:extLst>
              <a:ext uri="{FF2B5EF4-FFF2-40B4-BE49-F238E27FC236}">
                <a16:creationId xmlns:a16="http://schemas.microsoft.com/office/drawing/2014/main" id="{6665BE60-EA58-40BA-85D2-0F5FA317B6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8171" y="2201399"/>
            <a:ext cx="592910" cy="412441"/>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Dart PNG">
            <a:extLst>
              <a:ext uri="{FF2B5EF4-FFF2-40B4-BE49-F238E27FC236}">
                <a16:creationId xmlns:a16="http://schemas.microsoft.com/office/drawing/2014/main" id="{CE8E7020-87A0-4FB5-9436-A4B4CA709D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7218" y="2722242"/>
            <a:ext cx="592910" cy="412441"/>
          </a:xfrm>
          <a:prstGeom prst="rect">
            <a:avLst/>
          </a:prstGeom>
          <a:noFill/>
          <a:extLst>
            <a:ext uri="{909E8E84-426E-40DD-AFC4-6F175D3DCCD1}">
              <a14:hiddenFill xmlns:a14="http://schemas.microsoft.com/office/drawing/2010/main">
                <a:solidFill>
                  <a:srgbClr val="FFFFFF"/>
                </a:solidFill>
              </a14:hiddenFill>
            </a:ext>
          </a:extLst>
        </p:spPr>
      </p:pic>
      <p:sp>
        <p:nvSpPr>
          <p:cNvPr id="122" name="TextBox 121">
            <a:extLst>
              <a:ext uri="{FF2B5EF4-FFF2-40B4-BE49-F238E27FC236}">
                <a16:creationId xmlns:a16="http://schemas.microsoft.com/office/drawing/2014/main" id="{C698B8DE-2F3A-432E-BC5B-4C252BA5A708}"/>
              </a:ext>
            </a:extLst>
          </p:cNvPr>
          <p:cNvSpPr txBox="1"/>
          <p:nvPr/>
        </p:nvSpPr>
        <p:spPr>
          <a:xfrm>
            <a:off x="5526476" y="963520"/>
            <a:ext cx="4595282" cy="338554"/>
          </a:xfrm>
          <a:prstGeom prst="rect">
            <a:avLst/>
          </a:prstGeom>
          <a:noFill/>
        </p:spPr>
        <p:txBody>
          <a:bodyPr wrap="square">
            <a:spAutoFit/>
          </a:bodyPr>
          <a:lstStyle/>
          <a:p>
            <a:r>
              <a:rPr lang="en-US" sz="1600" dirty="0"/>
              <a:t>Nothing for BP </a:t>
            </a:r>
          </a:p>
        </p:txBody>
      </p:sp>
      <p:sp>
        <p:nvSpPr>
          <p:cNvPr id="123" name="TextBox 122">
            <a:extLst>
              <a:ext uri="{FF2B5EF4-FFF2-40B4-BE49-F238E27FC236}">
                <a16:creationId xmlns:a16="http://schemas.microsoft.com/office/drawing/2014/main" id="{786EE67D-B9E3-4D6E-B22F-59C68CF74E90}"/>
              </a:ext>
            </a:extLst>
          </p:cNvPr>
          <p:cNvSpPr txBox="1"/>
          <p:nvPr/>
        </p:nvSpPr>
        <p:spPr>
          <a:xfrm>
            <a:off x="5526476" y="1374111"/>
            <a:ext cx="4595282" cy="338554"/>
          </a:xfrm>
          <a:prstGeom prst="rect">
            <a:avLst/>
          </a:prstGeom>
          <a:noFill/>
        </p:spPr>
        <p:txBody>
          <a:bodyPr wrap="square">
            <a:spAutoFit/>
          </a:bodyPr>
          <a:lstStyle/>
          <a:p>
            <a:r>
              <a:rPr lang="en-US" sz="1600" dirty="0"/>
              <a:t>½ point for BP </a:t>
            </a:r>
          </a:p>
        </p:txBody>
      </p:sp>
      <p:sp>
        <p:nvSpPr>
          <p:cNvPr id="124" name="TextBox 123">
            <a:extLst>
              <a:ext uri="{FF2B5EF4-FFF2-40B4-BE49-F238E27FC236}">
                <a16:creationId xmlns:a16="http://schemas.microsoft.com/office/drawing/2014/main" id="{AB9E87F3-95F8-4BA5-83D5-FE2DEFFC77F7}"/>
              </a:ext>
            </a:extLst>
          </p:cNvPr>
          <p:cNvSpPr txBox="1"/>
          <p:nvPr/>
        </p:nvSpPr>
        <p:spPr>
          <a:xfrm>
            <a:off x="5526476" y="1898801"/>
            <a:ext cx="4595282" cy="338554"/>
          </a:xfrm>
          <a:prstGeom prst="rect">
            <a:avLst/>
          </a:prstGeom>
          <a:noFill/>
        </p:spPr>
        <p:txBody>
          <a:bodyPr wrap="square">
            <a:spAutoFit/>
          </a:bodyPr>
          <a:lstStyle/>
          <a:p>
            <a:r>
              <a:rPr lang="en-US" sz="1600" dirty="0"/>
              <a:t>1 point for BP </a:t>
            </a:r>
          </a:p>
        </p:txBody>
      </p:sp>
      <p:sp>
        <p:nvSpPr>
          <p:cNvPr id="125" name="TextBox 124">
            <a:extLst>
              <a:ext uri="{FF2B5EF4-FFF2-40B4-BE49-F238E27FC236}">
                <a16:creationId xmlns:a16="http://schemas.microsoft.com/office/drawing/2014/main" id="{4B042773-91A5-4862-9FED-32A96CA28582}"/>
              </a:ext>
            </a:extLst>
          </p:cNvPr>
          <p:cNvSpPr txBox="1"/>
          <p:nvPr/>
        </p:nvSpPr>
        <p:spPr>
          <a:xfrm>
            <a:off x="5526476" y="2887256"/>
            <a:ext cx="4595282" cy="338554"/>
          </a:xfrm>
          <a:prstGeom prst="rect">
            <a:avLst/>
          </a:prstGeom>
          <a:noFill/>
        </p:spPr>
        <p:txBody>
          <a:bodyPr wrap="square">
            <a:spAutoFit/>
          </a:bodyPr>
          <a:lstStyle/>
          <a:p>
            <a:r>
              <a:rPr lang="en-US" sz="1600" dirty="0"/>
              <a:t>1 point for BP </a:t>
            </a:r>
          </a:p>
        </p:txBody>
      </p:sp>
      <p:sp>
        <p:nvSpPr>
          <p:cNvPr id="126" name="TextBox 125">
            <a:extLst>
              <a:ext uri="{FF2B5EF4-FFF2-40B4-BE49-F238E27FC236}">
                <a16:creationId xmlns:a16="http://schemas.microsoft.com/office/drawing/2014/main" id="{A4C0988D-F78B-43CB-9B73-24C2A4B4DE15}"/>
              </a:ext>
            </a:extLst>
          </p:cNvPr>
          <p:cNvSpPr txBox="1"/>
          <p:nvPr/>
        </p:nvSpPr>
        <p:spPr>
          <a:xfrm>
            <a:off x="5526476" y="2390982"/>
            <a:ext cx="4595282" cy="338554"/>
          </a:xfrm>
          <a:prstGeom prst="rect">
            <a:avLst/>
          </a:prstGeom>
          <a:noFill/>
        </p:spPr>
        <p:txBody>
          <a:bodyPr wrap="square">
            <a:spAutoFit/>
          </a:bodyPr>
          <a:lstStyle/>
          <a:p>
            <a:r>
              <a:rPr lang="en-US" sz="1600" dirty="0"/>
              <a:t>Nothing for BP </a:t>
            </a:r>
          </a:p>
        </p:txBody>
      </p:sp>
      <p:sp>
        <p:nvSpPr>
          <p:cNvPr id="127" name="TextBox 126">
            <a:extLst>
              <a:ext uri="{FF2B5EF4-FFF2-40B4-BE49-F238E27FC236}">
                <a16:creationId xmlns:a16="http://schemas.microsoft.com/office/drawing/2014/main" id="{32CE94B3-4739-4900-BD9C-D792A54B5C2F}"/>
              </a:ext>
            </a:extLst>
          </p:cNvPr>
          <p:cNvSpPr txBox="1"/>
          <p:nvPr/>
        </p:nvSpPr>
        <p:spPr>
          <a:xfrm>
            <a:off x="5581508" y="3389926"/>
            <a:ext cx="4595282" cy="338554"/>
          </a:xfrm>
          <a:prstGeom prst="rect">
            <a:avLst/>
          </a:prstGeom>
          <a:noFill/>
        </p:spPr>
        <p:txBody>
          <a:bodyPr wrap="square">
            <a:spAutoFit/>
          </a:bodyPr>
          <a:lstStyle/>
          <a:p>
            <a:r>
              <a:rPr lang="en-US" sz="1600" dirty="0"/>
              <a:t>:::</a:t>
            </a:r>
          </a:p>
        </p:txBody>
      </p:sp>
      <p:sp>
        <p:nvSpPr>
          <p:cNvPr id="128" name="TextBox 127">
            <a:extLst>
              <a:ext uri="{FF2B5EF4-FFF2-40B4-BE49-F238E27FC236}">
                <a16:creationId xmlns:a16="http://schemas.microsoft.com/office/drawing/2014/main" id="{46EBF7C0-776A-4484-96E0-AA0FCFEF5B9A}"/>
              </a:ext>
            </a:extLst>
          </p:cNvPr>
          <p:cNvSpPr txBox="1"/>
          <p:nvPr/>
        </p:nvSpPr>
        <p:spPr>
          <a:xfrm>
            <a:off x="3765963" y="6380522"/>
            <a:ext cx="4595282" cy="338554"/>
          </a:xfrm>
          <a:prstGeom prst="rect">
            <a:avLst/>
          </a:prstGeom>
          <a:noFill/>
        </p:spPr>
        <p:txBody>
          <a:bodyPr wrap="square">
            <a:spAutoFit/>
          </a:bodyPr>
          <a:lstStyle/>
          <a:p>
            <a:r>
              <a:rPr lang="en-US" sz="1600" dirty="0"/>
              <a:t>Was sum of all points great than 6.5?</a:t>
            </a:r>
          </a:p>
        </p:txBody>
      </p:sp>
      <p:sp>
        <p:nvSpPr>
          <p:cNvPr id="129" name="TextBox 128">
            <a:extLst>
              <a:ext uri="{FF2B5EF4-FFF2-40B4-BE49-F238E27FC236}">
                <a16:creationId xmlns:a16="http://schemas.microsoft.com/office/drawing/2014/main" id="{688FE8C5-8F69-4002-AB9C-0DDB33A1C7E7}"/>
              </a:ext>
            </a:extLst>
          </p:cNvPr>
          <p:cNvSpPr txBox="1"/>
          <p:nvPr/>
        </p:nvSpPr>
        <p:spPr>
          <a:xfrm>
            <a:off x="160463" y="237359"/>
            <a:ext cx="4046291" cy="3139321"/>
          </a:xfrm>
          <a:prstGeom prst="rect">
            <a:avLst/>
          </a:prstGeom>
          <a:noFill/>
        </p:spPr>
        <p:txBody>
          <a:bodyPr wrap="square">
            <a:spAutoFit/>
          </a:bodyPr>
          <a:lstStyle/>
          <a:p>
            <a:r>
              <a:rPr lang="en-US" sz="1800" dirty="0">
                <a:solidFill>
                  <a:schemeClr val="bg1">
                    <a:lumMod val="65000"/>
                  </a:schemeClr>
                </a:solidFill>
              </a:rPr>
              <a:t>Let's simulate a contest by throwing darts, just like we did for the area of the circle..  </a:t>
            </a:r>
          </a:p>
          <a:p>
            <a:endParaRPr lang="en-US" dirty="0"/>
          </a:p>
          <a:p>
            <a:endParaRPr lang="en-US" dirty="0"/>
          </a:p>
          <a:p>
            <a:r>
              <a:rPr lang="en-US" dirty="0"/>
              <a:t>We need to play more games until</a:t>
            </a:r>
          </a:p>
          <a:p>
            <a:endParaRPr lang="en-US" dirty="0"/>
          </a:p>
          <a:p>
            <a:pPr marL="285750" indent="-285750">
              <a:buFont typeface="Arial" panose="020B0604020202020204" pitchFamily="34" charset="0"/>
              <a:buChar char="•"/>
            </a:pPr>
            <a:r>
              <a:rPr lang="en-US" dirty="0"/>
              <a:t>We have played 12 games</a:t>
            </a:r>
          </a:p>
          <a:p>
            <a:pPr marL="285750" indent="-285750">
              <a:buFont typeface="Arial" panose="020B0604020202020204" pitchFamily="34" charset="0"/>
              <a:buChar char="•"/>
            </a:pPr>
            <a:r>
              <a:rPr lang="en-US" dirty="0"/>
              <a:t>One of the players has acuminated at least 6.5 points.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407763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90D1D9-C12E-49A3-AF0F-30D363FCC1B7}"/>
              </a:ext>
            </a:extLst>
          </p:cNvPr>
          <p:cNvSpPr/>
          <p:nvPr/>
        </p:nvSpPr>
        <p:spPr>
          <a:xfrm>
            <a:off x="103987" y="374985"/>
            <a:ext cx="12959802" cy="5909310"/>
          </a:xfrm>
          <a:prstGeom prst="rect">
            <a:avLst/>
          </a:prstGeom>
        </p:spPr>
        <p:txBody>
          <a:bodyPr wrap="square">
            <a:spAutoFit/>
          </a:bodyPr>
          <a:lstStyle/>
          <a:p>
            <a:r>
              <a:rPr lang="en-US" dirty="0">
                <a:solidFill>
                  <a:srgbClr val="0000FF"/>
                </a:solidFill>
                <a:latin typeface="Courier New" panose="02070309020205020404" pitchFamily="49" charset="0"/>
              </a:rPr>
              <a:t>function</a:t>
            </a:r>
            <a:r>
              <a:rPr lang="en-US" dirty="0">
                <a:solidFill>
                  <a:srgbClr val="000000"/>
                </a:solidFill>
                <a:latin typeface="Courier New" panose="02070309020205020404" pitchFamily="49" charset="0"/>
              </a:rPr>
              <a:t> [ ] = chess()</a:t>
            </a:r>
          </a:p>
          <a:p>
            <a:r>
              <a:rPr lang="en-US" dirty="0">
                <a:solidFill>
                  <a:srgbClr val="000000"/>
                </a:solidFill>
                <a:latin typeface="Courier New" panose="02070309020205020404" pitchFamily="49" charset="0"/>
              </a:rPr>
              <a:t> </a:t>
            </a:r>
          </a:p>
          <a:p>
            <a:r>
              <a:rPr lang="en-US" dirty="0">
                <a:solidFill>
                  <a:srgbClr val="000000"/>
                </a:solidFill>
                <a:latin typeface="Courier New" panose="02070309020205020404" pitchFamily="49" charset="0"/>
              </a:rPr>
              <a:t>runs = 10000000;</a:t>
            </a:r>
          </a:p>
          <a:p>
            <a:r>
              <a:rPr lang="en-US" dirty="0" err="1">
                <a:solidFill>
                  <a:srgbClr val="000000"/>
                </a:solidFill>
                <a:latin typeface="Courier New" panose="02070309020205020404" pitchFamily="49" charset="0"/>
              </a:rPr>
              <a:t>games_won</a:t>
            </a:r>
            <a:r>
              <a:rPr lang="en-US" dirty="0">
                <a:solidFill>
                  <a:srgbClr val="000000"/>
                </a:solidFill>
                <a:latin typeface="Courier New" panose="02070309020205020404" pitchFamily="49" charset="0"/>
              </a:rPr>
              <a:t> =0;</a:t>
            </a:r>
          </a:p>
          <a:p>
            <a:r>
              <a:rPr lang="en-US" dirty="0">
                <a:solidFill>
                  <a:srgbClr val="000000"/>
                </a:solidFill>
                <a:latin typeface="Courier New" panose="02070309020205020404" pitchFamily="49" charset="0"/>
              </a:rPr>
              <a:t> </a:t>
            </a:r>
          </a:p>
          <a:p>
            <a:r>
              <a:rPr lang="en-US" dirty="0">
                <a:solidFill>
                  <a:srgbClr val="0000FF"/>
                </a:solidFill>
                <a:latin typeface="Courier New" panose="02070309020205020404" pitchFamily="49" charset="0"/>
              </a:rPr>
              <a:t>for</a:t>
            </a:r>
            <a:r>
              <a:rPr lang="en-US" dirty="0">
                <a:solidFill>
                  <a:srgbClr val="000000"/>
                </a:solidFill>
                <a:latin typeface="Courier New" panose="02070309020205020404" pitchFamily="49" charset="0"/>
              </a:rPr>
              <a:t> g = 1 : runs</a:t>
            </a:r>
          </a:p>
          <a:p>
            <a:r>
              <a:rPr lang="en-US" dirty="0">
                <a:solidFill>
                  <a:srgbClr val="000000"/>
                </a:solidFill>
                <a:latin typeface="Courier New" panose="02070309020205020404" pitchFamily="49" charset="0"/>
              </a:rPr>
              <a:t>    points = 0;                     </a:t>
            </a:r>
            <a:r>
              <a:rPr lang="en-US" dirty="0">
                <a:solidFill>
                  <a:srgbClr val="228B22"/>
                </a:solidFill>
                <a:latin typeface="Courier New" panose="02070309020205020404" pitchFamily="49" charset="0"/>
              </a:rPr>
              <a:t>% white starts with no points</a:t>
            </a:r>
          </a:p>
          <a:p>
            <a:r>
              <a:rPr lang="en-US" dirty="0">
                <a:solidFill>
                  <a:srgbClr val="000000"/>
                </a:solidFill>
                <a:latin typeface="Courier New" panose="02070309020205020404" pitchFamily="49" charset="0"/>
              </a:rPr>
              <a:t>    </a:t>
            </a:r>
            <a:r>
              <a:rPr lang="en-US" dirty="0">
                <a:solidFill>
                  <a:srgbClr val="0000FF"/>
                </a:solidFill>
                <a:latin typeface="Courier New" panose="02070309020205020404" pitchFamily="49" charset="0"/>
              </a:rPr>
              <a:t>for</a:t>
            </a:r>
            <a:r>
              <a:rPr lang="en-US" dirty="0">
                <a:solidFill>
                  <a:srgbClr val="000000"/>
                </a:solidFill>
                <a:latin typeface="Courier New" panose="02070309020205020404" pitchFamily="49" charset="0"/>
              </a:rPr>
              <a:t> </a:t>
            </a:r>
            <a:r>
              <a:rPr lang="en-US" dirty="0" err="1">
                <a:solidFill>
                  <a:srgbClr val="000000"/>
                </a:solidFill>
                <a:latin typeface="Courier New" panose="02070309020205020404" pitchFamily="49" charset="0"/>
              </a:rPr>
              <a:t>i</a:t>
            </a:r>
            <a:r>
              <a:rPr lang="en-US" dirty="0">
                <a:solidFill>
                  <a:srgbClr val="000000"/>
                </a:solidFill>
                <a:latin typeface="Courier New" panose="02070309020205020404" pitchFamily="49" charset="0"/>
              </a:rPr>
              <a:t> = 1 : 12                  </a:t>
            </a:r>
            <a:r>
              <a:rPr lang="en-US" dirty="0">
                <a:solidFill>
                  <a:srgbClr val="228B22"/>
                </a:solidFill>
                <a:latin typeface="Courier New" panose="02070309020205020404" pitchFamily="49" charset="0"/>
              </a:rPr>
              <a:t>% play 12 games </a:t>
            </a:r>
          </a:p>
          <a:p>
            <a:r>
              <a:rPr lang="en-US" dirty="0">
                <a:solidFill>
                  <a:srgbClr val="000000"/>
                </a:solidFill>
                <a:latin typeface="Courier New" panose="02070309020205020404" pitchFamily="49" charset="0"/>
              </a:rPr>
              <a:t>        dart = rand;                </a:t>
            </a:r>
            <a:r>
              <a:rPr lang="en-US" dirty="0">
                <a:solidFill>
                  <a:srgbClr val="228B22"/>
                </a:solidFill>
                <a:latin typeface="Courier New" panose="02070309020205020404" pitchFamily="49" charset="0"/>
              </a:rPr>
              <a:t>% throw a random dart on the </a:t>
            </a:r>
            <a:r>
              <a:rPr lang="en-US" dirty="0" err="1">
                <a:solidFill>
                  <a:srgbClr val="228B22"/>
                </a:solidFill>
                <a:latin typeface="Courier New" panose="02070309020205020404" pitchFamily="49" charset="0"/>
              </a:rPr>
              <a:t>numberline</a:t>
            </a:r>
            <a:r>
              <a:rPr lang="en-US" dirty="0">
                <a:solidFill>
                  <a:srgbClr val="228B22"/>
                </a:solidFill>
                <a:latin typeface="Courier New" panose="02070309020205020404" pitchFamily="49" charset="0"/>
              </a:rPr>
              <a:t> 0 to 1</a:t>
            </a:r>
          </a:p>
          <a:p>
            <a:r>
              <a:rPr lang="en-US" dirty="0">
                <a:solidFill>
                  <a:srgbClr val="000000"/>
                </a:solidFill>
                <a:latin typeface="Courier New" panose="02070309020205020404" pitchFamily="49" charset="0"/>
              </a:rPr>
              <a:t>        </a:t>
            </a:r>
            <a:r>
              <a:rPr lang="en-US" dirty="0">
                <a:solidFill>
                  <a:srgbClr val="0000FF"/>
                </a:solidFill>
                <a:latin typeface="Courier New" panose="02070309020205020404" pitchFamily="49" charset="0"/>
              </a:rPr>
              <a:t>if</a:t>
            </a:r>
            <a:r>
              <a:rPr lang="en-US" dirty="0">
                <a:solidFill>
                  <a:srgbClr val="000000"/>
                </a:solidFill>
                <a:latin typeface="Courier New" panose="02070309020205020404" pitchFamily="49" charset="0"/>
              </a:rPr>
              <a:t> dart &lt; 0.2               </a:t>
            </a:r>
            <a:r>
              <a:rPr lang="en-US" dirty="0">
                <a:solidFill>
                  <a:srgbClr val="228B22"/>
                </a:solidFill>
                <a:latin typeface="Courier New" panose="02070309020205020404" pitchFamily="49" charset="0"/>
              </a:rPr>
              <a:t>% if dart &lt; 0.2, white won</a:t>
            </a:r>
          </a:p>
          <a:p>
            <a:r>
              <a:rPr lang="en-US" dirty="0">
                <a:solidFill>
                  <a:srgbClr val="000000"/>
                </a:solidFill>
                <a:latin typeface="Courier New" panose="02070309020205020404" pitchFamily="49" charset="0"/>
              </a:rPr>
              <a:t>            points = points + 1;</a:t>
            </a:r>
          </a:p>
          <a:p>
            <a:r>
              <a:rPr lang="en-US" dirty="0">
                <a:solidFill>
                  <a:srgbClr val="000000"/>
                </a:solidFill>
                <a:latin typeface="Courier New" panose="02070309020205020404" pitchFamily="49" charset="0"/>
              </a:rPr>
              <a:t>        </a:t>
            </a:r>
            <a:r>
              <a:rPr lang="en-US" dirty="0">
                <a:solidFill>
                  <a:srgbClr val="0000FF"/>
                </a:solidFill>
                <a:latin typeface="Courier New" panose="02070309020205020404" pitchFamily="49" charset="0"/>
              </a:rPr>
              <a:t>elseif</a:t>
            </a:r>
            <a:r>
              <a:rPr lang="en-US" dirty="0">
                <a:solidFill>
                  <a:srgbClr val="000000"/>
                </a:solidFill>
                <a:latin typeface="Courier New" panose="02070309020205020404" pitchFamily="49" charset="0"/>
              </a:rPr>
              <a:t> dart &lt; 0.85          </a:t>
            </a:r>
            <a:r>
              <a:rPr lang="en-US" dirty="0">
                <a:solidFill>
                  <a:srgbClr val="228B22"/>
                </a:solidFill>
                <a:latin typeface="Courier New" panose="02070309020205020404" pitchFamily="49" charset="0"/>
              </a:rPr>
              <a:t>% </a:t>
            </a:r>
            <a:r>
              <a:rPr lang="en-US" sz="1400" dirty="0">
                <a:solidFill>
                  <a:srgbClr val="228B22"/>
                </a:solidFill>
                <a:latin typeface="Courier New" panose="02070309020205020404" pitchFamily="49" charset="0"/>
              </a:rPr>
              <a:t>If the above is not true, and dart &lt; 0.85, it was a draw </a:t>
            </a:r>
            <a:endParaRPr lang="en-US" sz="1600" dirty="0">
              <a:solidFill>
                <a:srgbClr val="228B22"/>
              </a:solidFill>
              <a:latin typeface="Courier New" panose="02070309020205020404" pitchFamily="49" charset="0"/>
            </a:endParaRPr>
          </a:p>
          <a:p>
            <a:r>
              <a:rPr lang="en-US" dirty="0">
                <a:solidFill>
                  <a:srgbClr val="000000"/>
                </a:solidFill>
                <a:latin typeface="Courier New" panose="02070309020205020404" pitchFamily="49" charset="0"/>
              </a:rPr>
              <a:t>            points = points + 0.5;</a:t>
            </a:r>
          </a:p>
          <a:p>
            <a:r>
              <a:rPr lang="en-US" dirty="0">
                <a:solidFill>
                  <a:srgbClr val="000000"/>
                </a:solidFill>
                <a:latin typeface="Courier New" panose="02070309020205020404" pitchFamily="49" charset="0"/>
              </a:rPr>
              <a:t>        </a:t>
            </a:r>
            <a:r>
              <a:rPr lang="en-US" dirty="0">
                <a:solidFill>
                  <a:srgbClr val="0000FF"/>
                </a:solidFill>
                <a:latin typeface="Courier New" panose="02070309020205020404" pitchFamily="49" charset="0"/>
              </a:rPr>
              <a:t>end</a:t>
            </a:r>
          </a:p>
          <a:p>
            <a:r>
              <a:rPr lang="en-US" dirty="0">
                <a:solidFill>
                  <a:srgbClr val="000000"/>
                </a:solidFill>
                <a:latin typeface="Courier New" panose="02070309020205020404" pitchFamily="49" charset="0"/>
              </a:rPr>
              <a:t>    </a:t>
            </a:r>
            <a:r>
              <a:rPr lang="en-US" dirty="0">
                <a:solidFill>
                  <a:srgbClr val="0000FF"/>
                </a:solidFill>
                <a:latin typeface="Courier New" panose="02070309020205020404" pitchFamily="49" charset="0"/>
              </a:rPr>
              <a:t>end</a:t>
            </a:r>
          </a:p>
          <a:p>
            <a:r>
              <a:rPr lang="en-US" dirty="0">
                <a:solidFill>
                  <a:srgbClr val="000000"/>
                </a:solidFill>
                <a:latin typeface="Courier New" panose="02070309020205020404" pitchFamily="49" charset="0"/>
              </a:rPr>
              <a:t>    </a:t>
            </a:r>
            <a:r>
              <a:rPr lang="en-US" dirty="0">
                <a:solidFill>
                  <a:srgbClr val="0000FF"/>
                </a:solidFill>
                <a:latin typeface="Courier New" panose="02070309020205020404" pitchFamily="49" charset="0"/>
              </a:rPr>
              <a:t>if</a:t>
            </a:r>
            <a:r>
              <a:rPr lang="en-US" dirty="0">
                <a:solidFill>
                  <a:srgbClr val="000000"/>
                </a:solidFill>
                <a:latin typeface="Courier New" panose="02070309020205020404" pitchFamily="49" charset="0"/>
              </a:rPr>
              <a:t> points &gt;= 6.5                </a:t>
            </a:r>
            <a:r>
              <a:rPr lang="en-US" dirty="0">
                <a:solidFill>
                  <a:srgbClr val="228B22"/>
                </a:solidFill>
                <a:latin typeface="Courier New" panose="02070309020205020404" pitchFamily="49" charset="0"/>
              </a:rPr>
              <a:t>% decide if white worn the whole tournament</a:t>
            </a:r>
          </a:p>
          <a:p>
            <a:r>
              <a:rPr lang="en-US" dirty="0">
                <a:solidFill>
                  <a:srgbClr val="000000"/>
                </a:solidFill>
                <a:latin typeface="Courier New" panose="02070309020205020404" pitchFamily="49" charset="0"/>
              </a:rPr>
              <a:t>        </a:t>
            </a:r>
            <a:r>
              <a:rPr lang="en-US" dirty="0" err="1">
                <a:solidFill>
                  <a:srgbClr val="000000"/>
                </a:solidFill>
                <a:latin typeface="Courier New" panose="02070309020205020404" pitchFamily="49" charset="0"/>
              </a:rPr>
              <a:t>games_won</a:t>
            </a:r>
            <a:r>
              <a:rPr lang="en-US" dirty="0">
                <a:solidFill>
                  <a:srgbClr val="000000"/>
                </a:solidFill>
                <a:latin typeface="Courier New" panose="02070309020205020404" pitchFamily="49" charset="0"/>
              </a:rPr>
              <a:t> = </a:t>
            </a:r>
            <a:r>
              <a:rPr lang="en-US" dirty="0" err="1">
                <a:solidFill>
                  <a:srgbClr val="000000"/>
                </a:solidFill>
                <a:latin typeface="Courier New" panose="02070309020205020404" pitchFamily="49" charset="0"/>
              </a:rPr>
              <a:t>games_won</a:t>
            </a:r>
            <a:r>
              <a:rPr lang="en-US" dirty="0">
                <a:solidFill>
                  <a:srgbClr val="000000"/>
                </a:solidFill>
                <a:latin typeface="Courier New" panose="02070309020205020404" pitchFamily="49" charset="0"/>
              </a:rPr>
              <a:t> + 1;</a:t>
            </a:r>
          </a:p>
          <a:p>
            <a:r>
              <a:rPr lang="en-US" dirty="0">
                <a:solidFill>
                  <a:srgbClr val="000000"/>
                </a:solidFill>
                <a:latin typeface="Courier New" panose="02070309020205020404" pitchFamily="49" charset="0"/>
              </a:rPr>
              <a:t>    </a:t>
            </a:r>
            <a:r>
              <a:rPr lang="en-US" dirty="0">
                <a:solidFill>
                  <a:srgbClr val="0000FF"/>
                </a:solidFill>
                <a:latin typeface="Courier New" panose="02070309020205020404" pitchFamily="49" charset="0"/>
              </a:rPr>
              <a:t>end</a:t>
            </a:r>
          </a:p>
          <a:p>
            <a:r>
              <a:rPr lang="en-US" dirty="0">
                <a:solidFill>
                  <a:srgbClr val="0000FF"/>
                </a:solidFill>
                <a:latin typeface="Courier New" panose="02070309020205020404" pitchFamily="49" charset="0"/>
              </a:rPr>
              <a:t> end</a:t>
            </a:r>
          </a:p>
          <a:p>
            <a:r>
              <a:rPr lang="en-US" dirty="0">
                <a:solidFill>
                  <a:srgbClr val="000000"/>
                </a:solidFill>
                <a:latin typeface="Courier New" panose="02070309020205020404" pitchFamily="49" charset="0"/>
              </a:rPr>
              <a:t> </a:t>
            </a:r>
            <a:r>
              <a:rPr lang="en-US" dirty="0" err="1">
                <a:solidFill>
                  <a:srgbClr val="000000"/>
                </a:solidFill>
                <a:latin typeface="Courier New" panose="02070309020205020404" pitchFamily="49" charset="0"/>
              </a:rPr>
              <a:t>games_won</a:t>
            </a:r>
            <a:r>
              <a:rPr lang="en-US" dirty="0">
                <a:solidFill>
                  <a:srgbClr val="000000"/>
                </a:solidFill>
                <a:latin typeface="Courier New" panose="02070309020205020404" pitchFamily="49" charset="0"/>
              </a:rPr>
              <a:t>/runs </a:t>
            </a:r>
          </a:p>
          <a:p>
            <a:r>
              <a:rPr lang="en-US" dirty="0">
                <a:solidFill>
                  <a:srgbClr val="0000FF"/>
                </a:solidFill>
                <a:latin typeface="Courier New" panose="02070309020205020404" pitchFamily="49" charset="0"/>
              </a:rPr>
              <a:t>end</a:t>
            </a:r>
            <a:endParaRPr lang="en-US" b="0" i="0" u="none" strike="noStrike" baseline="0" dirty="0"/>
          </a:p>
        </p:txBody>
      </p:sp>
      <p:sp>
        <p:nvSpPr>
          <p:cNvPr id="5" name="Rectangle 4">
            <a:extLst>
              <a:ext uri="{FF2B5EF4-FFF2-40B4-BE49-F238E27FC236}">
                <a16:creationId xmlns:a16="http://schemas.microsoft.com/office/drawing/2014/main" id="{5C448D47-B4FD-4671-B06F-8786E8A6CD73}"/>
              </a:ext>
            </a:extLst>
          </p:cNvPr>
          <p:cNvSpPr/>
          <p:nvPr/>
        </p:nvSpPr>
        <p:spPr>
          <a:xfrm>
            <a:off x="5992013" y="5188095"/>
            <a:ext cx="6096000" cy="1569660"/>
          </a:xfrm>
          <a:prstGeom prst="rect">
            <a:avLst/>
          </a:prstGeom>
          <a:solidFill>
            <a:schemeClr val="tx1"/>
          </a:solidFill>
        </p:spPr>
        <p:txBody>
          <a:bodyPr>
            <a:spAutoFit/>
          </a:bodyPr>
          <a:lstStyle/>
          <a:p>
            <a:r>
              <a:rPr lang="en-US" sz="3200" dirty="0">
                <a:solidFill>
                  <a:schemeClr val="bg1"/>
                </a:solidFill>
              </a:rPr>
              <a:t>&gt;&gt; tic;, chess, toc</a:t>
            </a:r>
          </a:p>
          <a:p>
            <a:r>
              <a:rPr lang="en-US" sz="3200" dirty="0" err="1">
                <a:solidFill>
                  <a:schemeClr val="bg1"/>
                </a:solidFill>
              </a:rPr>
              <a:t>ans</a:t>
            </a:r>
            <a:r>
              <a:rPr lang="en-US" sz="3200" dirty="0">
                <a:solidFill>
                  <a:schemeClr val="bg1"/>
                </a:solidFill>
              </a:rPr>
              <a:t> =   0.519810</a:t>
            </a:r>
          </a:p>
          <a:p>
            <a:r>
              <a:rPr lang="en-US" sz="3200" dirty="0">
                <a:solidFill>
                  <a:schemeClr val="bg1"/>
                </a:solidFill>
              </a:rPr>
              <a:t>Elapsed time is 3.334 seconds.</a:t>
            </a:r>
            <a:endParaRPr lang="en-US" dirty="0">
              <a:solidFill>
                <a:schemeClr val="bg1"/>
              </a:solidFill>
            </a:endParaRPr>
          </a:p>
        </p:txBody>
      </p:sp>
      <p:sp>
        <p:nvSpPr>
          <p:cNvPr id="6" name="TextBox 5">
            <a:extLst>
              <a:ext uri="{FF2B5EF4-FFF2-40B4-BE49-F238E27FC236}">
                <a16:creationId xmlns:a16="http://schemas.microsoft.com/office/drawing/2014/main" id="{E1002A11-27BF-44D5-9FF0-18F7433B9071}"/>
              </a:ext>
            </a:extLst>
          </p:cNvPr>
          <p:cNvSpPr txBox="1"/>
          <p:nvPr/>
        </p:nvSpPr>
        <p:spPr>
          <a:xfrm>
            <a:off x="1814501" y="6357645"/>
            <a:ext cx="4129099" cy="523220"/>
          </a:xfrm>
          <a:prstGeom prst="rect">
            <a:avLst/>
          </a:prstGeom>
          <a:noFill/>
        </p:spPr>
        <p:txBody>
          <a:bodyPr wrap="square">
            <a:spAutoFit/>
          </a:bodyPr>
          <a:lstStyle/>
          <a:p>
            <a:r>
              <a:rPr lang="en-US" altLang="en-US" sz="2800" dirty="0">
                <a:solidFill>
                  <a:srgbClr val="222222"/>
                </a:solidFill>
                <a:latin typeface="ArnhemPro"/>
              </a:rPr>
              <a:t>The true answer is </a:t>
            </a:r>
            <a:r>
              <a:rPr lang="en-US" altLang="en-US" sz="2800" dirty="0">
                <a:solidFill>
                  <a:srgbClr val="C00000"/>
                </a:solidFill>
                <a:latin typeface="ArnhemPro"/>
              </a:rPr>
              <a:t>0.5198</a:t>
            </a:r>
            <a:endParaRPr lang="en-US" sz="2800" dirty="0"/>
          </a:p>
        </p:txBody>
      </p:sp>
      <p:sp>
        <p:nvSpPr>
          <p:cNvPr id="7" name="TextBox 6">
            <a:extLst>
              <a:ext uri="{FF2B5EF4-FFF2-40B4-BE49-F238E27FC236}">
                <a16:creationId xmlns:a16="http://schemas.microsoft.com/office/drawing/2014/main" id="{A5F1C11B-1E7B-4051-B912-B6019C8F82AA}"/>
              </a:ext>
            </a:extLst>
          </p:cNvPr>
          <p:cNvSpPr txBox="1"/>
          <p:nvPr/>
        </p:nvSpPr>
        <p:spPr>
          <a:xfrm>
            <a:off x="5216525" y="0"/>
            <a:ext cx="6572250" cy="923330"/>
          </a:xfrm>
          <a:prstGeom prst="rect">
            <a:avLst/>
          </a:prstGeom>
          <a:noFill/>
        </p:spPr>
        <p:txBody>
          <a:bodyPr wrap="square">
            <a:spAutoFit/>
          </a:bodyPr>
          <a:lstStyle/>
          <a:p>
            <a:r>
              <a:rPr lang="en-US" sz="1800" dirty="0"/>
              <a:t>Specifically, suppose one of the players is better than his opponent to the degree that he wins </a:t>
            </a:r>
            <a:r>
              <a:rPr lang="en-US" sz="1800" b="1" dirty="0">
                <a:solidFill>
                  <a:srgbClr val="FF0000"/>
                </a:solidFill>
              </a:rPr>
              <a:t>20</a:t>
            </a:r>
            <a:r>
              <a:rPr lang="en-US" sz="1800" dirty="0"/>
              <a:t> percent of all games and loses </a:t>
            </a:r>
            <a:r>
              <a:rPr lang="en-US" sz="1800" b="1" dirty="0">
                <a:solidFill>
                  <a:srgbClr val="00B050"/>
                </a:solidFill>
              </a:rPr>
              <a:t>15</a:t>
            </a:r>
            <a:r>
              <a:rPr lang="en-US" sz="1800" dirty="0"/>
              <a:t> percent of games; the other </a:t>
            </a:r>
            <a:r>
              <a:rPr lang="en-US" sz="1800" b="1" dirty="0">
                <a:solidFill>
                  <a:srgbClr val="0000FF"/>
                </a:solidFill>
              </a:rPr>
              <a:t>65</a:t>
            </a:r>
            <a:r>
              <a:rPr lang="en-US" sz="1800" dirty="0"/>
              <a:t> percent end in draws</a:t>
            </a:r>
            <a:r>
              <a:rPr lang="en-US" sz="1800" baseline="30000" dirty="0"/>
              <a:t>1</a:t>
            </a:r>
            <a:r>
              <a:rPr lang="en-US" sz="1800" dirty="0"/>
              <a:t>.</a:t>
            </a:r>
            <a:r>
              <a:rPr lang="en-US" sz="1800" baseline="30000" dirty="0"/>
              <a:t> </a:t>
            </a:r>
          </a:p>
        </p:txBody>
      </p:sp>
      <p:grpSp>
        <p:nvGrpSpPr>
          <p:cNvPr id="11" name="Group 10">
            <a:extLst>
              <a:ext uri="{FF2B5EF4-FFF2-40B4-BE49-F238E27FC236}">
                <a16:creationId xmlns:a16="http://schemas.microsoft.com/office/drawing/2014/main" id="{96BF57AB-571F-4A26-AEC5-76617B306EAE}"/>
              </a:ext>
            </a:extLst>
          </p:cNvPr>
          <p:cNvGrpSpPr/>
          <p:nvPr/>
        </p:nvGrpSpPr>
        <p:grpSpPr>
          <a:xfrm>
            <a:off x="5344982" y="1219199"/>
            <a:ext cx="5850823" cy="194733"/>
            <a:chOff x="5054600" y="1187450"/>
            <a:chExt cx="9144000" cy="412750"/>
          </a:xfrm>
        </p:grpSpPr>
        <p:sp>
          <p:nvSpPr>
            <p:cNvPr id="8" name="Rectangle 7">
              <a:extLst>
                <a:ext uri="{FF2B5EF4-FFF2-40B4-BE49-F238E27FC236}">
                  <a16:creationId xmlns:a16="http://schemas.microsoft.com/office/drawing/2014/main" id="{0ACC07BA-68BE-4EB4-A18C-D712E18EAD7B}"/>
                </a:ext>
              </a:extLst>
            </p:cNvPr>
            <p:cNvSpPr/>
            <p:nvPr/>
          </p:nvSpPr>
          <p:spPr>
            <a:xfrm>
              <a:off x="5054600" y="1187450"/>
              <a:ext cx="1828800" cy="4127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C2C63F7-C36F-4236-9BE6-27BE78A58269}"/>
                </a:ext>
              </a:extLst>
            </p:cNvPr>
            <p:cNvSpPr/>
            <p:nvPr/>
          </p:nvSpPr>
          <p:spPr>
            <a:xfrm>
              <a:off x="6883400" y="1187450"/>
              <a:ext cx="1371600" cy="41275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7DEA3A-3D77-493A-80B3-F6959369E5F0}"/>
                </a:ext>
              </a:extLst>
            </p:cNvPr>
            <p:cNvSpPr/>
            <p:nvPr/>
          </p:nvSpPr>
          <p:spPr>
            <a:xfrm>
              <a:off x="8255000" y="1187450"/>
              <a:ext cx="5943600" cy="41275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025" descr="16,995 Dart Illustrations &amp;amp; Clip Art">
            <a:extLst>
              <a:ext uri="{FF2B5EF4-FFF2-40B4-BE49-F238E27FC236}">
                <a16:creationId xmlns:a16="http://schemas.microsoft.com/office/drawing/2014/main" id="{16890613-3722-4DA5-9524-137454047BF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0041" b="55937"/>
          <a:stretch/>
        </p:blipFill>
        <p:spPr bwMode="auto">
          <a:xfrm>
            <a:off x="10579889" y="707969"/>
            <a:ext cx="862519" cy="7632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A310555-AE7C-4F8E-BC22-CE649199D75D}"/>
              </a:ext>
            </a:extLst>
          </p:cNvPr>
          <p:cNvSpPr txBox="1"/>
          <p:nvPr/>
        </p:nvSpPr>
        <p:spPr>
          <a:xfrm>
            <a:off x="5219539" y="1354665"/>
            <a:ext cx="301686" cy="369332"/>
          </a:xfrm>
          <a:prstGeom prst="rect">
            <a:avLst/>
          </a:prstGeom>
          <a:noFill/>
        </p:spPr>
        <p:txBody>
          <a:bodyPr wrap="none" rtlCol="0">
            <a:spAutoFit/>
          </a:bodyPr>
          <a:lstStyle/>
          <a:p>
            <a:r>
              <a:rPr lang="en-US" dirty="0"/>
              <a:t>0</a:t>
            </a:r>
          </a:p>
        </p:txBody>
      </p:sp>
      <p:sp>
        <p:nvSpPr>
          <p:cNvPr id="14" name="TextBox 13">
            <a:extLst>
              <a:ext uri="{FF2B5EF4-FFF2-40B4-BE49-F238E27FC236}">
                <a16:creationId xmlns:a16="http://schemas.microsoft.com/office/drawing/2014/main" id="{9CACE5BA-27EE-4227-BD9F-2550B264DB9C}"/>
              </a:ext>
            </a:extLst>
          </p:cNvPr>
          <p:cNvSpPr txBox="1"/>
          <p:nvPr/>
        </p:nvSpPr>
        <p:spPr>
          <a:xfrm>
            <a:off x="11044962" y="1382336"/>
            <a:ext cx="301686" cy="369332"/>
          </a:xfrm>
          <a:prstGeom prst="rect">
            <a:avLst/>
          </a:prstGeom>
          <a:noFill/>
        </p:spPr>
        <p:txBody>
          <a:bodyPr wrap="none" rtlCol="0">
            <a:spAutoFit/>
          </a:bodyPr>
          <a:lstStyle/>
          <a:p>
            <a:r>
              <a:rPr lang="en-US" dirty="0"/>
              <a:t>1</a:t>
            </a:r>
          </a:p>
        </p:txBody>
      </p:sp>
    </p:spTree>
    <p:extLst>
      <p:ext uri="{BB962C8B-B14F-4D97-AF65-F5344CB8AC3E}">
        <p14:creationId xmlns:p14="http://schemas.microsoft.com/office/powerpoint/2010/main" val="3080246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C8E632-B1F8-4554-9F87-B8E4CA6309D1}"/>
              </a:ext>
            </a:extLst>
          </p:cNvPr>
          <p:cNvPicPr>
            <a:picLocks noChangeAspect="1"/>
          </p:cNvPicPr>
          <p:nvPr/>
        </p:nvPicPr>
        <p:blipFill>
          <a:blip r:embed="rId3"/>
          <a:stretch>
            <a:fillRect/>
          </a:stretch>
        </p:blipFill>
        <p:spPr>
          <a:xfrm>
            <a:off x="7586941" y="-113525"/>
            <a:ext cx="4721310" cy="3542525"/>
          </a:xfrm>
          <a:prstGeom prst="rect">
            <a:avLst/>
          </a:prstGeom>
        </p:spPr>
      </p:pic>
      <p:sp>
        <p:nvSpPr>
          <p:cNvPr id="5" name="TextBox 4">
            <a:extLst>
              <a:ext uri="{FF2B5EF4-FFF2-40B4-BE49-F238E27FC236}">
                <a16:creationId xmlns:a16="http://schemas.microsoft.com/office/drawing/2014/main" id="{1C65DC0F-1CA9-43BE-BF8F-333AF6C5A197}"/>
              </a:ext>
            </a:extLst>
          </p:cNvPr>
          <p:cNvSpPr txBox="1"/>
          <p:nvPr/>
        </p:nvSpPr>
        <p:spPr>
          <a:xfrm>
            <a:off x="10428796" y="546593"/>
            <a:ext cx="1176925" cy="369332"/>
          </a:xfrm>
          <a:prstGeom prst="rect">
            <a:avLst/>
          </a:prstGeom>
          <a:noFill/>
        </p:spPr>
        <p:txBody>
          <a:bodyPr wrap="none" rtlCol="0">
            <a:spAutoFit/>
          </a:bodyPr>
          <a:lstStyle/>
          <a:p>
            <a:r>
              <a:rPr lang="en-US" dirty="0"/>
              <a:t>1,000 runs</a:t>
            </a:r>
          </a:p>
        </p:txBody>
      </p:sp>
      <p:sp>
        <p:nvSpPr>
          <p:cNvPr id="6" name="Rectangle 5">
            <a:extLst>
              <a:ext uri="{FF2B5EF4-FFF2-40B4-BE49-F238E27FC236}">
                <a16:creationId xmlns:a16="http://schemas.microsoft.com/office/drawing/2014/main" id="{0EF32418-26A6-4DCE-BD23-5B42307706FA}"/>
              </a:ext>
            </a:extLst>
          </p:cNvPr>
          <p:cNvSpPr/>
          <p:nvPr/>
        </p:nvSpPr>
        <p:spPr>
          <a:xfrm>
            <a:off x="184728" y="2663332"/>
            <a:ext cx="8349672" cy="4408899"/>
          </a:xfrm>
          <a:prstGeom prst="rect">
            <a:avLst/>
          </a:prstGeom>
        </p:spPr>
        <p:txBody>
          <a:bodyPr wrap="square">
            <a:spAutoFit/>
          </a:bodyPr>
          <a:lstStyle/>
          <a:p>
            <a:r>
              <a:rPr lang="en-US" sz="1050" dirty="0">
                <a:solidFill>
                  <a:srgbClr val="0000FF"/>
                </a:solidFill>
                <a:latin typeface="Courier New" panose="02070309020205020404" pitchFamily="49" charset="0"/>
              </a:rPr>
              <a:t>function</a:t>
            </a:r>
            <a:r>
              <a:rPr lang="en-US" sz="1050" dirty="0">
                <a:solidFill>
                  <a:srgbClr val="000000"/>
                </a:solidFill>
                <a:latin typeface="Courier New" panose="02070309020205020404" pitchFamily="49" charset="0"/>
              </a:rPr>
              <a:t> [ ] = chess()</a:t>
            </a:r>
          </a:p>
          <a:p>
            <a:r>
              <a:rPr lang="en-US" sz="1050" dirty="0">
                <a:solidFill>
                  <a:srgbClr val="000000"/>
                </a:solidFill>
                <a:latin typeface="Courier New" panose="02070309020205020404" pitchFamily="49" charset="0"/>
              </a:rPr>
              <a:t> </a:t>
            </a:r>
          </a:p>
          <a:p>
            <a:r>
              <a:rPr lang="en-US" sz="1050" dirty="0">
                <a:solidFill>
                  <a:srgbClr val="000000"/>
                </a:solidFill>
                <a:latin typeface="Courier New" panose="02070309020205020404" pitchFamily="49" charset="0"/>
              </a:rPr>
              <a:t>runs = 100000;</a:t>
            </a:r>
          </a:p>
          <a:p>
            <a:r>
              <a:rPr lang="en-US" sz="1050" dirty="0" err="1">
                <a:solidFill>
                  <a:srgbClr val="000000"/>
                </a:solidFill>
                <a:latin typeface="Courier New" panose="02070309020205020404" pitchFamily="49" charset="0"/>
              </a:rPr>
              <a:t>oddsOfWining</a:t>
            </a:r>
            <a:r>
              <a:rPr lang="en-US" sz="1050" dirty="0">
                <a:solidFill>
                  <a:srgbClr val="000000"/>
                </a:solidFill>
                <a:latin typeface="Courier New" panose="02070309020205020404" pitchFamily="49" charset="0"/>
              </a:rPr>
              <a:t>=[];</a:t>
            </a:r>
          </a:p>
          <a:p>
            <a:r>
              <a:rPr lang="en-US" sz="1050" dirty="0">
                <a:solidFill>
                  <a:srgbClr val="000000"/>
                </a:solidFill>
                <a:latin typeface="Courier New" panose="02070309020205020404" pitchFamily="49" charset="0"/>
              </a:rPr>
              <a:t> </a:t>
            </a:r>
          </a:p>
          <a:p>
            <a:r>
              <a:rPr lang="en-US" sz="1050" dirty="0">
                <a:solidFill>
                  <a:srgbClr val="0000FF"/>
                </a:solidFill>
                <a:highlight>
                  <a:srgbClr val="FFFF00"/>
                </a:highlight>
                <a:latin typeface="Courier New" panose="02070309020205020404" pitchFamily="49" charset="0"/>
              </a:rPr>
              <a:t>for</a:t>
            </a:r>
            <a:r>
              <a:rPr lang="en-US" sz="1050" dirty="0">
                <a:solidFill>
                  <a:srgbClr val="000000"/>
                </a:solidFill>
                <a:highlight>
                  <a:srgbClr val="FFFF00"/>
                </a:highlight>
                <a:latin typeface="Courier New" panose="02070309020205020404" pitchFamily="49" charset="0"/>
              </a:rPr>
              <a:t> </a:t>
            </a:r>
            <a:r>
              <a:rPr lang="en-US" sz="1050" dirty="0" err="1">
                <a:solidFill>
                  <a:srgbClr val="000000"/>
                </a:solidFill>
                <a:highlight>
                  <a:srgbClr val="FFFF00"/>
                </a:highlight>
                <a:latin typeface="Courier New" panose="02070309020205020404" pitchFamily="49" charset="0"/>
              </a:rPr>
              <a:t>numberOfGames</a:t>
            </a:r>
            <a:r>
              <a:rPr lang="en-US" sz="1050" dirty="0">
                <a:solidFill>
                  <a:srgbClr val="000000"/>
                </a:solidFill>
                <a:highlight>
                  <a:srgbClr val="FFFF00"/>
                </a:highlight>
                <a:latin typeface="Courier New" panose="02070309020205020404" pitchFamily="49" charset="0"/>
              </a:rPr>
              <a:t> = 12 : 1000</a:t>
            </a:r>
          </a:p>
          <a:p>
            <a:r>
              <a:rPr lang="en-US" sz="1050" dirty="0" err="1">
                <a:solidFill>
                  <a:srgbClr val="000000"/>
                </a:solidFill>
                <a:latin typeface="Courier New" panose="02070309020205020404" pitchFamily="49" charset="0"/>
              </a:rPr>
              <a:t>games_won</a:t>
            </a:r>
            <a:r>
              <a:rPr lang="en-US" sz="1050" dirty="0">
                <a:solidFill>
                  <a:srgbClr val="000000"/>
                </a:solidFill>
                <a:latin typeface="Courier New" panose="02070309020205020404" pitchFamily="49" charset="0"/>
              </a:rPr>
              <a:t> = 0;</a:t>
            </a:r>
          </a:p>
          <a:p>
            <a:r>
              <a:rPr lang="en-US" sz="1050" dirty="0">
                <a:solidFill>
                  <a:srgbClr val="0000FF"/>
                </a:solidFill>
                <a:latin typeface="Courier New" panose="02070309020205020404" pitchFamily="49" charset="0"/>
              </a:rPr>
              <a:t> for</a:t>
            </a:r>
            <a:r>
              <a:rPr lang="en-US" sz="1050" dirty="0">
                <a:solidFill>
                  <a:srgbClr val="000000"/>
                </a:solidFill>
                <a:latin typeface="Courier New" panose="02070309020205020404" pitchFamily="49" charset="0"/>
              </a:rPr>
              <a:t> g = 1 : runs</a:t>
            </a:r>
          </a:p>
          <a:p>
            <a:r>
              <a:rPr lang="en-US" sz="1050" dirty="0">
                <a:solidFill>
                  <a:srgbClr val="000000"/>
                </a:solidFill>
                <a:latin typeface="Courier New" panose="02070309020205020404" pitchFamily="49" charset="0"/>
              </a:rPr>
              <a:t>    points = 0;</a:t>
            </a:r>
          </a:p>
          <a:p>
            <a:r>
              <a:rPr lang="en-US" sz="1050" dirty="0">
                <a:solidFill>
                  <a:srgbClr val="000000"/>
                </a:solidFill>
                <a:latin typeface="Courier New" panose="02070309020205020404" pitchFamily="49" charset="0"/>
              </a:rPr>
              <a:t>    </a:t>
            </a:r>
            <a:r>
              <a:rPr lang="en-US" sz="1050" dirty="0">
                <a:solidFill>
                  <a:srgbClr val="0000FF"/>
                </a:solidFill>
                <a:latin typeface="Courier New" panose="02070309020205020404" pitchFamily="49" charset="0"/>
              </a:rPr>
              <a:t>for</a:t>
            </a:r>
            <a:r>
              <a:rPr lang="en-US" sz="1050" dirty="0">
                <a:solidFill>
                  <a:srgbClr val="000000"/>
                </a:solidFill>
                <a:latin typeface="Courier New" panose="02070309020205020404" pitchFamily="49" charset="0"/>
              </a:rPr>
              <a:t> </a:t>
            </a:r>
            <a:r>
              <a:rPr lang="en-US" sz="1050" dirty="0" err="1">
                <a:solidFill>
                  <a:srgbClr val="000000"/>
                </a:solidFill>
                <a:latin typeface="Courier New" panose="02070309020205020404" pitchFamily="49" charset="0"/>
              </a:rPr>
              <a:t>i</a:t>
            </a:r>
            <a:r>
              <a:rPr lang="en-US" sz="1050" dirty="0">
                <a:solidFill>
                  <a:srgbClr val="000000"/>
                </a:solidFill>
                <a:latin typeface="Courier New" panose="02070309020205020404" pitchFamily="49" charset="0"/>
              </a:rPr>
              <a:t> = 1 : </a:t>
            </a:r>
            <a:r>
              <a:rPr lang="en-US" sz="1050" dirty="0" err="1">
                <a:solidFill>
                  <a:srgbClr val="000000"/>
                </a:solidFill>
                <a:latin typeface="Courier New" panose="02070309020205020404" pitchFamily="49" charset="0"/>
              </a:rPr>
              <a:t>numberOfGames</a:t>
            </a:r>
            <a:r>
              <a:rPr lang="en-US" sz="1050" dirty="0">
                <a:solidFill>
                  <a:srgbClr val="000000"/>
                </a:solidFill>
                <a:latin typeface="Courier New" panose="02070309020205020404" pitchFamily="49" charset="0"/>
              </a:rPr>
              <a:t> </a:t>
            </a:r>
          </a:p>
          <a:p>
            <a:r>
              <a:rPr lang="en-US" sz="1050" dirty="0">
                <a:solidFill>
                  <a:srgbClr val="000000"/>
                </a:solidFill>
                <a:latin typeface="Courier New" panose="02070309020205020404" pitchFamily="49" charset="0"/>
              </a:rPr>
              <a:t>        dart = rand;                </a:t>
            </a:r>
            <a:r>
              <a:rPr lang="en-US" sz="1050" dirty="0">
                <a:solidFill>
                  <a:srgbClr val="228B22"/>
                </a:solidFill>
                <a:latin typeface="Courier New" panose="02070309020205020404" pitchFamily="49" charset="0"/>
              </a:rPr>
              <a:t>%throw a random dart on the </a:t>
            </a:r>
            <a:r>
              <a:rPr lang="en-US" sz="1050" dirty="0" err="1">
                <a:solidFill>
                  <a:srgbClr val="228B22"/>
                </a:solidFill>
                <a:latin typeface="Courier New" panose="02070309020205020404" pitchFamily="49" charset="0"/>
              </a:rPr>
              <a:t>numberline</a:t>
            </a:r>
            <a:r>
              <a:rPr lang="en-US" sz="1050" dirty="0">
                <a:solidFill>
                  <a:srgbClr val="228B22"/>
                </a:solidFill>
                <a:latin typeface="Courier New" panose="02070309020205020404" pitchFamily="49" charset="0"/>
              </a:rPr>
              <a:t> 0 to 1</a:t>
            </a:r>
          </a:p>
          <a:p>
            <a:r>
              <a:rPr lang="en-US" sz="1050" dirty="0">
                <a:solidFill>
                  <a:srgbClr val="000000"/>
                </a:solidFill>
                <a:latin typeface="Courier New" panose="02070309020205020404" pitchFamily="49" charset="0"/>
              </a:rPr>
              <a:t>        </a:t>
            </a:r>
            <a:r>
              <a:rPr lang="en-US" sz="1050" dirty="0">
                <a:solidFill>
                  <a:srgbClr val="0000FF"/>
                </a:solidFill>
                <a:latin typeface="Courier New" panose="02070309020205020404" pitchFamily="49" charset="0"/>
              </a:rPr>
              <a:t>if</a:t>
            </a:r>
            <a:r>
              <a:rPr lang="en-US" sz="1050" dirty="0">
                <a:solidFill>
                  <a:srgbClr val="000000"/>
                </a:solidFill>
                <a:latin typeface="Courier New" panose="02070309020205020404" pitchFamily="49" charset="0"/>
              </a:rPr>
              <a:t> dart &lt; 0.2               </a:t>
            </a:r>
            <a:r>
              <a:rPr lang="en-US" sz="1050" dirty="0">
                <a:solidFill>
                  <a:srgbClr val="228B22"/>
                </a:solidFill>
                <a:latin typeface="Courier New" panose="02070309020205020404" pitchFamily="49" charset="0"/>
              </a:rPr>
              <a:t>% if dart &lt; 0.2, white won</a:t>
            </a:r>
          </a:p>
          <a:p>
            <a:r>
              <a:rPr lang="en-US" sz="1050" dirty="0">
                <a:solidFill>
                  <a:srgbClr val="000000"/>
                </a:solidFill>
                <a:latin typeface="Courier New" panose="02070309020205020404" pitchFamily="49" charset="0"/>
              </a:rPr>
              <a:t>            points = points + 1;</a:t>
            </a:r>
          </a:p>
          <a:p>
            <a:r>
              <a:rPr lang="en-US" sz="1050" dirty="0">
                <a:solidFill>
                  <a:srgbClr val="000000"/>
                </a:solidFill>
                <a:latin typeface="Courier New" panose="02070309020205020404" pitchFamily="49" charset="0"/>
              </a:rPr>
              <a:t>        </a:t>
            </a:r>
            <a:r>
              <a:rPr lang="en-US" sz="1050" dirty="0">
                <a:solidFill>
                  <a:srgbClr val="0000FF"/>
                </a:solidFill>
                <a:latin typeface="Courier New" panose="02070309020205020404" pitchFamily="49" charset="0"/>
              </a:rPr>
              <a:t>elseif</a:t>
            </a:r>
            <a:r>
              <a:rPr lang="en-US" sz="1050" dirty="0">
                <a:solidFill>
                  <a:srgbClr val="000000"/>
                </a:solidFill>
                <a:latin typeface="Courier New" panose="02070309020205020404" pitchFamily="49" charset="0"/>
              </a:rPr>
              <a:t> dart &lt; 0.85          </a:t>
            </a:r>
            <a:r>
              <a:rPr lang="en-US" sz="1050" dirty="0">
                <a:solidFill>
                  <a:srgbClr val="228B22"/>
                </a:solidFill>
                <a:latin typeface="Courier New" panose="02070309020205020404" pitchFamily="49" charset="0"/>
              </a:rPr>
              <a:t>% If the above is not true, </a:t>
            </a:r>
          </a:p>
          <a:p>
            <a:r>
              <a:rPr lang="en-US" sz="1050" dirty="0">
                <a:solidFill>
                  <a:srgbClr val="000000"/>
                </a:solidFill>
                <a:latin typeface="Courier New" panose="02070309020205020404" pitchFamily="49" charset="0"/>
              </a:rPr>
              <a:t>            points = points + 0.5;  </a:t>
            </a:r>
            <a:r>
              <a:rPr lang="en-US" sz="1050" dirty="0">
                <a:solidFill>
                  <a:srgbClr val="228B22"/>
                </a:solidFill>
                <a:latin typeface="Courier New" panose="02070309020205020404" pitchFamily="49" charset="0"/>
              </a:rPr>
              <a:t>%</a:t>
            </a:r>
            <a:r>
              <a:rPr lang="en-US" sz="1050" dirty="0">
                <a:solidFill>
                  <a:srgbClr val="000000"/>
                </a:solidFill>
                <a:latin typeface="Courier New" panose="02070309020205020404" pitchFamily="49" charset="0"/>
              </a:rPr>
              <a:t> </a:t>
            </a:r>
            <a:r>
              <a:rPr lang="en-US" sz="1050" dirty="0">
                <a:solidFill>
                  <a:srgbClr val="228B22"/>
                </a:solidFill>
                <a:latin typeface="Courier New" panose="02070309020205020404" pitchFamily="49" charset="0"/>
              </a:rPr>
              <a:t>and dart &lt; 0.85, it was a draw </a:t>
            </a:r>
            <a:endParaRPr lang="en-US" sz="1050" dirty="0">
              <a:solidFill>
                <a:srgbClr val="000000"/>
              </a:solidFill>
              <a:latin typeface="Courier New" panose="02070309020205020404" pitchFamily="49" charset="0"/>
            </a:endParaRPr>
          </a:p>
          <a:p>
            <a:r>
              <a:rPr lang="en-US" sz="1050" dirty="0">
                <a:solidFill>
                  <a:srgbClr val="000000"/>
                </a:solidFill>
                <a:latin typeface="Courier New" panose="02070309020205020404" pitchFamily="49" charset="0"/>
              </a:rPr>
              <a:t>        </a:t>
            </a:r>
            <a:r>
              <a:rPr lang="en-US" sz="1050" dirty="0">
                <a:solidFill>
                  <a:srgbClr val="0000FF"/>
                </a:solidFill>
                <a:latin typeface="Courier New" panose="02070309020205020404" pitchFamily="49" charset="0"/>
              </a:rPr>
              <a:t>end</a:t>
            </a:r>
          </a:p>
          <a:p>
            <a:r>
              <a:rPr lang="en-US" sz="1050" dirty="0">
                <a:solidFill>
                  <a:srgbClr val="000000"/>
                </a:solidFill>
                <a:latin typeface="Courier New" panose="02070309020205020404" pitchFamily="49" charset="0"/>
              </a:rPr>
              <a:t>    </a:t>
            </a:r>
            <a:r>
              <a:rPr lang="en-US" sz="1050" dirty="0">
                <a:solidFill>
                  <a:srgbClr val="0000FF"/>
                </a:solidFill>
                <a:latin typeface="Courier New" panose="02070309020205020404" pitchFamily="49" charset="0"/>
              </a:rPr>
              <a:t>end</a:t>
            </a:r>
          </a:p>
          <a:p>
            <a:r>
              <a:rPr lang="en-US" sz="1050" dirty="0">
                <a:solidFill>
                  <a:srgbClr val="000000"/>
                </a:solidFill>
                <a:latin typeface="Courier New" panose="02070309020205020404" pitchFamily="49" charset="0"/>
              </a:rPr>
              <a:t>    </a:t>
            </a:r>
            <a:r>
              <a:rPr lang="en-US" sz="1050" dirty="0">
                <a:solidFill>
                  <a:srgbClr val="0000FF"/>
                </a:solidFill>
                <a:latin typeface="Courier New" panose="02070309020205020404" pitchFamily="49" charset="0"/>
              </a:rPr>
              <a:t>if</a:t>
            </a:r>
            <a:r>
              <a:rPr lang="en-US" sz="1050" dirty="0">
                <a:solidFill>
                  <a:srgbClr val="000000"/>
                </a:solidFill>
                <a:latin typeface="Courier New" panose="02070309020205020404" pitchFamily="49" charset="0"/>
              </a:rPr>
              <a:t> points &gt;= (</a:t>
            </a:r>
            <a:r>
              <a:rPr lang="en-US" sz="1050" dirty="0" err="1">
                <a:solidFill>
                  <a:srgbClr val="000000"/>
                </a:solidFill>
                <a:latin typeface="Courier New" panose="02070309020205020404" pitchFamily="49" charset="0"/>
              </a:rPr>
              <a:t>numberOfGames</a:t>
            </a:r>
            <a:r>
              <a:rPr lang="en-US" sz="1050" dirty="0">
                <a:solidFill>
                  <a:srgbClr val="000000"/>
                </a:solidFill>
                <a:latin typeface="Courier New" panose="02070309020205020404" pitchFamily="49" charset="0"/>
              </a:rPr>
              <a:t>/2) + 0.5  </a:t>
            </a:r>
            <a:r>
              <a:rPr lang="en-US" sz="1050" dirty="0">
                <a:solidFill>
                  <a:srgbClr val="228B22"/>
                </a:solidFill>
                <a:latin typeface="Courier New" panose="02070309020205020404" pitchFamily="49" charset="0"/>
              </a:rPr>
              <a:t>% decide if white worn the whole tournament</a:t>
            </a:r>
          </a:p>
          <a:p>
            <a:r>
              <a:rPr lang="en-US" sz="1050" dirty="0">
                <a:solidFill>
                  <a:srgbClr val="000000"/>
                </a:solidFill>
                <a:latin typeface="Courier New" panose="02070309020205020404" pitchFamily="49" charset="0"/>
              </a:rPr>
              <a:t>        </a:t>
            </a:r>
            <a:r>
              <a:rPr lang="en-US" sz="1050" dirty="0" err="1">
                <a:solidFill>
                  <a:srgbClr val="000000"/>
                </a:solidFill>
                <a:latin typeface="Courier New" panose="02070309020205020404" pitchFamily="49" charset="0"/>
              </a:rPr>
              <a:t>games_won</a:t>
            </a:r>
            <a:r>
              <a:rPr lang="en-US" sz="1050" dirty="0">
                <a:solidFill>
                  <a:srgbClr val="000000"/>
                </a:solidFill>
                <a:latin typeface="Courier New" panose="02070309020205020404" pitchFamily="49" charset="0"/>
              </a:rPr>
              <a:t> = </a:t>
            </a:r>
            <a:r>
              <a:rPr lang="en-US" sz="1050" dirty="0" err="1">
                <a:solidFill>
                  <a:srgbClr val="000000"/>
                </a:solidFill>
                <a:latin typeface="Courier New" panose="02070309020205020404" pitchFamily="49" charset="0"/>
              </a:rPr>
              <a:t>games_won</a:t>
            </a:r>
            <a:r>
              <a:rPr lang="en-US" sz="1050" dirty="0">
                <a:solidFill>
                  <a:srgbClr val="000000"/>
                </a:solidFill>
                <a:latin typeface="Courier New" panose="02070309020205020404" pitchFamily="49" charset="0"/>
              </a:rPr>
              <a:t> + 1;</a:t>
            </a:r>
          </a:p>
          <a:p>
            <a:r>
              <a:rPr lang="en-US" sz="1050" dirty="0">
                <a:solidFill>
                  <a:srgbClr val="000000"/>
                </a:solidFill>
                <a:latin typeface="Courier New" panose="02070309020205020404" pitchFamily="49" charset="0"/>
              </a:rPr>
              <a:t>    </a:t>
            </a:r>
            <a:r>
              <a:rPr lang="en-US" sz="1050" dirty="0">
                <a:solidFill>
                  <a:srgbClr val="0000FF"/>
                </a:solidFill>
                <a:latin typeface="Courier New" panose="02070309020205020404" pitchFamily="49" charset="0"/>
              </a:rPr>
              <a:t>end</a:t>
            </a:r>
          </a:p>
          <a:p>
            <a:r>
              <a:rPr lang="en-US" sz="1050" dirty="0">
                <a:solidFill>
                  <a:srgbClr val="0000FF"/>
                </a:solidFill>
                <a:latin typeface="Courier New" panose="02070309020205020404" pitchFamily="49" charset="0"/>
              </a:rPr>
              <a:t> end</a:t>
            </a:r>
          </a:p>
          <a:p>
            <a:r>
              <a:rPr lang="en-US" sz="1050" dirty="0">
                <a:solidFill>
                  <a:srgbClr val="000000"/>
                </a:solidFill>
                <a:latin typeface="Courier New" panose="02070309020205020404" pitchFamily="49" charset="0"/>
              </a:rPr>
              <a:t>  </a:t>
            </a:r>
            <a:r>
              <a:rPr lang="en-US" sz="1050" dirty="0" err="1">
                <a:solidFill>
                  <a:srgbClr val="000000"/>
                </a:solidFill>
                <a:latin typeface="Courier New" panose="02070309020205020404" pitchFamily="49" charset="0"/>
              </a:rPr>
              <a:t>oddsOfWining</a:t>
            </a:r>
            <a:r>
              <a:rPr lang="en-US" sz="1050" dirty="0">
                <a:solidFill>
                  <a:srgbClr val="000000"/>
                </a:solidFill>
                <a:latin typeface="Courier New" panose="02070309020205020404" pitchFamily="49" charset="0"/>
              </a:rPr>
              <a:t>(</a:t>
            </a:r>
            <a:r>
              <a:rPr lang="en-US" sz="1050" dirty="0" err="1">
                <a:solidFill>
                  <a:srgbClr val="000000"/>
                </a:solidFill>
                <a:latin typeface="Courier New" panose="02070309020205020404" pitchFamily="49" charset="0"/>
              </a:rPr>
              <a:t>numberOfGames</a:t>
            </a:r>
            <a:r>
              <a:rPr lang="en-US" sz="1050" dirty="0">
                <a:solidFill>
                  <a:srgbClr val="000000"/>
                </a:solidFill>
                <a:latin typeface="Courier New" panose="02070309020205020404" pitchFamily="49" charset="0"/>
              </a:rPr>
              <a:t>) = </a:t>
            </a:r>
            <a:r>
              <a:rPr lang="en-US" sz="1050" dirty="0" err="1">
                <a:solidFill>
                  <a:srgbClr val="000000"/>
                </a:solidFill>
                <a:latin typeface="Courier New" panose="02070309020205020404" pitchFamily="49" charset="0"/>
              </a:rPr>
              <a:t>games_won</a:t>
            </a:r>
            <a:r>
              <a:rPr lang="en-US" sz="1050" dirty="0">
                <a:solidFill>
                  <a:srgbClr val="000000"/>
                </a:solidFill>
                <a:latin typeface="Courier New" panose="02070309020205020404" pitchFamily="49" charset="0"/>
              </a:rPr>
              <a:t>/runs;</a:t>
            </a:r>
          </a:p>
          <a:p>
            <a:r>
              <a:rPr lang="en-US" sz="1050" dirty="0">
                <a:solidFill>
                  <a:srgbClr val="0000FF"/>
                </a:solidFill>
                <a:highlight>
                  <a:srgbClr val="FFFF00"/>
                </a:highlight>
                <a:latin typeface="Courier New" panose="02070309020205020404" pitchFamily="49" charset="0"/>
              </a:rPr>
              <a:t>end</a:t>
            </a:r>
            <a:r>
              <a:rPr lang="en-US" sz="1050" dirty="0">
                <a:solidFill>
                  <a:srgbClr val="000000"/>
                </a:solidFill>
                <a:highlight>
                  <a:srgbClr val="FFFF00"/>
                </a:highlight>
                <a:latin typeface="Courier New" panose="02070309020205020404" pitchFamily="49" charset="0"/>
              </a:rPr>
              <a:t> </a:t>
            </a:r>
            <a:r>
              <a:rPr lang="en-US" sz="1050" dirty="0">
                <a:solidFill>
                  <a:srgbClr val="000000"/>
                </a:solidFill>
                <a:latin typeface="Courier New" panose="02070309020205020404" pitchFamily="49" charset="0"/>
              </a:rPr>
              <a:t>   </a:t>
            </a:r>
          </a:p>
          <a:p>
            <a:r>
              <a:rPr lang="en-US" sz="1050" dirty="0">
                <a:solidFill>
                  <a:srgbClr val="000000"/>
                </a:solidFill>
                <a:latin typeface="Courier New" panose="02070309020205020404" pitchFamily="49" charset="0"/>
              </a:rPr>
              <a:t>    plot(</a:t>
            </a:r>
            <a:r>
              <a:rPr lang="en-US" sz="1050" dirty="0" err="1">
                <a:solidFill>
                  <a:srgbClr val="000000"/>
                </a:solidFill>
                <a:latin typeface="Courier New" panose="02070309020205020404" pitchFamily="49" charset="0"/>
              </a:rPr>
              <a:t>oddsOfWining</a:t>
            </a:r>
            <a:r>
              <a:rPr lang="en-US" sz="1050" dirty="0">
                <a:solidFill>
                  <a:srgbClr val="000000"/>
                </a:solidFill>
                <a:latin typeface="Courier New" panose="02070309020205020404" pitchFamily="49" charset="0"/>
              </a:rPr>
              <a:t>) </a:t>
            </a:r>
          </a:p>
          <a:p>
            <a:r>
              <a:rPr lang="en-US" sz="1050" dirty="0">
                <a:solidFill>
                  <a:srgbClr val="0000FF"/>
                </a:solidFill>
                <a:latin typeface="Courier New" panose="02070309020205020404" pitchFamily="49" charset="0"/>
              </a:rPr>
              <a:t>end</a:t>
            </a:r>
          </a:p>
          <a:p>
            <a:endParaRPr lang="en-US" b="0" i="0" u="none" strike="noStrike" baseline="0" dirty="0"/>
          </a:p>
        </p:txBody>
      </p:sp>
      <p:pic>
        <p:nvPicPr>
          <p:cNvPr id="7" name="Picture 6">
            <a:extLst>
              <a:ext uri="{FF2B5EF4-FFF2-40B4-BE49-F238E27FC236}">
                <a16:creationId xmlns:a16="http://schemas.microsoft.com/office/drawing/2014/main" id="{09AA9E7E-5898-4357-AE35-037DEE2D3776}"/>
              </a:ext>
            </a:extLst>
          </p:cNvPr>
          <p:cNvPicPr>
            <a:picLocks noChangeAspect="1"/>
          </p:cNvPicPr>
          <p:nvPr/>
        </p:nvPicPr>
        <p:blipFill>
          <a:blip r:embed="rId4"/>
          <a:stretch>
            <a:fillRect/>
          </a:stretch>
        </p:blipFill>
        <p:spPr>
          <a:xfrm>
            <a:off x="7586941" y="3429000"/>
            <a:ext cx="4721310" cy="3542525"/>
          </a:xfrm>
          <a:prstGeom prst="rect">
            <a:avLst/>
          </a:prstGeom>
        </p:spPr>
      </p:pic>
      <p:sp>
        <p:nvSpPr>
          <p:cNvPr id="8" name="TextBox 7">
            <a:extLst>
              <a:ext uri="{FF2B5EF4-FFF2-40B4-BE49-F238E27FC236}">
                <a16:creationId xmlns:a16="http://schemas.microsoft.com/office/drawing/2014/main" id="{893D2B82-6BF2-49AA-8EF6-4EB05495A3EF}"/>
              </a:ext>
            </a:extLst>
          </p:cNvPr>
          <p:cNvSpPr txBox="1"/>
          <p:nvPr/>
        </p:nvSpPr>
        <p:spPr>
          <a:xfrm>
            <a:off x="10247821" y="4194668"/>
            <a:ext cx="1585690" cy="369332"/>
          </a:xfrm>
          <a:prstGeom prst="rect">
            <a:avLst/>
          </a:prstGeom>
          <a:noFill/>
        </p:spPr>
        <p:txBody>
          <a:bodyPr wrap="none" rtlCol="0">
            <a:spAutoFit/>
          </a:bodyPr>
          <a:lstStyle/>
          <a:p>
            <a:r>
              <a:rPr lang="en-US" dirty="0"/>
              <a:t>1,000,000 runs</a:t>
            </a:r>
          </a:p>
        </p:txBody>
      </p:sp>
      <p:sp>
        <p:nvSpPr>
          <p:cNvPr id="2" name="Rectangle 1">
            <a:extLst>
              <a:ext uri="{FF2B5EF4-FFF2-40B4-BE49-F238E27FC236}">
                <a16:creationId xmlns:a16="http://schemas.microsoft.com/office/drawing/2014/main" id="{BE6F5B1F-300C-4822-8299-227F2602D67B}"/>
              </a:ext>
            </a:extLst>
          </p:cNvPr>
          <p:cNvSpPr/>
          <p:nvPr/>
        </p:nvSpPr>
        <p:spPr>
          <a:xfrm>
            <a:off x="3383360" y="3258493"/>
            <a:ext cx="3691075" cy="461665"/>
          </a:xfrm>
          <a:prstGeom prst="rect">
            <a:avLst/>
          </a:prstGeom>
        </p:spPr>
        <p:txBody>
          <a:bodyPr wrap="none">
            <a:spAutoFit/>
          </a:bodyPr>
          <a:lstStyle/>
          <a:p>
            <a:pPr marL="742950" lvl="1" indent="-285750">
              <a:buFont typeface="Arial" panose="020B0604020202020204" pitchFamily="34" charset="0"/>
              <a:buChar char="•"/>
            </a:pPr>
            <a:r>
              <a:rPr lang="en-US" sz="2400" dirty="0"/>
              <a:t>A 90 percent chance? </a:t>
            </a:r>
          </a:p>
        </p:txBody>
      </p:sp>
      <p:cxnSp>
        <p:nvCxnSpPr>
          <p:cNvPr id="9" name="Straight Connector 8">
            <a:extLst>
              <a:ext uri="{FF2B5EF4-FFF2-40B4-BE49-F238E27FC236}">
                <a16:creationId xmlns:a16="http://schemas.microsoft.com/office/drawing/2014/main" id="{6235A833-C667-4D44-A2E5-3F6321B82E24}"/>
              </a:ext>
            </a:extLst>
          </p:cNvPr>
          <p:cNvCxnSpPr>
            <a:cxnSpLocks/>
          </p:cNvCxnSpPr>
          <p:nvPr/>
        </p:nvCxnSpPr>
        <p:spPr>
          <a:xfrm flipH="1">
            <a:off x="7872985" y="4261104"/>
            <a:ext cx="1508759"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FFFAC7-793C-468A-B17F-D44E638D5B31}"/>
              </a:ext>
            </a:extLst>
          </p:cNvPr>
          <p:cNvCxnSpPr/>
          <p:nvPr/>
        </p:nvCxnSpPr>
        <p:spPr>
          <a:xfrm>
            <a:off x="9107424" y="3931920"/>
            <a:ext cx="0" cy="275234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02A3E7-32F9-4B9F-B1FA-B0D54239FD29}"/>
              </a:ext>
            </a:extLst>
          </p:cNvPr>
          <p:cNvCxnSpPr>
            <a:cxnSpLocks/>
          </p:cNvCxnSpPr>
          <p:nvPr/>
        </p:nvCxnSpPr>
        <p:spPr>
          <a:xfrm flipH="1">
            <a:off x="9184086" y="6099048"/>
            <a:ext cx="395316" cy="404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60D5E6A-73CC-4DBD-8643-E3C11EBADB0C}"/>
              </a:ext>
            </a:extLst>
          </p:cNvPr>
          <p:cNvSpPr/>
          <p:nvPr/>
        </p:nvSpPr>
        <p:spPr>
          <a:xfrm>
            <a:off x="9579402" y="5859396"/>
            <a:ext cx="535724" cy="369332"/>
          </a:xfrm>
          <a:prstGeom prst="rect">
            <a:avLst/>
          </a:prstGeom>
        </p:spPr>
        <p:txBody>
          <a:bodyPr wrap="none">
            <a:spAutoFit/>
          </a:bodyPr>
          <a:lstStyle/>
          <a:p>
            <a:r>
              <a:rPr lang="en-US" dirty="0"/>
              <a:t>248</a:t>
            </a:r>
          </a:p>
        </p:txBody>
      </p:sp>
      <p:cxnSp>
        <p:nvCxnSpPr>
          <p:cNvPr id="21" name="Straight Arrow Connector 20">
            <a:extLst>
              <a:ext uri="{FF2B5EF4-FFF2-40B4-BE49-F238E27FC236}">
                <a16:creationId xmlns:a16="http://schemas.microsoft.com/office/drawing/2014/main" id="{F6DAE64C-3652-4768-B8E4-21A593E06198}"/>
              </a:ext>
            </a:extLst>
          </p:cNvPr>
          <p:cNvCxnSpPr>
            <a:cxnSpLocks/>
          </p:cNvCxnSpPr>
          <p:nvPr/>
        </p:nvCxnSpPr>
        <p:spPr>
          <a:xfrm>
            <a:off x="6902450" y="3549650"/>
            <a:ext cx="860806" cy="645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4E0EA33-981E-47FF-8391-99BE9EBAC2DD}"/>
              </a:ext>
            </a:extLst>
          </p:cNvPr>
          <p:cNvSpPr txBox="1"/>
          <p:nvPr/>
        </p:nvSpPr>
        <p:spPr>
          <a:xfrm>
            <a:off x="160463" y="237359"/>
            <a:ext cx="6741987" cy="923330"/>
          </a:xfrm>
          <a:prstGeom prst="rect">
            <a:avLst/>
          </a:prstGeom>
          <a:noFill/>
        </p:spPr>
        <p:txBody>
          <a:bodyPr wrap="square">
            <a:spAutoFit/>
          </a:bodyPr>
          <a:lstStyle/>
          <a:p>
            <a:pPr marL="285750" indent="-285750">
              <a:buFont typeface="Arial" panose="020B0604020202020204" pitchFamily="34" charset="0"/>
              <a:buChar char="•"/>
            </a:pPr>
            <a:r>
              <a:rPr lang="en-US" dirty="0"/>
              <a:t>By taking my previous code, and </a:t>
            </a:r>
            <a:r>
              <a:rPr lang="en-US" dirty="0">
                <a:highlight>
                  <a:srgbClr val="FFFF00"/>
                </a:highlight>
              </a:rPr>
              <a:t>looping over different numbers of games</a:t>
            </a:r>
            <a:r>
              <a:rPr lang="en-US" dirty="0"/>
              <a:t>, I can answer the more general questions.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192765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91753-65FF-437C-A64D-43359BE439D2}"/>
              </a:ext>
            </a:extLst>
          </p:cNvPr>
          <p:cNvSpPr>
            <a:spLocks noGrp="1"/>
          </p:cNvSpPr>
          <p:nvPr>
            <p:ph type="title"/>
          </p:nvPr>
        </p:nvSpPr>
        <p:spPr/>
        <p:txBody>
          <a:bodyPr/>
          <a:lstStyle/>
          <a:p>
            <a:r>
              <a:rPr lang="en-US" dirty="0"/>
              <a:t>Monte Carlo Methods for Politics </a:t>
            </a:r>
          </a:p>
        </p:txBody>
      </p:sp>
      <p:sp>
        <p:nvSpPr>
          <p:cNvPr id="3" name="Content Placeholder 2">
            <a:extLst>
              <a:ext uri="{FF2B5EF4-FFF2-40B4-BE49-F238E27FC236}">
                <a16:creationId xmlns:a16="http://schemas.microsoft.com/office/drawing/2014/main" id="{C3F900A9-D61F-4C9A-9310-407825D32BA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552500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91253-7C0B-4C64-84EB-01363998534A}"/>
              </a:ext>
            </a:extLst>
          </p:cNvPr>
          <p:cNvPicPr>
            <a:picLocks noChangeAspect="1"/>
          </p:cNvPicPr>
          <p:nvPr/>
        </p:nvPicPr>
        <p:blipFill rotWithShape="1">
          <a:blip r:embed="rId2"/>
          <a:srcRect l="9546" t="7856" r="30767" b="17561"/>
          <a:stretch/>
        </p:blipFill>
        <p:spPr>
          <a:xfrm>
            <a:off x="2390774" y="0"/>
            <a:ext cx="9648825" cy="6781962"/>
          </a:xfrm>
          <a:prstGeom prst="rect">
            <a:avLst/>
          </a:prstGeom>
        </p:spPr>
      </p:pic>
      <p:sp>
        <p:nvSpPr>
          <p:cNvPr id="8" name="Rectangle 7">
            <a:extLst>
              <a:ext uri="{FF2B5EF4-FFF2-40B4-BE49-F238E27FC236}">
                <a16:creationId xmlns:a16="http://schemas.microsoft.com/office/drawing/2014/main" id="{0372F9EA-322B-4B32-A07A-3A711B6408C0}"/>
              </a:ext>
            </a:extLst>
          </p:cNvPr>
          <p:cNvSpPr/>
          <p:nvPr/>
        </p:nvSpPr>
        <p:spPr>
          <a:xfrm>
            <a:off x="8220075" y="5848350"/>
            <a:ext cx="1095375"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8C1C13-B582-4FEB-9D55-F862F057BC44}"/>
              </a:ext>
            </a:extLst>
          </p:cNvPr>
          <p:cNvSpPr txBox="1"/>
          <p:nvPr/>
        </p:nvSpPr>
        <p:spPr>
          <a:xfrm>
            <a:off x="6690516" y="421111"/>
            <a:ext cx="660758" cy="338554"/>
          </a:xfrm>
          <a:prstGeom prst="rect">
            <a:avLst/>
          </a:prstGeom>
          <a:solidFill>
            <a:schemeClr val="bg1"/>
          </a:solidFill>
        </p:spPr>
        <p:txBody>
          <a:bodyPr wrap="none" rtlCol="0">
            <a:spAutoFit/>
          </a:bodyPr>
          <a:lstStyle/>
          <a:p>
            <a:pPr algn="r"/>
            <a:r>
              <a:rPr lang="en-US" sz="1600" dirty="0"/>
              <a:t>Biden</a:t>
            </a:r>
          </a:p>
        </p:txBody>
      </p:sp>
      <p:sp>
        <p:nvSpPr>
          <p:cNvPr id="11" name="TextBox 10">
            <a:extLst>
              <a:ext uri="{FF2B5EF4-FFF2-40B4-BE49-F238E27FC236}">
                <a16:creationId xmlns:a16="http://schemas.microsoft.com/office/drawing/2014/main" id="{E4773B68-F8E3-4C21-95CB-CBDCD5E51F5C}"/>
              </a:ext>
            </a:extLst>
          </p:cNvPr>
          <p:cNvSpPr txBox="1"/>
          <p:nvPr/>
        </p:nvSpPr>
        <p:spPr>
          <a:xfrm>
            <a:off x="9234945" y="1180306"/>
            <a:ext cx="1691499" cy="584775"/>
          </a:xfrm>
          <a:prstGeom prst="rect">
            <a:avLst/>
          </a:prstGeom>
          <a:solidFill>
            <a:schemeClr val="bg1"/>
          </a:solidFill>
        </p:spPr>
        <p:txBody>
          <a:bodyPr wrap="square" rtlCol="0">
            <a:spAutoFit/>
          </a:bodyPr>
          <a:lstStyle/>
          <a:p>
            <a:r>
              <a:rPr lang="en-US" sz="3200" dirty="0"/>
              <a:t>    </a:t>
            </a:r>
          </a:p>
        </p:txBody>
      </p:sp>
      <p:sp>
        <p:nvSpPr>
          <p:cNvPr id="3" name="Rectangle 2">
            <a:extLst>
              <a:ext uri="{FF2B5EF4-FFF2-40B4-BE49-F238E27FC236}">
                <a16:creationId xmlns:a16="http://schemas.microsoft.com/office/drawing/2014/main" id="{C4F08B19-5D45-432D-97D6-7D83325F5DB0}"/>
              </a:ext>
            </a:extLst>
          </p:cNvPr>
          <p:cNvSpPr/>
          <p:nvPr/>
        </p:nvSpPr>
        <p:spPr>
          <a:xfrm>
            <a:off x="5227320" y="0"/>
            <a:ext cx="4573906" cy="873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BCE693D-B269-432B-871B-AB8CF9068616}"/>
              </a:ext>
            </a:extLst>
          </p:cNvPr>
          <p:cNvSpPr txBox="1"/>
          <p:nvPr/>
        </p:nvSpPr>
        <p:spPr>
          <a:xfrm>
            <a:off x="76198" y="1346187"/>
            <a:ext cx="2626361" cy="3970318"/>
          </a:xfrm>
          <a:prstGeom prst="rect">
            <a:avLst/>
          </a:prstGeom>
          <a:noFill/>
        </p:spPr>
        <p:txBody>
          <a:bodyPr wrap="square" rtlCol="0">
            <a:spAutoFit/>
          </a:bodyPr>
          <a:lstStyle/>
          <a:p>
            <a:pPr marL="285750" indent="-285750">
              <a:buFont typeface="Arial" panose="020B0604020202020204" pitchFamily="34" charset="0"/>
              <a:buChar char="•"/>
            </a:pPr>
            <a:r>
              <a:rPr lang="en-US" dirty="0"/>
              <a:t>Each state holds its own election.</a:t>
            </a:r>
          </a:p>
          <a:p>
            <a:pPr marL="285750" indent="-285750">
              <a:buFont typeface="Arial" panose="020B0604020202020204" pitchFamily="34" charset="0"/>
              <a:buChar char="•"/>
            </a:pPr>
            <a:r>
              <a:rPr lang="en-US" dirty="0"/>
              <a:t>A win in that state gives points to a candidate.</a:t>
            </a:r>
          </a:p>
          <a:p>
            <a:pPr marL="285750" indent="-285750">
              <a:buFont typeface="Arial" panose="020B0604020202020204" pitchFamily="34" charset="0"/>
              <a:buChar char="•"/>
            </a:pPr>
            <a:r>
              <a:rPr lang="en-US" dirty="0"/>
              <a:t>The number of points are proportional to the state’s population.</a:t>
            </a:r>
          </a:p>
          <a:p>
            <a:pPr marL="285750" indent="-285750">
              <a:buFont typeface="Arial" panose="020B0604020202020204" pitchFamily="34" charset="0"/>
              <a:buChar char="•"/>
            </a:pPr>
            <a:r>
              <a:rPr lang="en-US" dirty="0"/>
              <a:t>The first candidate to get at least 270 points is the winner.</a:t>
            </a:r>
          </a:p>
          <a:p>
            <a:endParaRPr lang="en-US" dirty="0"/>
          </a:p>
          <a:p>
            <a:endParaRPr lang="en-US" dirty="0"/>
          </a:p>
          <a:p>
            <a:endParaRPr lang="en-US" dirty="0"/>
          </a:p>
        </p:txBody>
      </p:sp>
      <p:sp>
        <p:nvSpPr>
          <p:cNvPr id="12" name="TextBox 11">
            <a:extLst>
              <a:ext uri="{FF2B5EF4-FFF2-40B4-BE49-F238E27FC236}">
                <a16:creationId xmlns:a16="http://schemas.microsoft.com/office/drawing/2014/main" id="{0FADEF2D-EF0F-4DFC-A3F7-660CBC9D422E}"/>
              </a:ext>
            </a:extLst>
          </p:cNvPr>
          <p:cNvSpPr txBox="1"/>
          <p:nvPr/>
        </p:nvSpPr>
        <p:spPr>
          <a:xfrm>
            <a:off x="76199" y="133350"/>
            <a:ext cx="11450321" cy="1477328"/>
          </a:xfrm>
          <a:prstGeom prst="rect">
            <a:avLst/>
          </a:prstGeom>
          <a:noFill/>
        </p:spPr>
        <p:txBody>
          <a:bodyPr wrap="square" rtlCol="0">
            <a:spAutoFit/>
          </a:bodyPr>
          <a:lstStyle/>
          <a:p>
            <a:r>
              <a:rPr lang="en-US" sz="3600" dirty="0"/>
              <a:t>The US Presidential Election</a:t>
            </a:r>
          </a:p>
          <a:p>
            <a:endParaRPr lang="en-US" sz="3600" dirty="0"/>
          </a:p>
          <a:p>
            <a:endParaRPr lang="en-US" dirty="0"/>
          </a:p>
        </p:txBody>
      </p:sp>
    </p:spTree>
    <p:extLst>
      <p:ext uri="{BB962C8B-B14F-4D97-AF65-F5344CB8AC3E}">
        <p14:creationId xmlns:p14="http://schemas.microsoft.com/office/powerpoint/2010/main" val="1723095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91253-7C0B-4C64-84EB-01363998534A}"/>
              </a:ext>
            </a:extLst>
          </p:cNvPr>
          <p:cNvPicPr>
            <a:picLocks noChangeAspect="1"/>
          </p:cNvPicPr>
          <p:nvPr/>
        </p:nvPicPr>
        <p:blipFill rotWithShape="1">
          <a:blip r:embed="rId2"/>
          <a:srcRect l="9546" t="7856" r="30767" b="17561"/>
          <a:stretch/>
        </p:blipFill>
        <p:spPr>
          <a:xfrm>
            <a:off x="2390774" y="0"/>
            <a:ext cx="9648825" cy="6781962"/>
          </a:xfrm>
          <a:prstGeom prst="rect">
            <a:avLst/>
          </a:prstGeom>
        </p:spPr>
      </p:pic>
      <p:sp>
        <p:nvSpPr>
          <p:cNvPr id="8" name="Rectangle 7">
            <a:extLst>
              <a:ext uri="{FF2B5EF4-FFF2-40B4-BE49-F238E27FC236}">
                <a16:creationId xmlns:a16="http://schemas.microsoft.com/office/drawing/2014/main" id="{0372F9EA-322B-4B32-A07A-3A711B6408C0}"/>
              </a:ext>
            </a:extLst>
          </p:cNvPr>
          <p:cNvSpPr/>
          <p:nvPr/>
        </p:nvSpPr>
        <p:spPr>
          <a:xfrm>
            <a:off x="8220075" y="5848350"/>
            <a:ext cx="1095375"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8C1C13-B582-4FEB-9D55-F862F057BC44}"/>
              </a:ext>
            </a:extLst>
          </p:cNvPr>
          <p:cNvSpPr txBox="1"/>
          <p:nvPr/>
        </p:nvSpPr>
        <p:spPr>
          <a:xfrm>
            <a:off x="6690516" y="421111"/>
            <a:ext cx="660758" cy="338554"/>
          </a:xfrm>
          <a:prstGeom prst="rect">
            <a:avLst/>
          </a:prstGeom>
          <a:solidFill>
            <a:schemeClr val="bg1"/>
          </a:solidFill>
        </p:spPr>
        <p:txBody>
          <a:bodyPr wrap="none" rtlCol="0">
            <a:spAutoFit/>
          </a:bodyPr>
          <a:lstStyle/>
          <a:p>
            <a:pPr algn="r"/>
            <a:r>
              <a:rPr lang="en-US" sz="1600" dirty="0"/>
              <a:t>Biden</a:t>
            </a:r>
          </a:p>
        </p:txBody>
      </p:sp>
      <p:sp>
        <p:nvSpPr>
          <p:cNvPr id="11" name="TextBox 10">
            <a:extLst>
              <a:ext uri="{FF2B5EF4-FFF2-40B4-BE49-F238E27FC236}">
                <a16:creationId xmlns:a16="http://schemas.microsoft.com/office/drawing/2014/main" id="{E4773B68-F8E3-4C21-95CB-CBDCD5E51F5C}"/>
              </a:ext>
            </a:extLst>
          </p:cNvPr>
          <p:cNvSpPr txBox="1"/>
          <p:nvPr/>
        </p:nvSpPr>
        <p:spPr>
          <a:xfrm>
            <a:off x="9234945" y="1180306"/>
            <a:ext cx="1691499" cy="584775"/>
          </a:xfrm>
          <a:prstGeom prst="rect">
            <a:avLst/>
          </a:prstGeom>
          <a:solidFill>
            <a:schemeClr val="bg1"/>
          </a:solidFill>
        </p:spPr>
        <p:txBody>
          <a:bodyPr wrap="square" rtlCol="0">
            <a:spAutoFit/>
          </a:bodyPr>
          <a:lstStyle/>
          <a:p>
            <a:r>
              <a:rPr lang="en-US" sz="3200" dirty="0"/>
              <a:t>    </a:t>
            </a:r>
          </a:p>
        </p:txBody>
      </p:sp>
      <p:sp>
        <p:nvSpPr>
          <p:cNvPr id="3" name="Rectangle 2">
            <a:extLst>
              <a:ext uri="{FF2B5EF4-FFF2-40B4-BE49-F238E27FC236}">
                <a16:creationId xmlns:a16="http://schemas.microsoft.com/office/drawing/2014/main" id="{C4F08B19-5D45-432D-97D6-7D83325F5DB0}"/>
              </a:ext>
            </a:extLst>
          </p:cNvPr>
          <p:cNvSpPr/>
          <p:nvPr/>
        </p:nvSpPr>
        <p:spPr>
          <a:xfrm>
            <a:off x="5227320" y="0"/>
            <a:ext cx="4573906" cy="873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BCE693D-B269-432B-871B-AB8CF9068616}"/>
              </a:ext>
            </a:extLst>
          </p:cNvPr>
          <p:cNvSpPr txBox="1"/>
          <p:nvPr/>
        </p:nvSpPr>
        <p:spPr>
          <a:xfrm>
            <a:off x="76198" y="1346187"/>
            <a:ext cx="2626361" cy="3970318"/>
          </a:xfrm>
          <a:prstGeom prst="rect">
            <a:avLst/>
          </a:prstGeom>
          <a:noFill/>
        </p:spPr>
        <p:txBody>
          <a:bodyPr wrap="square" rtlCol="0">
            <a:spAutoFit/>
          </a:bodyPr>
          <a:lstStyle/>
          <a:p>
            <a:pPr marL="285750" indent="-285750">
              <a:buFont typeface="Arial" panose="020B0604020202020204" pitchFamily="34" charset="0"/>
              <a:buChar char="•"/>
            </a:pPr>
            <a:r>
              <a:rPr lang="en-US" dirty="0"/>
              <a:t>In most years, most states are “locked up”.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For example, CA is always </a:t>
            </a:r>
            <a:r>
              <a:rPr lang="en-US" b="1" dirty="0">
                <a:solidFill>
                  <a:srgbClr val="0000FF"/>
                </a:solidFill>
              </a:rPr>
              <a:t>Democratic</a:t>
            </a:r>
            <a:r>
              <a:rPr lang="en-US" dirty="0"/>
              <a:t>, and Alabama is always </a:t>
            </a:r>
            <a:r>
              <a:rPr lang="en-US" b="1" dirty="0">
                <a:solidFill>
                  <a:srgbClr val="FF0000"/>
                </a:solidFill>
              </a:rPr>
              <a:t>Republican</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Thus in most election cycles, only a </a:t>
            </a:r>
            <a:r>
              <a:rPr lang="en-US" b="1" dirty="0">
                <a:solidFill>
                  <a:srgbClr val="C5B6A0"/>
                </a:solidFill>
              </a:rPr>
              <a:t>handful of states </a:t>
            </a:r>
            <a:r>
              <a:rPr lang="en-US" dirty="0"/>
              <a:t>really matter.</a:t>
            </a:r>
          </a:p>
          <a:p>
            <a:endParaRPr lang="en-US" dirty="0"/>
          </a:p>
          <a:p>
            <a:endParaRPr lang="en-US" dirty="0"/>
          </a:p>
          <a:p>
            <a:endParaRPr lang="en-US" dirty="0"/>
          </a:p>
        </p:txBody>
      </p:sp>
      <p:sp>
        <p:nvSpPr>
          <p:cNvPr id="12" name="TextBox 11">
            <a:extLst>
              <a:ext uri="{FF2B5EF4-FFF2-40B4-BE49-F238E27FC236}">
                <a16:creationId xmlns:a16="http://schemas.microsoft.com/office/drawing/2014/main" id="{0FADEF2D-EF0F-4DFC-A3F7-660CBC9D422E}"/>
              </a:ext>
            </a:extLst>
          </p:cNvPr>
          <p:cNvSpPr txBox="1"/>
          <p:nvPr/>
        </p:nvSpPr>
        <p:spPr>
          <a:xfrm>
            <a:off x="76199" y="133350"/>
            <a:ext cx="11450321" cy="1477328"/>
          </a:xfrm>
          <a:prstGeom prst="rect">
            <a:avLst/>
          </a:prstGeom>
          <a:noFill/>
        </p:spPr>
        <p:txBody>
          <a:bodyPr wrap="square" rtlCol="0">
            <a:spAutoFit/>
          </a:bodyPr>
          <a:lstStyle/>
          <a:p>
            <a:r>
              <a:rPr lang="en-US" sz="3600" dirty="0"/>
              <a:t>The US Presidential Election</a:t>
            </a:r>
          </a:p>
          <a:p>
            <a:endParaRPr lang="en-US" sz="3600" dirty="0"/>
          </a:p>
          <a:p>
            <a:endParaRPr lang="en-US" dirty="0"/>
          </a:p>
        </p:txBody>
      </p:sp>
    </p:spTree>
    <p:extLst>
      <p:ext uri="{BB962C8B-B14F-4D97-AF65-F5344CB8AC3E}">
        <p14:creationId xmlns:p14="http://schemas.microsoft.com/office/powerpoint/2010/main" val="603783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91253-7C0B-4C64-84EB-01363998534A}"/>
              </a:ext>
            </a:extLst>
          </p:cNvPr>
          <p:cNvPicPr>
            <a:picLocks noChangeAspect="1"/>
          </p:cNvPicPr>
          <p:nvPr/>
        </p:nvPicPr>
        <p:blipFill rotWithShape="1">
          <a:blip r:embed="rId2"/>
          <a:srcRect l="9546" t="7856" r="30767" b="17561"/>
          <a:stretch/>
        </p:blipFill>
        <p:spPr>
          <a:xfrm>
            <a:off x="2390774" y="0"/>
            <a:ext cx="9648825" cy="6781962"/>
          </a:xfrm>
          <a:prstGeom prst="rect">
            <a:avLst/>
          </a:prstGeom>
        </p:spPr>
      </p:pic>
      <p:sp>
        <p:nvSpPr>
          <p:cNvPr id="8" name="Rectangle 7">
            <a:extLst>
              <a:ext uri="{FF2B5EF4-FFF2-40B4-BE49-F238E27FC236}">
                <a16:creationId xmlns:a16="http://schemas.microsoft.com/office/drawing/2014/main" id="{0372F9EA-322B-4B32-A07A-3A711B6408C0}"/>
              </a:ext>
            </a:extLst>
          </p:cNvPr>
          <p:cNvSpPr/>
          <p:nvPr/>
        </p:nvSpPr>
        <p:spPr>
          <a:xfrm>
            <a:off x="8220075" y="5848350"/>
            <a:ext cx="1095375"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8C1C13-B582-4FEB-9D55-F862F057BC44}"/>
              </a:ext>
            </a:extLst>
          </p:cNvPr>
          <p:cNvSpPr txBox="1"/>
          <p:nvPr/>
        </p:nvSpPr>
        <p:spPr>
          <a:xfrm>
            <a:off x="6690516" y="421111"/>
            <a:ext cx="660758" cy="338554"/>
          </a:xfrm>
          <a:prstGeom prst="rect">
            <a:avLst/>
          </a:prstGeom>
          <a:solidFill>
            <a:schemeClr val="bg1"/>
          </a:solidFill>
        </p:spPr>
        <p:txBody>
          <a:bodyPr wrap="none" rtlCol="0">
            <a:spAutoFit/>
          </a:bodyPr>
          <a:lstStyle/>
          <a:p>
            <a:pPr algn="r"/>
            <a:r>
              <a:rPr lang="en-US" sz="1600" dirty="0"/>
              <a:t>Biden</a:t>
            </a:r>
          </a:p>
        </p:txBody>
      </p:sp>
      <p:sp>
        <p:nvSpPr>
          <p:cNvPr id="11" name="TextBox 10">
            <a:extLst>
              <a:ext uri="{FF2B5EF4-FFF2-40B4-BE49-F238E27FC236}">
                <a16:creationId xmlns:a16="http://schemas.microsoft.com/office/drawing/2014/main" id="{E4773B68-F8E3-4C21-95CB-CBDCD5E51F5C}"/>
              </a:ext>
            </a:extLst>
          </p:cNvPr>
          <p:cNvSpPr txBox="1"/>
          <p:nvPr/>
        </p:nvSpPr>
        <p:spPr>
          <a:xfrm>
            <a:off x="9290825" y="1202293"/>
            <a:ext cx="1691499" cy="584775"/>
          </a:xfrm>
          <a:prstGeom prst="rect">
            <a:avLst/>
          </a:prstGeom>
          <a:solidFill>
            <a:schemeClr val="bg1"/>
          </a:solidFill>
        </p:spPr>
        <p:txBody>
          <a:bodyPr wrap="square" rtlCol="0">
            <a:spAutoFit/>
          </a:bodyPr>
          <a:lstStyle/>
          <a:p>
            <a:r>
              <a:rPr lang="en-US" sz="3200" dirty="0"/>
              <a:t>2024     </a:t>
            </a:r>
          </a:p>
        </p:txBody>
      </p:sp>
      <p:sp>
        <p:nvSpPr>
          <p:cNvPr id="12" name="TextBox 11">
            <a:extLst>
              <a:ext uri="{FF2B5EF4-FFF2-40B4-BE49-F238E27FC236}">
                <a16:creationId xmlns:a16="http://schemas.microsoft.com/office/drawing/2014/main" id="{0FADEF2D-EF0F-4DFC-A3F7-660CBC9D422E}"/>
              </a:ext>
            </a:extLst>
          </p:cNvPr>
          <p:cNvSpPr txBox="1"/>
          <p:nvPr/>
        </p:nvSpPr>
        <p:spPr>
          <a:xfrm>
            <a:off x="76199" y="133350"/>
            <a:ext cx="2486025" cy="5632311"/>
          </a:xfrm>
          <a:prstGeom prst="rect">
            <a:avLst/>
          </a:prstGeom>
          <a:noFill/>
        </p:spPr>
        <p:txBody>
          <a:bodyPr wrap="square" rtlCol="0">
            <a:spAutoFit/>
          </a:bodyPr>
          <a:lstStyle/>
          <a:p>
            <a:r>
              <a:rPr lang="en-US" dirty="0"/>
              <a:t>Assume Trump runs against Biden</a:t>
            </a:r>
          </a:p>
          <a:p>
            <a:endParaRPr lang="en-US" dirty="0"/>
          </a:p>
          <a:p>
            <a:r>
              <a:rPr lang="en-US" dirty="0"/>
              <a:t>Further assume that all but four states are “locked up”.</a:t>
            </a:r>
          </a:p>
          <a:p>
            <a:endParaRPr lang="en-US" dirty="0"/>
          </a:p>
          <a:p>
            <a:r>
              <a:rPr lang="en-US" dirty="0"/>
              <a:t>The best polls give the chances of Trump winning each of the four available states as:</a:t>
            </a:r>
          </a:p>
          <a:p>
            <a:r>
              <a:rPr lang="en-US" dirty="0"/>
              <a:t> </a:t>
            </a:r>
          </a:p>
          <a:p>
            <a:pPr marL="742950" lvl="1" indent="-285750">
              <a:buFont typeface="Arial" panose="020B0604020202020204" pitchFamily="34" charset="0"/>
              <a:buChar char="•"/>
            </a:pPr>
            <a:r>
              <a:rPr lang="en-US" dirty="0"/>
              <a:t>OH 58%</a:t>
            </a:r>
          </a:p>
          <a:p>
            <a:pPr marL="742950" lvl="1" indent="-285750">
              <a:buFont typeface="Arial" panose="020B0604020202020204" pitchFamily="34" charset="0"/>
              <a:buChar char="•"/>
            </a:pPr>
            <a:r>
              <a:rPr lang="en-US" dirty="0"/>
              <a:t>PA  61%</a:t>
            </a:r>
          </a:p>
          <a:p>
            <a:pPr marL="742950" lvl="1" indent="-285750">
              <a:buFont typeface="Arial" panose="020B0604020202020204" pitchFamily="34" charset="0"/>
              <a:buChar char="•"/>
            </a:pPr>
            <a:r>
              <a:rPr lang="en-US" dirty="0"/>
              <a:t>SC  49%</a:t>
            </a:r>
          </a:p>
          <a:p>
            <a:pPr marL="742950" lvl="1" indent="-285750">
              <a:buFont typeface="Arial" panose="020B0604020202020204" pitchFamily="34" charset="0"/>
              <a:buChar char="•"/>
            </a:pPr>
            <a:r>
              <a:rPr lang="en-US" dirty="0"/>
              <a:t>NC 51%</a:t>
            </a:r>
          </a:p>
          <a:p>
            <a:endParaRPr lang="en-US" dirty="0"/>
          </a:p>
          <a:p>
            <a:r>
              <a:rPr lang="en-US" dirty="0"/>
              <a:t>What is the chance that Trump wins 2024?</a:t>
            </a:r>
          </a:p>
          <a:p>
            <a:endParaRPr lang="en-US" dirty="0"/>
          </a:p>
        </p:txBody>
      </p:sp>
      <p:sp>
        <p:nvSpPr>
          <p:cNvPr id="2" name="Rectangle 1">
            <a:extLst>
              <a:ext uri="{FF2B5EF4-FFF2-40B4-BE49-F238E27FC236}">
                <a16:creationId xmlns:a16="http://schemas.microsoft.com/office/drawing/2014/main" id="{16E492E4-B052-4BAD-BA62-BF1D7E645CB7}"/>
              </a:ext>
            </a:extLst>
          </p:cNvPr>
          <p:cNvSpPr/>
          <p:nvPr/>
        </p:nvSpPr>
        <p:spPr>
          <a:xfrm>
            <a:off x="8053960" y="76038"/>
            <a:ext cx="1375789" cy="514350"/>
          </a:xfrm>
          <a:prstGeom prst="rect">
            <a:avLst/>
          </a:prstGeom>
          <a:solidFill>
            <a:srgbClr val="FFFF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120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7C5866-D960-410D-92EE-FFD008D32815}"/>
              </a:ext>
            </a:extLst>
          </p:cNvPr>
          <p:cNvSpPr/>
          <p:nvPr/>
        </p:nvSpPr>
        <p:spPr>
          <a:xfrm>
            <a:off x="476250" y="161806"/>
            <a:ext cx="8696779" cy="6463308"/>
          </a:xfrm>
          <a:prstGeom prst="rect">
            <a:avLst/>
          </a:prstGeom>
        </p:spPr>
        <p:txBody>
          <a:bodyPr wrap="square">
            <a:spAutoFit/>
          </a:bodyPr>
          <a:lstStyle/>
          <a:p>
            <a:r>
              <a:rPr lang="en-US" sz="1200" dirty="0">
                <a:solidFill>
                  <a:srgbClr val="0000FF"/>
                </a:solidFill>
                <a:latin typeface="Courier New" panose="02070309020205020404" pitchFamily="49" charset="0"/>
              </a:rPr>
              <a:t>function</a:t>
            </a:r>
            <a:r>
              <a:rPr lang="en-US" sz="1200" dirty="0">
                <a:solidFill>
                  <a:srgbClr val="000000"/>
                </a:solidFill>
                <a:latin typeface="Courier New" panose="02070309020205020404" pitchFamily="49" charset="0"/>
              </a:rPr>
              <a:t>  Election2020()</a:t>
            </a:r>
          </a:p>
          <a:p>
            <a:r>
              <a:rPr lang="en-US" sz="1200" dirty="0">
                <a:solidFill>
                  <a:srgbClr val="000000"/>
                </a:solidFill>
                <a:latin typeface="Courier New" panose="02070309020205020404" pitchFamily="49" charset="0"/>
              </a:rPr>
              <a:t>    OH =  0.58;</a:t>
            </a:r>
          </a:p>
          <a:p>
            <a:r>
              <a:rPr lang="en-US" sz="1200" dirty="0">
                <a:solidFill>
                  <a:srgbClr val="000000"/>
                </a:solidFill>
                <a:latin typeface="Courier New" panose="02070309020205020404" pitchFamily="49" charset="0"/>
              </a:rPr>
              <a:t>    PA =  0.61;</a:t>
            </a:r>
          </a:p>
          <a:p>
            <a:r>
              <a:rPr lang="en-US" sz="1200" dirty="0">
                <a:solidFill>
                  <a:srgbClr val="000000"/>
                </a:solidFill>
                <a:latin typeface="Courier New" panose="02070309020205020404" pitchFamily="49" charset="0"/>
              </a:rPr>
              <a:t>    SC =  0.49;</a:t>
            </a:r>
          </a:p>
          <a:p>
            <a:r>
              <a:rPr lang="en-US" sz="1200" dirty="0">
                <a:solidFill>
                  <a:srgbClr val="000000"/>
                </a:solidFill>
                <a:latin typeface="Courier New" panose="02070309020205020404" pitchFamily="49" charset="0"/>
              </a:rPr>
              <a:t>    NC =  0.51;</a:t>
            </a:r>
          </a:p>
          <a:p>
            <a:r>
              <a:rPr lang="en-US" sz="1200" dirty="0">
                <a:solidFill>
                  <a:srgbClr val="000000"/>
                </a:solidFill>
                <a:latin typeface="Courier New" panose="02070309020205020404" pitchFamily="49" charset="0"/>
              </a:rPr>
              <a:t>    </a:t>
            </a:r>
          </a:p>
          <a:p>
            <a:r>
              <a:rPr lang="en-US" sz="1200" dirty="0" err="1">
                <a:solidFill>
                  <a:srgbClr val="000000"/>
                </a:solidFill>
                <a:latin typeface="Courier New" panose="02070309020205020404" pitchFamily="49" charset="0"/>
              </a:rPr>
              <a:t>NumRuns</a:t>
            </a:r>
            <a:r>
              <a:rPr lang="en-US" sz="1200" dirty="0">
                <a:solidFill>
                  <a:srgbClr val="000000"/>
                </a:solidFill>
                <a:latin typeface="Courier New" panose="02070309020205020404" pitchFamily="49" charset="0"/>
              </a:rPr>
              <a:t>    = 100000;</a:t>
            </a:r>
          </a:p>
          <a:p>
            <a:r>
              <a:rPr lang="en-US" sz="1200" dirty="0" err="1">
                <a:solidFill>
                  <a:srgbClr val="000000"/>
                </a:solidFill>
                <a:latin typeface="Courier New" panose="02070309020205020404" pitchFamily="49" charset="0"/>
              </a:rPr>
              <a:t>NumTrumpWins</a:t>
            </a:r>
            <a:r>
              <a:rPr lang="en-US" sz="1200" dirty="0">
                <a:solidFill>
                  <a:srgbClr val="000000"/>
                </a:solidFill>
                <a:latin typeface="Courier New" panose="02070309020205020404" pitchFamily="49" charset="0"/>
              </a:rPr>
              <a:t> = 0;</a:t>
            </a:r>
          </a:p>
          <a:p>
            <a:r>
              <a:rPr lang="en-US" sz="1200" dirty="0">
                <a:solidFill>
                  <a:srgbClr val="000000"/>
                </a:solidFill>
                <a:latin typeface="Courier New" panose="02070309020205020404" pitchFamily="49" charset="0"/>
              </a:rPr>
              <a:t>Outcome      = [];</a:t>
            </a:r>
          </a:p>
          <a:p>
            <a:r>
              <a:rPr lang="en-US" sz="1200" dirty="0">
                <a:solidFill>
                  <a:srgbClr val="000000"/>
                </a:solidFill>
                <a:latin typeface="Courier New" panose="02070309020205020404" pitchFamily="49" charset="0"/>
              </a:rPr>
              <a:t> </a:t>
            </a:r>
          </a:p>
          <a:p>
            <a:r>
              <a:rPr lang="en-US" sz="1200" dirty="0">
                <a:solidFill>
                  <a:srgbClr val="0000FF"/>
                </a:solidFill>
                <a:latin typeface="Courier New" panose="02070309020205020404" pitchFamily="49" charset="0"/>
              </a:rPr>
              <a:t>for</a:t>
            </a:r>
            <a:r>
              <a:rPr lang="en-US" sz="1200" dirty="0">
                <a:solidFill>
                  <a:srgbClr val="000000"/>
                </a:solidFill>
                <a:latin typeface="Courier New" panose="02070309020205020404" pitchFamily="49" charset="0"/>
              </a:rPr>
              <a:t> </a:t>
            </a:r>
            <a:r>
              <a:rPr lang="en-US" sz="1200" dirty="0" err="1">
                <a:solidFill>
                  <a:srgbClr val="000000"/>
                </a:solidFill>
                <a:latin typeface="Courier New" panose="02070309020205020404" pitchFamily="49" charset="0"/>
              </a:rPr>
              <a:t>i</a:t>
            </a:r>
            <a:r>
              <a:rPr lang="en-US" sz="1200" dirty="0">
                <a:solidFill>
                  <a:srgbClr val="000000"/>
                </a:solidFill>
                <a:latin typeface="Courier New" panose="02070309020205020404" pitchFamily="49" charset="0"/>
              </a:rPr>
              <a:t> = 1 : </a:t>
            </a:r>
            <a:r>
              <a:rPr lang="en-US" sz="1200" dirty="0" err="1">
                <a:solidFill>
                  <a:srgbClr val="000000"/>
                </a:solidFill>
                <a:latin typeface="Courier New" panose="02070309020205020404" pitchFamily="49" charset="0"/>
              </a:rPr>
              <a:t>NumRuns</a:t>
            </a:r>
            <a:r>
              <a:rPr lang="en-US" sz="1200" dirty="0">
                <a:solidFill>
                  <a:srgbClr val="000000"/>
                </a:solidFill>
                <a:latin typeface="Courier New" panose="02070309020205020404" pitchFamily="49" charset="0"/>
              </a:rPr>
              <a:t>;    </a:t>
            </a:r>
          </a:p>
          <a:p>
            <a:r>
              <a:rPr lang="en-US" sz="1200" dirty="0">
                <a:solidFill>
                  <a:srgbClr val="000000"/>
                </a:solidFill>
                <a:latin typeface="Courier New" panose="02070309020205020404" pitchFamily="49" charset="0"/>
              </a:rPr>
              <a:t>    trump = 232;</a:t>
            </a:r>
          </a:p>
          <a:p>
            <a:r>
              <a:rPr lang="en-US" sz="1200" dirty="0">
                <a:solidFill>
                  <a:srgbClr val="000000"/>
                </a:solidFill>
                <a:latin typeface="Courier New" panose="02070309020205020404" pitchFamily="49" charset="0"/>
              </a:rPr>
              <a:t>    </a:t>
            </a:r>
            <a:r>
              <a:rPr lang="en-US" sz="1200" dirty="0">
                <a:solidFill>
                  <a:srgbClr val="0000FF"/>
                </a:solidFill>
                <a:latin typeface="Courier New" panose="02070309020205020404" pitchFamily="49" charset="0"/>
              </a:rPr>
              <a:t>if</a:t>
            </a:r>
            <a:r>
              <a:rPr lang="en-US" sz="1200" dirty="0">
                <a:solidFill>
                  <a:srgbClr val="000000"/>
                </a:solidFill>
                <a:latin typeface="Courier New" panose="02070309020205020404" pitchFamily="49" charset="0"/>
              </a:rPr>
              <a:t> rand &lt;= OH, trump = trump + 18; , </a:t>
            </a:r>
            <a:r>
              <a:rPr lang="en-US" sz="1200" dirty="0">
                <a:solidFill>
                  <a:srgbClr val="0000FF"/>
                </a:solidFill>
                <a:latin typeface="Courier New" panose="02070309020205020404" pitchFamily="49" charset="0"/>
              </a:rPr>
              <a:t>end</a:t>
            </a:r>
          </a:p>
          <a:p>
            <a:r>
              <a:rPr lang="en-US" sz="1200" dirty="0">
                <a:solidFill>
                  <a:srgbClr val="000000"/>
                </a:solidFill>
                <a:latin typeface="Courier New" panose="02070309020205020404" pitchFamily="49" charset="0"/>
              </a:rPr>
              <a:t>    </a:t>
            </a:r>
            <a:r>
              <a:rPr lang="en-US" sz="1200" dirty="0">
                <a:solidFill>
                  <a:srgbClr val="0000FF"/>
                </a:solidFill>
                <a:latin typeface="Courier New" panose="02070309020205020404" pitchFamily="49" charset="0"/>
              </a:rPr>
              <a:t>if</a:t>
            </a:r>
            <a:r>
              <a:rPr lang="en-US" sz="1200" dirty="0">
                <a:solidFill>
                  <a:srgbClr val="000000"/>
                </a:solidFill>
                <a:latin typeface="Courier New" panose="02070309020205020404" pitchFamily="49" charset="0"/>
              </a:rPr>
              <a:t> rand &lt;= PA, trump = trump + 20; , </a:t>
            </a:r>
            <a:r>
              <a:rPr lang="en-US" sz="1200" dirty="0">
                <a:solidFill>
                  <a:srgbClr val="0000FF"/>
                </a:solidFill>
                <a:latin typeface="Courier New" panose="02070309020205020404" pitchFamily="49" charset="0"/>
              </a:rPr>
              <a:t>end</a:t>
            </a:r>
          </a:p>
          <a:p>
            <a:r>
              <a:rPr lang="en-US" sz="1200" dirty="0">
                <a:solidFill>
                  <a:srgbClr val="000000"/>
                </a:solidFill>
                <a:latin typeface="Courier New" panose="02070309020205020404" pitchFamily="49" charset="0"/>
              </a:rPr>
              <a:t>    </a:t>
            </a:r>
            <a:r>
              <a:rPr lang="en-US" sz="1200" dirty="0">
                <a:solidFill>
                  <a:srgbClr val="0000FF"/>
                </a:solidFill>
                <a:latin typeface="Courier New" panose="02070309020205020404" pitchFamily="49" charset="0"/>
              </a:rPr>
              <a:t>if</a:t>
            </a:r>
            <a:r>
              <a:rPr lang="en-US" sz="1200" dirty="0">
                <a:solidFill>
                  <a:srgbClr val="000000"/>
                </a:solidFill>
                <a:latin typeface="Courier New" panose="02070309020205020404" pitchFamily="49" charset="0"/>
              </a:rPr>
              <a:t> rand &lt;= SC, trump = trump +  9; , </a:t>
            </a:r>
            <a:r>
              <a:rPr lang="en-US" sz="1200" dirty="0">
                <a:solidFill>
                  <a:srgbClr val="0000FF"/>
                </a:solidFill>
                <a:latin typeface="Courier New" panose="02070309020205020404" pitchFamily="49" charset="0"/>
              </a:rPr>
              <a:t>end</a:t>
            </a:r>
          </a:p>
          <a:p>
            <a:r>
              <a:rPr lang="en-US" sz="1200" dirty="0">
                <a:solidFill>
                  <a:srgbClr val="000000"/>
                </a:solidFill>
                <a:latin typeface="Courier New" panose="02070309020205020404" pitchFamily="49" charset="0"/>
              </a:rPr>
              <a:t>    </a:t>
            </a:r>
            <a:r>
              <a:rPr lang="en-US" sz="1200" dirty="0">
                <a:solidFill>
                  <a:srgbClr val="0000FF"/>
                </a:solidFill>
                <a:latin typeface="Courier New" panose="02070309020205020404" pitchFamily="49" charset="0"/>
              </a:rPr>
              <a:t>if</a:t>
            </a:r>
            <a:r>
              <a:rPr lang="en-US" sz="1200" dirty="0">
                <a:solidFill>
                  <a:srgbClr val="000000"/>
                </a:solidFill>
                <a:latin typeface="Courier New" panose="02070309020205020404" pitchFamily="49" charset="0"/>
              </a:rPr>
              <a:t> rand &lt;= NC, trump = trump + 15; , </a:t>
            </a:r>
            <a:r>
              <a:rPr lang="en-US" sz="1200" dirty="0">
                <a:solidFill>
                  <a:srgbClr val="0000FF"/>
                </a:solidFill>
                <a:latin typeface="Courier New" panose="02070309020205020404" pitchFamily="49" charset="0"/>
              </a:rPr>
              <a:t>end</a:t>
            </a:r>
          </a:p>
          <a:p>
            <a:r>
              <a:rPr lang="en-US" sz="1200" dirty="0">
                <a:solidFill>
                  <a:srgbClr val="000000"/>
                </a:solidFill>
                <a:latin typeface="Courier New" panose="02070309020205020404" pitchFamily="49" charset="0"/>
              </a:rPr>
              <a:t>    </a:t>
            </a:r>
          </a:p>
          <a:p>
            <a:r>
              <a:rPr lang="en-US" sz="1200" dirty="0">
                <a:solidFill>
                  <a:srgbClr val="000000"/>
                </a:solidFill>
                <a:latin typeface="Courier New" panose="02070309020205020404" pitchFamily="49" charset="0"/>
              </a:rPr>
              <a:t>    Outcome = [Outcome trump ];</a:t>
            </a:r>
          </a:p>
          <a:p>
            <a:r>
              <a:rPr lang="en-US" sz="1200" dirty="0">
                <a:solidFill>
                  <a:srgbClr val="000000"/>
                </a:solidFill>
                <a:latin typeface="Courier New" panose="02070309020205020404" pitchFamily="49" charset="0"/>
              </a:rPr>
              <a:t>    </a:t>
            </a:r>
            <a:r>
              <a:rPr lang="en-US" sz="1200" dirty="0">
                <a:solidFill>
                  <a:srgbClr val="0000FF"/>
                </a:solidFill>
                <a:latin typeface="Courier New" panose="02070309020205020404" pitchFamily="49" charset="0"/>
              </a:rPr>
              <a:t>if</a:t>
            </a:r>
            <a:r>
              <a:rPr lang="en-US" sz="1200" dirty="0">
                <a:solidFill>
                  <a:srgbClr val="000000"/>
                </a:solidFill>
                <a:latin typeface="Courier New" panose="02070309020205020404" pitchFamily="49" charset="0"/>
              </a:rPr>
              <a:t> trump &gt;= 270</a:t>
            </a:r>
          </a:p>
          <a:p>
            <a:r>
              <a:rPr lang="en-US" sz="1200" dirty="0">
                <a:solidFill>
                  <a:srgbClr val="000000"/>
                </a:solidFill>
                <a:latin typeface="Courier New" panose="02070309020205020404" pitchFamily="49" charset="0"/>
              </a:rPr>
              <a:t>        </a:t>
            </a:r>
            <a:r>
              <a:rPr lang="en-US" sz="1200" dirty="0">
                <a:solidFill>
                  <a:srgbClr val="228B22"/>
                </a:solidFill>
                <a:latin typeface="Courier New" panose="02070309020205020404" pitchFamily="49" charset="0"/>
              </a:rPr>
              <a:t>%</a:t>
            </a:r>
            <a:r>
              <a:rPr lang="en-US" sz="1200" dirty="0" err="1">
                <a:solidFill>
                  <a:srgbClr val="228B22"/>
                </a:solidFill>
                <a:latin typeface="Courier New" panose="02070309020205020404" pitchFamily="49" charset="0"/>
              </a:rPr>
              <a:t>disp</a:t>
            </a:r>
            <a:r>
              <a:rPr lang="en-US" sz="1200" dirty="0">
                <a:solidFill>
                  <a:srgbClr val="228B22"/>
                </a:solidFill>
                <a:latin typeface="Courier New" panose="02070309020205020404" pitchFamily="49" charset="0"/>
              </a:rPr>
              <a:t>(['With ',num2str(trump),' Trump wins' ])</a:t>
            </a:r>
          </a:p>
          <a:p>
            <a:r>
              <a:rPr lang="en-US" sz="1200" dirty="0">
                <a:solidFill>
                  <a:srgbClr val="000000"/>
                </a:solidFill>
                <a:latin typeface="Courier New" panose="02070309020205020404" pitchFamily="49" charset="0"/>
              </a:rPr>
              <a:t>        </a:t>
            </a:r>
            <a:r>
              <a:rPr lang="en-US" sz="1200" dirty="0" err="1">
                <a:solidFill>
                  <a:srgbClr val="000000"/>
                </a:solidFill>
                <a:latin typeface="Courier New" panose="02070309020205020404" pitchFamily="49" charset="0"/>
              </a:rPr>
              <a:t>NumTrumpWins</a:t>
            </a:r>
            <a:r>
              <a:rPr lang="en-US" sz="1200" dirty="0">
                <a:solidFill>
                  <a:srgbClr val="000000"/>
                </a:solidFill>
                <a:latin typeface="Courier New" panose="02070309020205020404" pitchFamily="49" charset="0"/>
              </a:rPr>
              <a:t> = </a:t>
            </a:r>
            <a:r>
              <a:rPr lang="en-US" sz="1200" dirty="0" err="1">
                <a:solidFill>
                  <a:srgbClr val="000000"/>
                </a:solidFill>
                <a:latin typeface="Courier New" panose="02070309020205020404" pitchFamily="49" charset="0"/>
              </a:rPr>
              <a:t>NumTrumpWins</a:t>
            </a:r>
            <a:r>
              <a:rPr lang="en-US" sz="1200" dirty="0">
                <a:solidFill>
                  <a:srgbClr val="000000"/>
                </a:solidFill>
                <a:latin typeface="Courier New" panose="02070309020205020404" pitchFamily="49" charset="0"/>
              </a:rPr>
              <a:t> + 1;</a:t>
            </a:r>
          </a:p>
          <a:p>
            <a:r>
              <a:rPr lang="en-US" sz="1200" dirty="0">
                <a:solidFill>
                  <a:srgbClr val="000000"/>
                </a:solidFill>
                <a:latin typeface="Courier New" panose="02070309020205020404" pitchFamily="49" charset="0"/>
              </a:rPr>
              <a:t>    </a:t>
            </a:r>
            <a:r>
              <a:rPr lang="en-US" sz="1200" dirty="0">
                <a:solidFill>
                  <a:srgbClr val="0000FF"/>
                </a:solidFill>
                <a:latin typeface="Courier New" panose="02070309020205020404" pitchFamily="49" charset="0"/>
              </a:rPr>
              <a:t>else</a:t>
            </a:r>
          </a:p>
          <a:p>
            <a:r>
              <a:rPr lang="en-US" sz="1200" dirty="0">
                <a:solidFill>
                  <a:srgbClr val="000000"/>
                </a:solidFill>
                <a:latin typeface="Courier New" panose="02070309020205020404" pitchFamily="49" charset="0"/>
              </a:rPr>
              <a:t>        </a:t>
            </a:r>
            <a:r>
              <a:rPr lang="en-US" sz="1200" dirty="0">
                <a:solidFill>
                  <a:srgbClr val="228B22"/>
                </a:solidFill>
                <a:latin typeface="Courier New" panose="02070309020205020404" pitchFamily="49" charset="0"/>
              </a:rPr>
              <a:t>%</a:t>
            </a:r>
            <a:r>
              <a:rPr lang="en-US" sz="1200" dirty="0" err="1">
                <a:solidFill>
                  <a:srgbClr val="228B22"/>
                </a:solidFill>
                <a:latin typeface="Courier New" panose="02070309020205020404" pitchFamily="49" charset="0"/>
              </a:rPr>
              <a:t>disp</a:t>
            </a:r>
            <a:r>
              <a:rPr lang="en-US" sz="1200" dirty="0">
                <a:solidFill>
                  <a:srgbClr val="228B22"/>
                </a:solidFill>
                <a:latin typeface="Courier New" panose="02070309020205020404" pitchFamily="49" charset="0"/>
              </a:rPr>
              <a:t>(['With only ',num2str(trump),' Trump loses' ])</a:t>
            </a:r>
          </a:p>
          <a:p>
            <a:r>
              <a:rPr lang="en-US" sz="1200" dirty="0">
                <a:solidFill>
                  <a:srgbClr val="000000"/>
                </a:solidFill>
                <a:latin typeface="Courier New" panose="02070309020205020404" pitchFamily="49" charset="0"/>
              </a:rPr>
              <a:t>    </a:t>
            </a:r>
            <a:r>
              <a:rPr lang="en-US" sz="1200" dirty="0">
                <a:solidFill>
                  <a:srgbClr val="0000FF"/>
                </a:solidFill>
                <a:latin typeface="Courier New" panose="02070309020205020404" pitchFamily="49" charset="0"/>
              </a:rPr>
              <a:t>end</a:t>
            </a:r>
          </a:p>
          <a:p>
            <a:r>
              <a:rPr lang="en-US" sz="1200" dirty="0">
                <a:solidFill>
                  <a:srgbClr val="0000FF"/>
                </a:solidFill>
                <a:latin typeface="Courier New" panose="02070309020205020404" pitchFamily="49" charset="0"/>
              </a:rPr>
              <a:t>end</a:t>
            </a:r>
            <a:r>
              <a:rPr lang="en-US" sz="1200" dirty="0">
                <a:solidFill>
                  <a:srgbClr val="000000"/>
                </a:solidFill>
                <a:latin typeface="Courier New" panose="02070309020205020404" pitchFamily="49" charset="0"/>
              </a:rPr>
              <a:t>   </a:t>
            </a:r>
          </a:p>
          <a:p>
            <a:r>
              <a:rPr lang="en-US" sz="1200" dirty="0" err="1">
                <a:solidFill>
                  <a:srgbClr val="000000"/>
                </a:solidFill>
                <a:latin typeface="Courier New" panose="02070309020205020404" pitchFamily="49" charset="0"/>
              </a:rPr>
              <a:t>disp</a:t>
            </a:r>
            <a:r>
              <a:rPr lang="en-US" sz="1200" dirty="0">
                <a:solidFill>
                  <a:srgbClr val="000000"/>
                </a:solidFill>
                <a:latin typeface="Courier New" panose="02070309020205020404" pitchFamily="49" charset="0"/>
              </a:rPr>
              <a:t>([</a:t>
            </a:r>
            <a:r>
              <a:rPr lang="en-US" sz="1200" dirty="0">
                <a:solidFill>
                  <a:srgbClr val="A020F0"/>
                </a:solidFill>
                <a:latin typeface="Courier New" panose="02070309020205020404" pitchFamily="49" charset="0"/>
              </a:rPr>
              <a:t>'Trump wins with a probability of '</a:t>
            </a:r>
            <a:r>
              <a:rPr lang="en-US" sz="1200" dirty="0">
                <a:solidFill>
                  <a:srgbClr val="000000"/>
                </a:solidFill>
                <a:latin typeface="Courier New" panose="02070309020205020404" pitchFamily="49" charset="0"/>
              </a:rPr>
              <a:t>, num2str(</a:t>
            </a:r>
            <a:r>
              <a:rPr lang="en-US" sz="1200" dirty="0" err="1">
                <a:solidFill>
                  <a:srgbClr val="000000"/>
                </a:solidFill>
                <a:latin typeface="Courier New" panose="02070309020205020404" pitchFamily="49" charset="0"/>
              </a:rPr>
              <a:t>NumTrumpWins</a:t>
            </a:r>
            <a:r>
              <a:rPr lang="en-US" sz="1200" dirty="0">
                <a:solidFill>
                  <a:srgbClr val="000000"/>
                </a:solidFill>
                <a:latin typeface="Courier New" panose="02070309020205020404" pitchFamily="49" charset="0"/>
              </a:rPr>
              <a:t>/</a:t>
            </a:r>
            <a:r>
              <a:rPr lang="en-US" sz="1200" dirty="0" err="1">
                <a:solidFill>
                  <a:srgbClr val="000000"/>
                </a:solidFill>
                <a:latin typeface="Courier New" panose="02070309020205020404" pitchFamily="49" charset="0"/>
              </a:rPr>
              <a:t>NumRuns</a:t>
            </a:r>
            <a:r>
              <a:rPr lang="en-US" sz="1200" dirty="0">
                <a:solidFill>
                  <a:srgbClr val="000000"/>
                </a:solidFill>
                <a:latin typeface="Courier New" panose="02070309020205020404" pitchFamily="49" charset="0"/>
              </a:rPr>
              <a:t>)])</a:t>
            </a:r>
          </a:p>
          <a:p>
            <a:r>
              <a:rPr lang="en-US" sz="1200" dirty="0">
                <a:solidFill>
                  <a:srgbClr val="000000"/>
                </a:solidFill>
                <a:latin typeface="Courier New" panose="02070309020205020404" pitchFamily="49" charset="0"/>
              </a:rPr>
              <a:t> </a:t>
            </a:r>
          </a:p>
          <a:p>
            <a:r>
              <a:rPr lang="en-US" sz="1200" dirty="0">
                <a:solidFill>
                  <a:srgbClr val="000000"/>
                </a:solidFill>
                <a:latin typeface="Courier New" panose="02070309020205020404" pitchFamily="49" charset="0"/>
              </a:rPr>
              <a:t>hist(Outcome,20)</a:t>
            </a:r>
          </a:p>
          <a:p>
            <a:r>
              <a:rPr lang="en-US" sz="1200" dirty="0">
                <a:solidFill>
                  <a:srgbClr val="000000"/>
                </a:solidFill>
                <a:latin typeface="Courier New" panose="02070309020205020404" pitchFamily="49" charset="0"/>
              </a:rPr>
              <a:t>unique(Outcome)</a:t>
            </a:r>
          </a:p>
          <a:p>
            <a:r>
              <a:rPr lang="en-US" sz="1200" dirty="0">
                <a:solidFill>
                  <a:srgbClr val="000000"/>
                </a:solidFill>
                <a:latin typeface="Courier New" panose="02070309020205020404" pitchFamily="49" charset="0"/>
              </a:rPr>
              <a:t>line([270 270],[0 10000],</a:t>
            </a:r>
            <a:r>
              <a:rPr lang="en-US" sz="1200" dirty="0">
                <a:solidFill>
                  <a:srgbClr val="A020F0"/>
                </a:solidFill>
                <a:latin typeface="Courier New" panose="02070309020205020404" pitchFamily="49" charset="0"/>
              </a:rPr>
              <a:t>'</a:t>
            </a:r>
            <a:r>
              <a:rPr lang="en-US" sz="1200" dirty="0" err="1">
                <a:solidFill>
                  <a:srgbClr val="A020F0"/>
                </a:solidFill>
                <a:latin typeface="Courier New" panose="02070309020205020404" pitchFamily="49" charset="0"/>
              </a:rPr>
              <a:t>color'</a:t>
            </a:r>
            <a:r>
              <a:rPr lang="en-US" sz="1200" dirty="0" err="1">
                <a:solidFill>
                  <a:srgbClr val="000000"/>
                </a:solidFill>
                <a:latin typeface="Courier New" panose="02070309020205020404" pitchFamily="49" charset="0"/>
              </a:rPr>
              <a:t>,</a:t>
            </a:r>
            <a:r>
              <a:rPr lang="en-US" sz="1200" dirty="0" err="1">
                <a:solidFill>
                  <a:srgbClr val="A020F0"/>
                </a:solidFill>
                <a:latin typeface="Courier New" panose="02070309020205020404" pitchFamily="49" charset="0"/>
              </a:rPr>
              <a:t>'r</a:t>
            </a:r>
            <a:r>
              <a:rPr lang="en-US" sz="1200" dirty="0">
                <a:solidFill>
                  <a:srgbClr val="A020F0"/>
                </a:solidFill>
                <a:latin typeface="Courier New" panose="02070309020205020404" pitchFamily="49" charset="0"/>
              </a:rPr>
              <a:t>'</a:t>
            </a:r>
            <a:r>
              <a:rPr lang="en-US" sz="1200" dirty="0">
                <a:solidFill>
                  <a:srgbClr val="000000"/>
                </a:solidFill>
                <a:latin typeface="Courier New" panose="02070309020205020404" pitchFamily="49" charset="0"/>
              </a:rPr>
              <a:t>)</a:t>
            </a:r>
          </a:p>
          <a:p>
            <a:r>
              <a:rPr lang="en-US" sz="1200" dirty="0">
                <a:solidFill>
                  <a:srgbClr val="000000"/>
                </a:solidFill>
                <a:latin typeface="Courier New" panose="02070309020205020404" pitchFamily="49" charset="0"/>
              </a:rPr>
              <a:t>title([</a:t>
            </a:r>
            <a:r>
              <a:rPr lang="en-US" sz="1200" dirty="0">
                <a:solidFill>
                  <a:srgbClr val="A020F0"/>
                </a:solidFill>
                <a:latin typeface="Courier New" panose="02070309020205020404" pitchFamily="49" charset="0"/>
              </a:rPr>
              <a:t>'Votes for Trump, 270 needed'</a:t>
            </a:r>
            <a:r>
              <a:rPr lang="en-US" sz="1200" dirty="0">
                <a:solidFill>
                  <a:srgbClr val="000000"/>
                </a:solidFill>
                <a:latin typeface="Courier New" panose="02070309020205020404" pitchFamily="49" charset="0"/>
              </a:rPr>
              <a:t>])</a:t>
            </a:r>
          </a:p>
          <a:p>
            <a:r>
              <a:rPr lang="en-US" sz="1200" dirty="0">
                <a:solidFill>
                  <a:srgbClr val="000000"/>
                </a:solidFill>
                <a:latin typeface="Courier New" panose="02070309020205020404" pitchFamily="49" charset="0"/>
              </a:rPr>
              <a:t> </a:t>
            </a:r>
          </a:p>
          <a:p>
            <a:r>
              <a:rPr lang="en-US" sz="1200" dirty="0">
                <a:solidFill>
                  <a:srgbClr val="0000FF"/>
                </a:solidFill>
                <a:latin typeface="Courier New" panose="02070309020205020404" pitchFamily="49" charset="0"/>
              </a:rPr>
              <a:t>end</a:t>
            </a:r>
          </a:p>
          <a:p>
            <a:endParaRPr lang="en-US" b="0" i="0" u="none" strike="noStrike" baseline="0" dirty="0"/>
          </a:p>
        </p:txBody>
      </p:sp>
      <p:sp>
        <p:nvSpPr>
          <p:cNvPr id="2" name="TextBox 1">
            <a:extLst>
              <a:ext uri="{FF2B5EF4-FFF2-40B4-BE49-F238E27FC236}">
                <a16:creationId xmlns:a16="http://schemas.microsoft.com/office/drawing/2014/main" id="{2BCC8F0B-18E0-4B79-8C62-18F078F97EBD}"/>
              </a:ext>
            </a:extLst>
          </p:cNvPr>
          <p:cNvSpPr txBox="1"/>
          <p:nvPr/>
        </p:nvSpPr>
        <p:spPr>
          <a:xfrm>
            <a:off x="3362960" y="73275"/>
            <a:ext cx="8768080" cy="954107"/>
          </a:xfrm>
          <a:prstGeom prst="rect">
            <a:avLst/>
          </a:prstGeom>
          <a:noFill/>
        </p:spPr>
        <p:txBody>
          <a:bodyPr wrap="square" rtlCol="0">
            <a:spAutoFit/>
          </a:bodyPr>
          <a:lstStyle/>
          <a:p>
            <a:r>
              <a:rPr lang="en-US" sz="2800" dirty="0"/>
              <a:t>Note that for each state, you must have a </a:t>
            </a:r>
            <a:r>
              <a:rPr lang="en-US" sz="2800" i="1" dirty="0"/>
              <a:t>different</a:t>
            </a:r>
            <a:r>
              <a:rPr lang="en-US" sz="2800" dirty="0"/>
              <a:t> random number. We are assuming each state is independent</a:t>
            </a:r>
          </a:p>
        </p:txBody>
      </p:sp>
      <p:cxnSp>
        <p:nvCxnSpPr>
          <p:cNvPr id="5" name="Straight Arrow Connector 4">
            <a:extLst>
              <a:ext uri="{FF2B5EF4-FFF2-40B4-BE49-F238E27FC236}">
                <a16:creationId xmlns:a16="http://schemas.microsoft.com/office/drawing/2014/main" id="{8474A44A-D9CE-4D10-9229-292EF2D1963E}"/>
              </a:ext>
            </a:extLst>
          </p:cNvPr>
          <p:cNvCxnSpPr/>
          <p:nvPr/>
        </p:nvCxnSpPr>
        <p:spPr bwMode="auto">
          <a:xfrm>
            <a:off x="8016734" y="2882209"/>
            <a:ext cx="391795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 name="Straight Connector 5">
            <a:extLst>
              <a:ext uri="{FF2B5EF4-FFF2-40B4-BE49-F238E27FC236}">
                <a16:creationId xmlns:a16="http://schemas.microsoft.com/office/drawing/2014/main" id="{3B8DE5BF-CBF8-4CE6-B634-84CA9EC2ABEE}"/>
              </a:ext>
            </a:extLst>
          </p:cNvPr>
          <p:cNvCxnSpPr/>
          <p:nvPr/>
        </p:nvCxnSpPr>
        <p:spPr bwMode="auto">
          <a:xfrm flipV="1">
            <a:off x="8016734" y="2771544"/>
            <a:ext cx="0" cy="15333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373D920E-AE3C-4359-8644-1025F64ED4A8}"/>
              </a:ext>
            </a:extLst>
          </p:cNvPr>
          <p:cNvCxnSpPr/>
          <p:nvPr/>
        </p:nvCxnSpPr>
        <p:spPr bwMode="auto">
          <a:xfrm flipV="1">
            <a:off x="11471134" y="2771544"/>
            <a:ext cx="0" cy="15333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E7596E92-5C25-4006-9201-17D94C87F2FD}"/>
              </a:ext>
            </a:extLst>
          </p:cNvPr>
          <p:cNvSpPr txBox="1"/>
          <p:nvPr/>
        </p:nvSpPr>
        <p:spPr>
          <a:xfrm>
            <a:off x="7873104" y="2858198"/>
            <a:ext cx="288862" cy="338554"/>
          </a:xfrm>
          <a:prstGeom prst="rect">
            <a:avLst/>
          </a:prstGeom>
          <a:noFill/>
        </p:spPr>
        <p:txBody>
          <a:bodyPr wrap="none" rtlCol="0">
            <a:spAutoFit/>
          </a:bodyPr>
          <a:lstStyle/>
          <a:p>
            <a:r>
              <a:rPr lang="en-US" sz="1600" dirty="0"/>
              <a:t>0</a:t>
            </a:r>
          </a:p>
        </p:txBody>
      </p:sp>
      <p:sp>
        <p:nvSpPr>
          <p:cNvPr id="9" name="TextBox 8">
            <a:extLst>
              <a:ext uri="{FF2B5EF4-FFF2-40B4-BE49-F238E27FC236}">
                <a16:creationId xmlns:a16="http://schemas.microsoft.com/office/drawing/2014/main" id="{FBB4023D-C700-4944-916F-82A3A00883D5}"/>
              </a:ext>
            </a:extLst>
          </p:cNvPr>
          <p:cNvSpPr txBox="1"/>
          <p:nvPr/>
        </p:nvSpPr>
        <p:spPr>
          <a:xfrm>
            <a:off x="11327505" y="2858198"/>
            <a:ext cx="288862" cy="338554"/>
          </a:xfrm>
          <a:prstGeom prst="rect">
            <a:avLst/>
          </a:prstGeom>
          <a:noFill/>
        </p:spPr>
        <p:txBody>
          <a:bodyPr wrap="none" rtlCol="0">
            <a:spAutoFit/>
          </a:bodyPr>
          <a:lstStyle/>
          <a:p>
            <a:r>
              <a:rPr lang="en-US" sz="1600" dirty="0"/>
              <a:t>1</a:t>
            </a:r>
          </a:p>
        </p:txBody>
      </p:sp>
      <p:sp>
        <p:nvSpPr>
          <p:cNvPr id="10" name="Rectangle 9">
            <a:extLst>
              <a:ext uri="{FF2B5EF4-FFF2-40B4-BE49-F238E27FC236}">
                <a16:creationId xmlns:a16="http://schemas.microsoft.com/office/drawing/2014/main" id="{117DBD02-AB17-47C1-AB9E-79C836B0B322}"/>
              </a:ext>
            </a:extLst>
          </p:cNvPr>
          <p:cNvSpPr/>
          <p:nvPr/>
        </p:nvSpPr>
        <p:spPr bwMode="auto">
          <a:xfrm>
            <a:off x="8017183" y="2658817"/>
            <a:ext cx="2102161" cy="223393"/>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2" name="Rectangle 11">
            <a:extLst>
              <a:ext uri="{FF2B5EF4-FFF2-40B4-BE49-F238E27FC236}">
                <a16:creationId xmlns:a16="http://schemas.microsoft.com/office/drawing/2014/main" id="{8CFCED1E-25FA-43F2-89FF-735CA2E28F8C}"/>
              </a:ext>
            </a:extLst>
          </p:cNvPr>
          <p:cNvSpPr/>
          <p:nvPr/>
        </p:nvSpPr>
        <p:spPr bwMode="auto">
          <a:xfrm>
            <a:off x="10119360" y="2658817"/>
            <a:ext cx="1351763" cy="223393"/>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pic>
        <p:nvPicPr>
          <p:cNvPr id="13" name="Picture 2" descr="Dart PNG">
            <a:extLst>
              <a:ext uri="{FF2B5EF4-FFF2-40B4-BE49-F238E27FC236}">
                <a16:creationId xmlns:a16="http://schemas.microsoft.com/office/drawing/2014/main" id="{91FE7C3A-5DE2-43DC-9A78-53A7EFCC03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62973" y="2344275"/>
            <a:ext cx="592910" cy="41244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1D2BFB3-473A-4D40-8A88-84CE4DBF9DD2}"/>
              </a:ext>
            </a:extLst>
          </p:cNvPr>
          <p:cNvSpPr txBox="1"/>
          <p:nvPr/>
        </p:nvSpPr>
        <p:spPr>
          <a:xfrm>
            <a:off x="8740343" y="2301609"/>
            <a:ext cx="1615440" cy="369332"/>
          </a:xfrm>
          <a:prstGeom prst="rect">
            <a:avLst/>
          </a:prstGeom>
          <a:noFill/>
        </p:spPr>
        <p:txBody>
          <a:bodyPr wrap="square">
            <a:spAutoFit/>
          </a:bodyPr>
          <a:lstStyle/>
          <a:p>
            <a:r>
              <a:rPr lang="en-US" sz="1800" dirty="0"/>
              <a:t>Model for PA</a:t>
            </a:r>
            <a:endParaRPr lang="en-US" dirty="0"/>
          </a:p>
        </p:txBody>
      </p:sp>
      <p:sp>
        <p:nvSpPr>
          <p:cNvPr id="15" name="TextBox 14">
            <a:extLst>
              <a:ext uri="{FF2B5EF4-FFF2-40B4-BE49-F238E27FC236}">
                <a16:creationId xmlns:a16="http://schemas.microsoft.com/office/drawing/2014/main" id="{64C6C602-F673-47CB-A501-C9F0967870CF}"/>
              </a:ext>
            </a:extLst>
          </p:cNvPr>
          <p:cNvSpPr txBox="1"/>
          <p:nvPr/>
        </p:nvSpPr>
        <p:spPr>
          <a:xfrm>
            <a:off x="10066441" y="2919753"/>
            <a:ext cx="629466" cy="276999"/>
          </a:xfrm>
          <a:prstGeom prst="rect">
            <a:avLst/>
          </a:prstGeom>
          <a:noFill/>
        </p:spPr>
        <p:txBody>
          <a:bodyPr wrap="square">
            <a:spAutoFit/>
          </a:bodyPr>
          <a:lstStyle/>
          <a:p>
            <a:r>
              <a:rPr lang="en-US" sz="1200" dirty="0"/>
              <a:t>0.61</a:t>
            </a:r>
          </a:p>
        </p:txBody>
      </p:sp>
      <p:cxnSp>
        <p:nvCxnSpPr>
          <p:cNvPr id="17" name="Straight Connector 16">
            <a:extLst>
              <a:ext uri="{FF2B5EF4-FFF2-40B4-BE49-F238E27FC236}">
                <a16:creationId xmlns:a16="http://schemas.microsoft.com/office/drawing/2014/main" id="{60F12A6E-B289-499C-B14F-AA67C2080E74}"/>
              </a:ext>
            </a:extLst>
          </p:cNvPr>
          <p:cNvCxnSpPr>
            <a:stCxn id="10" idx="3"/>
          </p:cNvCxnSpPr>
          <p:nvPr/>
        </p:nvCxnSpPr>
        <p:spPr>
          <a:xfrm>
            <a:off x="10119344" y="2770514"/>
            <a:ext cx="0" cy="318126"/>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FD02DC0-C7C4-4879-B75B-19464B4D05AC}"/>
              </a:ext>
            </a:extLst>
          </p:cNvPr>
          <p:cNvSpPr/>
          <p:nvPr/>
        </p:nvSpPr>
        <p:spPr>
          <a:xfrm>
            <a:off x="6292470" y="6455163"/>
            <a:ext cx="5423280" cy="369332"/>
          </a:xfrm>
          <a:prstGeom prst="rect">
            <a:avLst/>
          </a:prstGeom>
        </p:spPr>
        <p:txBody>
          <a:bodyPr wrap="none">
            <a:spAutoFit/>
          </a:bodyPr>
          <a:lstStyle/>
          <a:p>
            <a:r>
              <a:rPr lang="en-US" dirty="0">
                <a:latin typeface="Courier New" panose="02070309020205020404" pitchFamily="49" charset="0"/>
                <a:cs typeface="Courier New" panose="02070309020205020404" pitchFamily="49" charset="0"/>
              </a:rPr>
              <a:t>Trump wins with a probability of 0.473</a:t>
            </a:r>
          </a:p>
        </p:txBody>
      </p:sp>
    </p:spTree>
    <p:extLst>
      <p:ext uri="{BB962C8B-B14F-4D97-AF65-F5344CB8AC3E}">
        <p14:creationId xmlns:p14="http://schemas.microsoft.com/office/powerpoint/2010/main" val="2997983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Freeform 1058">
            <a:extLst>
              <a:ext uri="{FF2B5EF4-FFF2-40B4-BE49-F238E27FC236}">
                <a16:creationId xmlns:a16="http://schemas.microsoft.com/office/drawing/2014/main" id="{1730667B-E48B-4542-A64B-05E56E81A9F8}"/>
              </a:ext>
            </a:extLst>
          </p:cNvPr>
          <p:cNvSpPr>
            <a:spLocks/>
          </p:cNvSpPr>
          <p:nvPr/>
        </p:nvSpPr>
        <p:spPr bwMode="auto">
          <a:xfrm>
            <a:off x="7793038" y="2762250"/>
            <a:ext cx="3263900" cy="3265488"/>
          </a:xfrm>
          <a:custGeom>
            <a:avLst/>
            <a:gdLst>
              <a:gd name="T0" fmla="*/ 2 w 2056"/>
              <a:gd name="T1" fmla="*/ 1095 h 2057"/>
              <a:gd name="T2" fmla="*/ 20 w 2056"/>
              <a:gd name="T3" fmla="*/ 1229 h 2057"/>
              <a:gd name="T4" fmla="*/ 55 w 2056"/>
              <a:gd name="T5" fmla="*/ 1359 h 2057"/>
              <a:gd name="T6" fmla="*/ 106 w 2056"/>
              <a:gd name="T7" fmla="*/ 1483 h 2057"/>
              <a:gd name="T8" fmla="*/ 173 w 2056"/>
              <a:gd name="T9" fmla="*/ 1600 h 2057"/>
              <a:gd name="T10" fmla="*/ 255 w 2056"/>
              <a:gd name="T11" fmla="*/ 1706 h 2057"/>
              <a:gd name="T12" fmla="*/ 350 w 2056"/>
              <a:gd name="T13" fmla="*/ 1802 h 2057"/>
              <a:gd name="T14" fmla="*/ 457 w 2056"/>
              <a:gd name="T15" fmla="*/ 1883 h 2057"/>
              <a:gd name="T16" fmla="*/ 574 w 2056"/>
              <a:gd name="T17" fmla="*/ 1950 h 2057"/>
              <a:gd name="T18" fmla="*/ 698 w 2056"/>
              <a:gd name="T19" fmla="*/ 2002 h 2057"/>
              <a:gd name="T20" fmla="*/ 828 w 2056"/>
              <a:gd name="T21" fmla="*/ 2037 h 2057"/>
              <a:gd name="T22" fmla="*/ 961 w 2056"/>
              <a:gd name="T23" fmla="*/ 2054 h 2057"/>
              <a:gd name="T24" fmla="*/ 1028 w 2056"/>
              <a:gd name="T25" fmla="*/ 2057 h 2057"/>
              <a:gd name="T26" fmla="*/ 1162 w 2056"/>
              <a:gd name="T27" fmla="*/ 2048 h 2057"/>
              <a:gd name="T28" fmla="*/ 1294 w 2056"/>
              <a:gd name="T29" fmla="*/ 2022 h 2057"/>
              <a:gd name="T30" fmla="*/ 1422 w 2056"/>
              <a:gd name="T31" fmla="*/ 1978 h 2057"/>
              <a:gd name="T32" fmla="*/ 1542 w 2056"/>
              <a:gd name="T33" fmla="*/ 1919 h 2057"/>
              <a:gd name="T34" fmla="*/ 1654 w 2056"/>
              <a:gd name="T35" fmla="*/ 1844 h 2057"/>
              <a:gd name="T36" fmla="*/ 1755 w 2056"/>
              <a:gd name="T37" fmla="*/ 1755 h 2057"/>
              <a:gd name="T38" fmla="*/ 1844 w 2056"/>
              <a:gd name="T39" fmla="*/ 1654 h 2057"/>
              <a:gd name="T40" fmla="*/ 1919 w 2056"/>
              <a:gd name="T41" fmla="*/ 1542 h 2057"/>
              <a:gd name="T42" fmla="*/ 1978 w 2056"/>
              <a:gd name="T43" fmla="*/ 1422 h 2057"/>
              <a:gd name="T44" fmla="*/ 2021 w 2056"/>
              <a:gd name="T45" fmla="*/ 1294 h 2057"/>
              <a:gd name="T46" fmla="*/ 2047 w 2056"/>
              <a:gd name="T47" fmla="*/ 1162 h 2057"/>
              <a:gd name="T48" fmla="*/ 2056 w 2056"/>
              <a:gd name="T49" fmla="*/ 1028 h 2057"/>
              <a:gd name="T50" fmla="*/ 2054 w 2056"/>
              <a:gd name="T51" fmla="*/ 961 h 2057"/>
              <a:gd name="T52" fmla="*/ 2036 w 2056"/>
              <a:gd name="T53" fmla="*/ 827 h 2057"/>
              <a:gd name="T54" fmla="*/ 2002 w 2056"/>
              <a:gd name="T55" fmla="*/ 697 h 2057"/>
              <a:gd name="T56" fmla="*/ 1950 w 2056"/>
              <a:gd name="T57" fmla="*/ 573 h 2057"/>
              <a:gd name="T58" fmla="*/ 1883 w 2056"/>
              <a:gd name="T59" fmla="*/ 457 h 2057"/>
              <a:gd name="T60" fmla="*/ 1801 w 2056"/>
              <a:gd name="T61" fmla="*/ 350 h 2057"/>
              <a:gd name="T62" fmla="*/ 1706 w 2056"/>
              <a:gd name="T63" fmla="*/ 255 h 2057"/>
              <a:gd name="T64" fmla="*/ 1599 w 2056"/>
              <a:gd name="T65" fmla="*/ 173 h 2057"/>
              <a:gd name="T66" fmla="*/ 1483 w 2056"/>
              <a:gd name="T67" fmla="*/ 105 h 2057"/>
              <a:gd name="T68" fmla="*/ 1359 w 2056"/>
              <a:gd name="T69" fmla="*/ 54 h 2057"/>
              <a:gd name="T70" fmla="*/ 1229 w 2056"/>
              <a:gd name="T71" fmla="*/ 19 h 2057"/>
              <a:gd name="T72" fmla="*/ 1095 w 2056"/>
              <a:gd name="T73" fmla="*/ 2 h 2057"/>
              <a:gd name="T74" fmla="*/ 1028 w 2056"/>
              <a:gd name="T75" fmla="*/ 0 h 2057"/>
              <a:gd name="T76" fmla="*/ 894 w 2056"/>
              <a:gd name="T77" fmla="*/ 8 h 2057"/>
              <a:gd name="T78" fmla="*/ 762 w 2056"/>
              <a:gd name="T79" fmla="*/ 35 h 2057"/>
              <a:gd name="T80" fmla="*/ 635 w 2056"/>
              <a:gd name="T81" fmla="*/ 78 h 2057"/>
              <a:gd name="T82" fmla="*/ 514 w 2056"/>
              <a:gd name="T83" fmla="*/ 137 h 2057"/>
              <a:gd name="T84" fmla="*/ 402 w 2056"/>
              <a:gd name="T85" fmla="*/ 212 h 2057"/>
              <a:gd name="T86" fmla="*/ 301 w 2056"/>
              <a:gd name="T87" fmla="*/ 301 h 2057"/>
              <a:gd name="T88" fmla="*/ 213 w 2056"/>
              <a:gd name="T89" fmla="*/ 402 h 2057"/>
              <a:gd name="T90" fmla="*/ 138 w 2056"/>
              <a:gd name="T91" fmla="*/ 514 h 2057"/>
              <a:gd name="T92" fmla="*/ 78 w 2056"/>
              <a:gd name="T93" fmla="*/ 635 h 2057"/>
              <a:gd name="T94" fmla="*/ 35 w 2056"/>
              <a:gd name="T95" fmla="*/ 762 h 2057"/>
              <a:gd name="T96" fmla="*/ 9 w 2056"/>
              <a:gd name="T97" fmla="*/ 894 h 2057"/>
              <a:gd name="T98" fmla="*/ 0 w 2056"/>
              <a:gd name="T99" fmla="*/ 1028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6" h="2057">
                <a:moveTo>
                  <a:pt x="0" y="1028"/>
                </a:moveTo>
                <a:lnTo>
                  <a:pt x="2" y="1095"/>
                </a:lnTo>
                <a:lnTo>
                  <a:pt x="9" y="1162"/>
                </a:lnTo>
                <a:lnTo>
                  <a:pt x="20" y="1229"/>
                </a:lnTo>
                <a:lnTo>
                  <a:pt x="35" y="1294"/>
                </a:lnTo>
                <a:lnTo>
                  <a:pt x="55" y="1359"/>
                </a:lnTo>
                <a:lnTo>
                  <a:pt x="78" y="1422"/>
                </a:lnTo>
                <a:lnTo>
                  <a:pt x="106" y="1483"/>
                </a:lnTo>
                <a:lnTo>
                  <a:pt x="138" y="1542"/>
                </a:lnTo>
                <a:lnTo>
                  <a:pt x="173" y="1600"/>
                </a:lnTo>
                <a:lnTo>
                  <a:pt x="213" y="1654"/>
                </a:lnTo>
                <a:lnTo>
                  <a:pt x="255" y="1706"/>
                </a:lnTo>
                <a:lnTo>
                  <a:pt x="301" y="1755"/>
                </a:lnTo>
                <a:lnTo>
                  <a:pt x="350" y="1802"/>
                </a:lnTo>
                <a:lnTo>
                  <a:pt x="402" y="1844"/>
                </a:lnTo>
                <a:lnTo>
                  <a:pt x="457" y="1883"/>
                </a:lnTo>
                <a:lnTo>
                  <a:pt x="514" y="1919"/>
                </a:lnTo>
                <a:lnTo>
                  <a:pt x="574" y="1950"/>
                </a:lnTo>
                <a:lnTo>
                  <a:pt x="635" y="1978"/>
                </a:lnTo>
                <a:lnTo>
                  <a:pt x="698" y="2002"/>
                </a:lnTo>
                <a:lnTo>
                  <a:pt x="762" y="2022"/>
                </a:lnTo>
                <a:lnTo>
                  <a:pt x="828" y="2037"/>
                </a:lnTo>
                <a:lnTo>
                  <a:pt x="894" y="2048"/>
                </a:lnTo>
                <a:lnTo>
                  <a:pt x="961" y="2054"/>
                </a:lnTo>
                <a:lnTo>
                  <a:pt x="1028" y="2057"/>
                </a:lnTo>
                <a:lnTo>
                  <a:pt x="1028" y="2057"/>
                </a:lnTo>
                <a:lnTo>
                  <a:pt x="1095" y="2054"/>
                </a:lnTo>
                <a:lnTo>
                  <a:pt x="1162" y="2048"/>
                </a:lnTo>
                <a:lnTo>
                  <a:pt x="1229" y="2037"/>
                </a:lnTo>
                <a:lnTo>
                  <a:pt x="1294" y="2022"/>
                </a:lnTo>
                <a:lnTo>
                  <a:pt x="1359" y="2002"/>
                </a:lnTo>
                <a:lnTo>
                  <a:pt x="1422" y="1978"/>
                </a:lnTo>
                <a:lnTo>
                  <a:pt x="1483" y="1950"/>
                </a:lnTo>
                <a:lnTo>
                  <a:pt x="1542" y="1919"/>
                </a:lnTo>
                <a:lnTo>
                  <a:pt x="1599" y="1883"/>
                </a:lnTo>
                <a:lnTo>
                  <a:pt x="1654" y="1844"/>
                </a:lnTo>
                <a:lnTo>
                  <a:pt x="1706" y="1802"/>
                </a:lnTo>
                <a:lnTo>
                  <a:pt x="1755" y="1755"/>
                </a:lnTo>
                <a:lnTo>
                  <a:pt x="1801" y="1706"/>
                </a:lnTo>
                <a:lnTo>
                  <a:pt x="1844" y="1654"/>
                </a:lnTo>
                <a:lnTo>
                  <a:pt x="1883" y="1600"/>
                </a:lnTo>
                <a:lnTo>
                  <a:pt x="1919" y="1542"/>
                </a:lnTo>
                <a:lnTo>
                  <a:pt x="1950" y="1483"/>
                </a:lnTo>
                <a:lnTo>
                  <a:pt x="1978" y="1422"/>
                </a:lnTo>
                <a:lnTo>
                  <a:pt x="2002" y="1359"/>
                </a:lnTo>
                <a:lnTo>
                  <a:pt x="2021" y="1294"/>
                </a:lnTo>
                <a:lnTo>
                  <a:pt x="2036" y="1229"/>
                </a:lnTo>
                <a:lnTo>
                  <a:pt x="2047" y="1162"/>
                </a:lnTo>
                <a:lnTo>
                  <a:pt x="2054" y="1095"/>
                </a:lnTo>
                <a:lnTo>
                  <a:pt x="2056" y="1028"/>
                </a:lnTo>
                <a:lnTo>
                  <a:pt x="2056" y="1028"/>
                </a:lnTo>
                <a:lnTo>
                  <a:pt x="2054" y="961"/>
                </a:lnTo>
                <a:lnTo>
                  <a:pt x="2047" y="894"/>
                </a:lnTo>
                <a:lnTo>
                  <a:pt x="2036" y="827"/>
                </a:lnTo>
                <a:lnTo>
                  <a:pt x="2021" y="762"/>
                </a:lnTo>
                <a:lnTo>
                  <a:pt x="2002" y="697"/>
                </a:lnTo>
                <a:lnTo>
                  <a:pt x="1978" y="635"/>
                </a:lnTo>
                <a:lnTo>
                  <a:pt x="1950" y="573"/>
                </a:lnTo>
                <a:lnTo>
                  <a:pt x="1919" y="514"/>
                </a:lnTo>
                <a:lnTo>
                  <a:pt x="1883" y="457"/>
                </a:lnTo>
                <a:lnTo>
                  <a:pt x="1844" y="402"/>
                </a:lnTo>
                <a:lnTo>
                  <a:pt x="1801" y="350"/>
                </a:lnTo>
                <a:lnTo>
                  <a:pt x="1755" y="301"/>
                </a:lnTo>
                <a:lnTo>
                  <a:pt x="1706" y="255"/>
                </a:lnTo>
                <a:lnTo>
                  <a:pt x="1654" y="212"/>
                </a:lnTo>
                <a:lnTo>
                  <a:pt x="1599" y="173"/>
                </a:lnTo>
                <a:lnTo>
                  <a:pt x="1542" y="137"/>
                </a:lnTo>
                <a:lnTo>
                  <a:pt x="1483" y="105"/>
                </a:lnTo>
                <a:lnTo>
                  <a:pt x="1422" y="78"/>
                </a:lnTo>
                <a:lnTo>
                  <a:pt x="1359" y="54"/>
                </a:lnTo>
                <a:lnTo>
                  <a:pt x="1294" y="35"/>
                </a:lnTo>
                <a:lnTo>
                  <a:pt x="1229" y="19"/>
                </a:lnTo>
                <a:lnTo>
                  <a:pt x="1162" y="8"/>
                </a:lnTo>
                <a:lnTo>
                  <a:pt x="1095" y="2"/>
                </a:lnTo>
                <a:lnTo>
                  <a:pt x="1028" y="0"/>
                </a:lnTo>
                <a:lnTo>
                  <a:pt x="1028" y="0"/>
                </a:lnTo>
                <a:lnTo>
                  <a:pt x="961" y="2"/>
                </a:lnTo>
                <a:lnTo>
                  <a:pt x="894" y="8"/>
                </a:lnTo>
                <a:lnTo>
                  <a:pt x="828" y="19"/>
                </a:lnTo>
                <a:lnTo>
                  <a:pt x="762" y="35"/>
                </a:lnTo>
                <a:lnTo>
                  <a:pt x="698" y="54"/>
                </a:lnTo>
                <a:lnTo>
                  <a:pt x="635" y="78"/>
                </a:lnTo>
                <a:lnTo>
                  <a:pt x="574" y="105"/>
                </a:lnTo>
                <a:lnTo>
                  <a:pt x="514" y="137"/>
                </a:lnTo>
                <a:lnTo>
                  <a:pt x="457" y="173"/>
                </a:lnTo>
                <a:lnTo>
                  <a:pt x="402" y="212"/>
                </a:lnTo>
                <a:lnTo>
                  <a:pt x="350" y="255"/>
                </a:lnTo>
                <a:lnTo>
                  <a:pt x="301" y="301"/>
                </a:lnTo>
                <a:lnTo>
                  <a:pt x="255" y="350"/>
                </a:lnTo>
                <a:lnTo>
                  <a:pt x="213" y="402"/>
                </a:lnTo>
                <a:lnTo>
                  <a:pt x="173" y="457"/>
                </a:lnTo>
                <a:lnTo>
                  <a:pt x="138" y="514"/>
                </a:lnTo>
                <a:lnTo>
                  <a:pt x="106" y="573"/>
                </a:lnTo>
                <a:lnTo>
                  <a:pt x="78" y="635"/>
                </a:lnTo>
                <a:lnTo>
                  <a:pt x="55" y="697"/>
                </a:lnTo>
                <a:lnTo>
                  <a:pt x="35" y="762"/>
                </a:lnTo>
                <a:lnTo>
                  <a:pt x="20" y="827"/>
                </a:lnTo>
                <a:lnTo>
                  <a:pt x="9" y="894"/>
                </a:lnTo>
                <a:lnTo>
                  <a:pt x="2" y="961"/>
                </a:lnTo>
                <a:lnTo>
                  <a:pt x="0" y="1028"/>
                </a:lnTo>
                <a:close/>
              </a:path>
            </a:pathLst>
          </a:custGeom>
          <a:noFill/>
          <a:ln w="63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1059">
            <a:extLst>
              <a:ext uri="{FF2B5EF4-FFF2-40B4-BE49-F238E27FC236}">
                <a16:creationId xmlns:a16="http://schemas.microsoft.com/office/drawing/2014/main" id="{15C977BF-8F26-4390-AC5D-0F37F77DE929}"/>
              </a:ext>
            </a:extLst>
          </p:cNvPr>
          <p:cNvSpPr>
            <a:spLocks noChangeArrowheads="1"/>
          </p:cNvSpPr>
          <p:nvPr/>
        </p:nvSpPr>
        <p:spPr bwMode="auto">
          <a:xfrm>
            <a:off x="7793038" y="2762250"/>
            <a:ext cx="3263900" cy="3265488"/>
          </a:xfrm>
          <a:prstGeom prst="rect">
            <a:avLst/>
          </a:prstGeom>
          <a:noFill/>
          <a:ln w="6350"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C085879B-EC79-4CA0-8E2B-AAF239EDC6DA}"/>
              </a:ext>
            </a:extLst>
          </p:cNvPr>
          <p:cNvSpPr txBox="1"/>
          <p:nvPr/>
        </p:nvSpPr>
        <p:spPr>
          <a:xfrm>
            <a:off x="9274145" y="6027738"/>
            <a:ext cx="301686"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B19F5C5E-B124-489A-A4CD-6EBD3B09D54F}"/>
              </a:ext>
            </a:extLst>
          </p:cNvPr>
          <p:cNvSpPr txBox="1"/>
          <p:nvPr/>
        </p:nvSpPr>
        <p:spPr>
          <a:xfrm>
            <a:off x="10906095" y="6027738"/>
            <a:ext cx="301686" cy="369332"/>
          </a:xfrm>
          <a:prstGeom prst="rect">
            <a:avLst/>
          </a:prstGeom>
          <a:noFill/>
        </p:spPr>
        <p:txBody>
          <a:bodyPr wrap="none" rtlCol="0">
            <a:spAutoFit/>
          </a:bodyPr>
          <a:lstStyle/>
          <a:p>
            <a:r>
              <a:rPr lang="en-US" dirty="0"/>
              <a:t>2</a:t>
            </a:r>
          </a:p>
        </p:txBody>
      </p:sp>
      <p:sp>
        <p:nvSpPr>
          <p:cNvPr id="9" name="TextBox 8">
            <a:extLst>
              <a:ext uri="{FF2B5EF4-FFF2-40B4-BE49-F238E27FC236}">
                <a16:creationId xmlns:a16="http://schemas.microsoft.com/office/drawing/2014/main" id="{8C5ECA5B-F7EE-4B15-9FFB-985B50A67A1A}"/>
              </a:ext>
            </a:extLst>
          </p:cNvPr>
          <p:cNvSpPr txBox="1"/>
          <p:nvPr/>
        </p:nvSpPr>
        <p:spPr>
          <a:xfrm>
            <a:off x="7642195" y="6027738"/>
            <a:ext cx="372218" cy="369332"/>
          </a:xfrm>
          <a:prstGeom prst="rect">
            <a:avLst/>
          </a:prstGeom>
          <a:noFill/>
        </p:spPr>
        <p:txBody>
          <a:bodyPr wrap="none" rtlCol="0">
            <a:spAutoFit/>
          </a:bodyPr>
          <a:lstStyle/>
          <a:p>
            <a:r>
              <a:rPr lang="en-US" dirty="0"/>
              <a:t>-2</a:t>
            </a:r>
          </a:p>
        </p:txBody>
      </p:sp>
      <p:sp>
        <p:nvSpPr>
          <p:cNvPr id="10" name="TextBox 9">
            <a:extLst>
              <a:ext uri="{FF2B5EF4-FFF2-40B4-BE49-F238E27FC236}">
                <a16:creationId xmlns:a16="http://schemas.microsoft.com/office/drawing/2014/main" id="{1A723070-37A1-4114-8AC1-8D61550EAB62}"/>
              </a:ext>
            </a:extLst>
          </p:cNvPr>
          <p:cNvSpPr txBox="1"/>
          <p:nvPr/>
        </p:nvSpPr>
        <p:spPr>
          <a:xfrm>
            <a:off x="7456086" y="5742393"/>
            <a:ext cx="372218" cy="369332"/>
          </a:xfrm>
          <a:prstGeom prst="rect">
            <a:avLst/>
          </a:prstGeom>
          <a:noFill/>
        </p:spPr>
        <p:txBody>
          <a:bodyPr wrap="none" rtlCol="0">
            <a:spAutoFit/>
          </a:bodyPr>
          <a:lstStyle/>
          <a:p>
            <a:r>
              <a:rPr lang="en-US" dirty="0"/>
              <a:t>-2</a:t>
            </a:r>
          </a:p>
        </p:txBody>
      </p:sp>
      <p:sp>
        <p:nvSpPr>
          <p:cNvPr id="11" name="TextBox 10">
            <a:extLst>
              <a:ext uri="{FF2B5EF4-FFF2-40B4-BE49-F238E27FC236}">
                <a16:creationId xmlns:a16="http://schemas.microsoft.com/office/drawing/2014/main" id="{BDFDE07F-53C5-4FD8-BAF8-09180974679D}"/>
              </a:ext>
            </a:extLst>
          </p:cNvPr>
          <p:cNvSpPr txBox="1"/>
          <p:nvPr/>
        </p:nvSpPr>
        <p:spPr>
          <a:xfrm>
            <a:off x="7491352" y="4268653"/>
            <a:ext cx="301686" cy="369332"/>
          </a:xfrm>
          <a:prstGeom prst="rect">
            <a:avLst/>
          </a:prstGeom>
          <a:noFill/>
        </p:spPr>
        <p:txBody>
          <a:bodyPr wrap="none" rtlCol="0">
            <a:spAutoFit/>
          </a:bodyPr>
          <a:lstStyle/>
          <a:p>
            <a:r>
              <a:rPr lang="en-US" dirty="0"/>
              <a:t>0</a:t>
            </a:r>
          </a:p>
        </p:txBody>
      </p:sp>
      <p:sp>
        <p:nvSpPr>
          <p:cNvPr id="12" name="TextBox 11">
            <a:extLst>
              <a:ext uri="{FF2B5EF4-FFF2-40B4-BE49-F238E27FC236}">
                <a16:creationId xmlns:a16="http://schemas.microsoft.com/office/drawing/2014/main" id="{8C1CE887-EF05-49F7-BEC7-BEA004E477E1}"/>
              </a:ext>
            </a:extLst>
          </p:cNvPr>
          <p:cNvSpPr txBox="1"/>
          <p:nvPr/>
        </p:nvSpPr>
        <p:spPr>
          <a:xfrm>
            <a:off x="7491352" y="2589347"/>
            <a:ext cx="301686" cy="369332"/>
          </a:xfrm>
          <a:prstGeom prst="rect">
            <a:avLst/>
          </a:prstGeom>
          <a:noFill/>
        </p:spPr>
        <p:txBody>
          <a:bodyPr wrap="none" rtlCol="0">
            <a:spAutoFit/>
          </a:bodyPr>
          <a:lstStyle/>
          <a:p>
            <a:r>
              <a:rPr lang="en-US" dirty="0"/>
              <a:t>2</a:t>
            </a:r>
          </a:p>
        </p:txBody>
      </p:sp>
      <p:cxnSp>
        <p:nvCxnSpPr>
          <p:cNvPr id="4" name="Straight Connector 3">
            <a:extLst>
              <a:ext uri="{FF2B5EF4-FFF2-40B4-BE49-F238E27FC236}">
                <a16:creationId xmlns:a16="http://schemas.microsoft.com/office/drawing/2014/main" id="{F9400304-3148-4656-A053-0EE3F19850D4}"/>
              </a:ext>
            </a:extLst>
          </p:cNvPr>
          <p:cNvCxnSpPr/>
          <p:nvPr/>
        </p:nvCxnSpPr>
        <p:spPr>
          <a:xfrm>
            <a:off x="9400733" y="4335142"/>
            <a:ext cx="0" cy="251449"/>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C504638-EDC9-4933-9A00-ADFA6303900A}"/>
              </a:ext>
            </a:extLst>
          </p:cNvPr>
          <p:cNvCxnSpPr/>
          <p:nvPr/>
        </p:nvCxnSpPr>
        <p:spPr>
          <a:xfrm>
            <a:off x="9225635" y="4464996"/>
            <a:ext cx="35019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B016F39-1D40-4EE4-BEFC-054CBEB12A32}"/>
              </a:ext>
            </a:extLst>
          </p:cNvPr>
          <p:cNvSpPr txBox="1"/>
          <p:nvPr/>
        </p:nvSpPr>
        <p:spPr>
          <a:xfrm>
            <a:off x="505838" y="2392918"/>
            <a:ext cx="6313493" cy="1569660"/>
          </a:xfrm>
          <a:prstGeom prst="rect">
            <a:avLst/>
          </a:prstGeom>
          <a:noFill/>
        </p:spPr>
        <p:txBody>
          <a:bodyPr wrap="square" rtlCol="0">
            <a:spAutoFit/>
          </a:bodyPr>
          <a:lstStyle/>
          <a:p>
            <a:r>
              <a:rPr lang="en-US" sz="2400" dirty="0"/>
              <a:t>What is the area of this circle?</a:t>
            </a:r>
          </a:p>
          <a:p>
            <a:endParaRPr lang="en-US" sz="2400" dirty="0"/>
          </a:p>
          <a:p>
            <a:r>
              <a:rPr lang="en-US" sz="2400" dirty="0"/>
              <a:t>Of course, we know a formula for it, but lets pretend we don’t</a:t>
            </a:r>
            <a:r>
              <a:rPr lang="en-US" dirty="0"/>
              <a:t>.</a:t>
            </a:r>
          </a:p>
        </p:txBody>
      </p:sp>
      <p:sp>
        <p:nvSpPr>
          <p:cNvPr id="18" name="Title 1">
            <a:extLst>
              <a:ext uri="{FF2B5EF4-FFF2-40B4-BE49-F238E27FC236}">
                <a16:creationId xmlns:a16="http://schemas.microsoft.com/office/drawing/2014/main" id="{59DCA1B2-FCD8-41A6-B5FD-DC6CFBBB5467}"/>
              </a:ext>
            </a:extLst>
          </p:cNvPr>
          <p:cNvSpPr>
            <a:spLocks noGrp="1"/>
          </p:cNvSpPr>
          <p:nvPr>
            <p:ph type="title"/>
          </p:nvPr>
        </p:nvSpPr>
        <p:spPr>
          <a:xfrm>
            <a:off x="838200" y="365125"/>
            <a:ext cx="10515600" cy="1325563"/>
          </a:xfrm>
        </p:spPr>
        <p:txBody>
          <a:bodyPr/>
          <a:lstStyle/>
          <a:p>
            <a:r>
              <a:rPr lang="en-US" dirty="0"/>
              <a:t>Let warm up with this old classic</a:t>
            </a:r>
          </a:p>
        </p:txBody>
      </p:sp>
      <p:sp>
        <p:nvSpPr>
          <p:cNvPr id="15" name="TextBox 14">
            <a:extLst>
              <a:ext uri="{FF2B5EF4-FFF2-40B4-BE49-F238E27FC236}">
                <a16:creationId xmlns:a16="http://schemas.microsoft.com/office/drawing/2014/main" id="{352ED874-B9D2-4448-8107-D38C6A134D2C}"/>
              </a:ext>
            </a:extLst>
          </p:cNvPr>
          <p:cNvSpPr txBox="1"/>
          <p:nvPr/>
        </p:nvSpPr>
        <p:spPr>
          <a:xfrm>
            <a:off x="8544636" y="6439776"/>
            <a:ext cx="2933131" cy="369332"/>
          </a:xfrm>
          <a:prstGeom prst="rect">
            <a:avLst/>
          </a:prstGeom>
          <a:noFill/>
        </p:spPr>
        <p:txBody>
          <a:bodyPr wrap="square">
            <a:spAutoFit/>
          </a:bodyPr>
          <a:lstStyle/>
          <a:p>
            <a:r>
              <a:rPr lang="en-US" b="0" i="0" dirty="0">
                <a:solidFill>
                  <a:srgbClr val="4D5156"/>
                </a:solidFill>
                <a:effectLst/>
                <a:latin typeface="Roboto" panose="02000000000000000000" pitchFamily="2" charset="0"/>
              </a:rPr>
              <a:t>pi * 2</a:t>
            </a:r>
            <a:r>
              <a:rPr lang="en-US" b="0" i="0" baseline="30000" dirty="0">
                <a:solidFill>
                  <a:srgbClr val="4D5156"/>
                </a:solidFill>
                <a:effectLst/>
                <a:latin typeface="Roboto" panose="02000000000000000000" pitchFamily="2" charset="0"/>
              </a:rPr>
              <a:t>2</a:t>
            </a:r>
            <a:r>
              <a:rPr lang="en-US" b="0" i="0" dirty="0">
                <a:solidFill>
                  <a:srgbClr val="4D5156"/>
                </a:solidFill>
                <a:effectLst/>
                <a:latin typeface="Roboto" panose="02000000000000000000" pitchFamily="2" charset="0"/>
              </a:rPr>
              <a:t> =12.5663706144</a:t>
            </a:r>
            <a:endParaRPr lang="en-US" dirty="0"/>
          </a:p>
        </p:txBody>
      </p:sp>
    </p:spTree>
    <p:extLst>
      <p:ext uri="{BB962C8B-B14F-4D97-AF65-F5344CB8AC3E}">
        <p14:creationId xmlns:p14="http://schemas.microsoft.com/office/powerpoint/2010/main" val="1069434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ine 6">
            <a:extLst>
              <a:ext uri="{FF2B5EF4-FFF2-40B4-BE49-F238E27FC236}">
                <a16:creationId xmlns:a16="http://schemas.microsoft.com/office/drawing/2014/main" id="{CF183FDC-66FE-4B7B-9CEC-DA883499E3E2}"/>
              </a:ext>
            </a:extLst>
          </p:cNvPr>
          <p:cNvSpPr>
            <a:spLocks noChangeShapeType="1"/>
          </p:cNvSpPr>
          <p:nvPr/>
        </p:nvSpPr>
        <p:spPr bwMode="auto">
          <a:xfrm>
            <a:off x="1203325" y="3167063"/>
            <a:ext cx="94551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8">
            <a:extLst>
              <a:ext uri="{FF2B5EF4-FFF2-40B4-BE49-F238E27FC236}">
                <a16:creationId xmlns:a16="http://schemas.microsoft.com/office/drawing/2014/main" id="{96834E67-5F8B-48D6-BC49-9FE3E6BC568C}"/>
              </a:ext>
            </a:extLst>
          </p:cNvPr>
          <p:cNvSpPr>
            <a:spLocks noChangeShapeType="1"/>
          </p:cNvSpPr>
          <p:nvPr/>
        </p:nvSpPr>
        <p:spPr bwMode="auto">
          <a:xfrm flipV="1">
            <a:off x="1203325" y="3073400"/>
            <a:ext cx="0" cy="93663"/>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9">
            <a:extLst>
              <a:ext uri="{FF2B5EF4-FFF2-40B4-BE49-F238E27FC236}">
                <a16:creationId xmlns:a16="http://schemas.microsoft.com/office/drawing/2014/main" id="{FCAF6724-525B-4483-9584-E28764583177}"/>
              </a:ext>
            </a:extLst>
          </p:cNvPr>
          <p:cNvSpPr>
            <a:spLocks noChangeShapeType="1"/>
          </p:cNvSpPr>
          <p:nvPr/>
        </p:nvSpPr>
        <p:spPr bwMode="auto">
          <a:xfrm flipV="1">
            <a:off x="2554288" y="3073400"/>
            <a:ext cx="0" cy="93663"/>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10">
            <a:extLst>
              <a:ext uri="{FF2B5EF4-FFF2-40B4-BE49-F238E27FC236}">
                <a16:creationId xmlns:a16="http://schemas.microsoft.com/office/drawing/2014/main" id="{AE86211C-5D0D-407F-82BE-EAC8277854DC}"/>
              </a:ext>
            </a:extLst>
          </p:cNvPr>
          <p:cNvSpPr>
            <a:spLocks noChangeShapeType="1"/>
          </p:cNvSpPr>
          <p:nvPr/>
        </p:nvSpPr>
        <p:spPr bwMode="auto">
          <a:xfrm flipV="1">
            <a:off x="3905250" y="3073400"/>
            <a:ext cx="0" cy="93663"/>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11">
            <a:extLst>
              <a:ext uri="{FF2B5EF4-FFF2-40B4-BE49-F238E27FC236}">
                <a16:creationId xmlns:a16="http://schemas.microsoft.com/office/drawing/2014/main" id="{0B9B7C92-B60C-4866-8458-A29080CC5A33}"/>
              </a:ext>
            </a:extLst>
          </p:cNvPr>
          <p:cNvSpPr>
            <a:spLocks noChangeShapeType="1"/>
          </p:cNvSpPr>
          <p:nvPr/>
        </p:nvSpPr>
        <p:spPr bwMode="auto">
          <a:xfrm flipV="1">
            <a:off x="5256213" y="3073400"/>
            <a:ext cx="0" cy="93663"/>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2">
            <a:extLst>
              <a:ext uri="{FF2B5EF4-FFF2-40B4-BE49-F238E27FC236}">
                <a16:creationId xmlns:a16="http://schemas.microsoft.com/office/drawing/2014/main" id="{67BF3E69-4171-4B8C-BD1F-9E5DF510AB77}"/>
              </a:ext>
            </a:extLst>
          </p:cNvPr>
          <p:cNvSpPr>
            <a:spLocks noChangeShapeType="1"/>
          </p:cNvSpPr>
          <p:nvPr/>
        </p:nvSpPr>
        <p:spPr bwMode="auto">
          <a:xfrm flipV="1">
            <a:off x="6607175" y="3073400"/>
            <a:ext cx="0" cy="93663"/>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3">
            <a:extLst>
              <a:ext uri="{FF2B5EF4-FFF2-40B4-BE49-F238E27FC236}">
                <a16:creationId xmlns:a16="http://schemas.microsoft.com/office/drawing/2014/main" id="{C698CEEE-BD50-4879-98F6-7537F0DD2D84}"/>
              </a:ext>
            </a:extLst>
          </p:cNvPr>
          <p:cNvSpPr>
            <a:spLocks noChangeShapeType="1"/>
          </p:cNvSpPr>
          <p:nvPr/>
        </p:nvSpPr>
        <p:spPr bwMode="auto">
          <a:xfrm flipV="1">
            <a:off x="7958138" y="3073400"/>
            <a:ext cx="0" cy="93663"/>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4">
            <a:extLst>
              <a:ext uri="{FF2B5EF4-FFF2-40B4-BE49-F238E27FC236}">
                <a16:creationId xmlns:a16="http://schemas.microsoft.com/office/drawing/2014/main" id="{8A90A9C9-9AFB-47DB-A19C-FDD9B0A9821D}"/>
              </a:ext>
            </a:extLst>
          </p:cNvPr>
          <p:cNvSpPr>
            <a:spLocks noChangeShapeType="1"/>
          </p:cNvSpPr>
          <p:nvPr/>
        </p:nvSpPr>
        <p:spPr bwMode="auto">
          <a:xfrm flipV="1">
            <a:off x="9307513" y="3073400"/>
            <a:ext cx="0" cy="93663"/>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5">
            <a:extLst>
              <a:ext uri="{FF2B5EF4-FFF2-40B4-BE49-F238E27FC236}">
                <a16:creationId xmlns:a16="http://schemas.microsoft.com/office/drawing/2014/main" id="{C19358FC-1803-4196-AEBD-9A27B606C274}"/>
              </a:ext>
            </a:extLst>
          </p:cNvPr>
          <p:cNvSpPr>
            <a:spLocks noChangeShapeType="1"/>
          </p:cNvSpPr>
          <p:nvPr/>
        </p:nvSpPr>
        <p:spPr bwMode="auto">
          <a:xfrm flipV="1">
            <a:off x="10658475" y="3073400"/>
            <a:ext cx="0" cy="93663"/>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6">
            <a:extLst>
              <a:ext uri="{FF2B5EF4-FFF2-40B4-BE49-F238E27FC236}">
                <a16:creationId xmlns:a16="http://schemas.microsoft.com/office/drawing/2014/main" id="{02AD08B5-1A4D-4B64-95B1-CDC2E8AC3F64}"/>
              </a:ext>
            </a:extLst>
          </p:cNvPr>
          <p:cNvSpPr>
            <a:spLocks noChangeShapeType="1"/>
          </p:cNvSpPr>
          <p:nvPr/>
        </p:nvSpPr>
        <p:spPr bwMode="auto">
          <a:xfrm>
            <a:off x="1203325" y="693738"/>
            <a:ext cx="0" cy="9525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Rectangle 24">
            <a:extLst>
              <a:ext uri="{FF2B5EF4-FFF2-40B4-BE49-F238E27FC236}">
                <a16:creationId xmlns:a16="http://schemas.microsoft.com/office/drawing/2014/main" id="{8F991EDC-6E8A-44E0-866F-2F597B52A972}"/>
              </a:ext>
            </a:extLst>
          </p:cNvPr>
          <p:cNvSpPr>
            <a:spLocks noChangeArrowheads="1"/>
          </p:cNvSpPr>
          <p:nvPr/>
        </p:nvSpPr>
        <p:spPr bwMode="auto">
          <a:xfrm>
            <a:off x="1123950" y="3217863"/>
            <a:ext cx="2159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5">
            <a:extLst>
              <a:ext uri="{FF2B5EF4-FFF2-40B4-BE49-F238E27FC236}">
                <a16:creationId xmlns:a16="http://schemas.microsoft.com/office/drawing/2014/main" id="{3C32A241-0D57-4492-9292-52637570DD92}"/>
              </a:ext>
            </a:extLst>
          </p:cNvPr>
          <p:cNvSpPr>
            <a:spLocks noChangeArrowheads="1"/>
          </p:cNvSpPr>
          <p:nvPr/>
        </p:nvSpPr>
        <p:spPr bwMode="auto">
          <a:xfrm>
            <a:off x="2478088" y="3217863"/>
            <a:ext cx="2159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Rectangle 26">
            <a:extLst>
              <a:ext uri="{FF2B5EF4-FFF2-40B4-BE49-F238E27FC236}">
                <a16:creationId xmlns:a16="http://schemas.microsoft.com/office/drawing/2014/main" id="{26459AAF-BD64-4B5B-B387-D61F58BCF4BB}"/>
              </a:ext>
            </a:extLst>
          </p:cNvPr>
          <p:cNvSpPr>
            <a:spLocks noChangeArrowheads="1"/>
          </p:cNvSpPr>
          <p:nvPr/>
        </p:nvSpPr>
        <p:spPr bwMode="auto">
          <a:xfrm>
            <a:off x="3824288" y="3217863"/>
            <a:ext cx="2159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27">
            <a:extLst>
              <a:ext uri="{FF2B5EF4-FFF2-40B4-BE49-F238E27FC236}">
                <a16:creationId xmlns:a16="http://schemas.microsoft.com/office/drawing/2014/main" id="{2A69E211-B686-4B04-9617-758F2659F72F}"/>
              </a:ext>
            </a:extLst>
          </p:cNvPr>
          <p:cNvSpPr>
            <a:spLocks noChangeArrowheads="1"/>
          </p:cNvSpPr>
          <p:nvPr/>
        </p:nvSpPr>
        <p:spPr bwMode="auto">
          <a:xfrm>
            <a:off x="5178425" y="3217863"/>
            <a:ext cx="2159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260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28">
            <a:extLst>
              <a:ext uri="{FF2B5EF4-FFF2-40B4-BE49-F238E27FC236}">
                <a16:creationId xmlns:a16="http://schemas.microsoft.com/office/drawing/2014/main" id="{AB31BFC6-F39A-4DB0-80B6-7DBCD6D6016B}"/>
              </a:ext>
            </a:extLst>
          </p:cNvPr>
          <p:cNvSpPr>
            <a:spLocks noChangeArrowheads="1"/>
          </p:cNvSpPr>
          <p:nvPr/>
        </p:nvSpPr>
        <p:spPr bwMode="auto">
          <a:xfrm>
            <a:off x="6524625" y="3217863"/>
            <a:ext cx="2159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270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Rectangle 29">
            <a:extLst>
              <a:ext uri="{FF2B5EF4-FFF2-40B4-BE49-F238E27FC236}">
                <a16:creationId xmlns:a16="http://schemas.microsoft.com/office/drawing/2014/main" id="{DE0D3DB1-F786-447F-A84B-2286A0B3C224}"/>
              </a:ext>
            </a:extLst>
          </p:cNvPr>
          <p:cNvSpPr>
            <a:spLocks noChangeArrowheads="1"/>
          </p:cNvSpPr>
          <p:nvPr/>
        </p:nvSpPr>
        <p:spPr bwMode="auto">
          <a:xfrm>
            <a:off x="7878763" y="3217863"/>
            <a:ext cx="2159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280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30">
            <a:extLst>
              <a:ext uri="{FF2B5EF4-FFF2-40B4-BE49-F238E27FC236}">
                <a16:creationId xmlns:a16="http://schemas.microsoft.com/office/drawing/2014/main" id="{92FB5D5F-CC0F-46A0-ABED-977E79A64A68}"/>
              </a:ext>
            </a:extLst>
          </p:cNvPr>
          <p:cNvSpPr>
            <a:spLocks noChangeArrowheads="1"/>
          </p:cNvSpPr>
          <p:nvPr/>
        </p:nvSpPr>
        <p:spPr bwMode="auto">
          <a:xfrm>
            <a:off x="9226550" y="3217863"/>
            <a:ext cx="2159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290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31">
            <a:extLst>
              <a:ext uri="{FF2B5EF4-FFF2-40B4-BE49-F238E27FC236}">
                <a16:creationId xmlns:a16="http://schemas.microsoft.com/office/drawing/2014/main" id="{690DF64A-7635-4300-A71B-42D79F15F842}"/>
              </a:ext>
            </a:extLst>
          </p:cNvPr>
          <p:cNvSpPr>
            <a:spLocks noChangeArrowheads="1"/>
          </p:cNvSpPr>
          <p:nvPr/>
        </p:nvSpPr>
        <p:spPr bwMode="auto">
          <a:xfrm>
            <a:off x="10579100" y="3217863"/>
            <a:ext cx="2159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300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Line 32">
            <a:extLst>
              <a:ext uri="{FF2B5EF4-FFF2-40B4-BE49-F238E27FC236}">
                <a16:creationId xmlns:a16="http://schemas.microsoft.com/office/drawing/2014/main" id="{34E2847E-0BBD-4431-B6DC-A433BA451651}"/>
              </a:ext>
            </a:extLst>
          </p:cNvPr>
          <p:cNvSpPr>
            <a:spLocks noChangeShapeType="1"/>
          </p:cNvSpPr>
          <p:nvPr/>
        </p:nvSpPr>
        <p:spPr bwMode="auto">
          <a:xfrm flipV="1">
            <a:off x="1203325" y="693738"/>
            <a:ext cx="0" cy="2473325"/>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34">
            <a:extLst>
              <a:ext uri="{FF2B5EF4-FFF2-40B4-BE49-F238E27FC236}">
                <a16:creationId xmlns:a16="http://schemas.microsoft.com/office/drawing/2014/main" id="{EBB2C882-0130-4585-B145-699F58D03689}"/>
              </a:ext>
            </a:extLst>
          </p:cNvPr>
          <p:cNvSpPr>
            <a:spLocks noChangeShapeType="1"/>
          </p:cNvSpPr>
          <p:nvPr/>
        </p:nvSpPr>
        <p:spPr bwMode="auto">
          <a:xfrm>
            <a:off x="1203325" y="3167063"/>
            <a:ext cx="952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35">
            <a:extLst>
              <a:ext uri="{FF2B5EF4-FFF2-40B4-BE49-F238E27FC236}">
                <a16:creationId xmlns:a16="http://schemas.microsoft.com/office/drawing/2014/main" id="{270B2168-3BAC-4940-80CA-F5ABDBFA79CE}"/>
              </a:ext>
            </a:extLst>
          </p:cNvPr>
          <p:cNvSpPr>
            <a:spLocks noChangeShapeType="1"/>
          </p:cNvSpPr>
          <p:nvPr/>
        </p:nvSpPr>
        <p:spPr bwMode="auto">
          <a:xfrm>
            <a:off x="1203325" y="2921000"/>
            <a:ext cx="952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36">
            <a:extLst>
              <a:ext uri="{FF2B5EF4-FFF2-40B4-BE49-F238E27FC236}">
                <a16:creationId xmlns:a16="http://schemas.microsoft.com/office/drawing/2014/main" id="{BB451FED-CEAA-41B5-9993-163D4A96C514}"/>
              </a:ext>
            </a:extLst>
          </p:cNvPr>
          <p:cNvSpPr>
            <a:spLocks noChangeShapeType="1"/>
          </p:cNvSpPr>
          <p:nvPr/>
        </p:nvSpPr>
        <p:spPr bwMode="auto">
          <a:xfrm>
            <a:off x="1203325" y="2673350"/>
            <a:ext cx="952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37">
            <a:extLst>
              <a:ext uri="{FF2B5EF4-FFF2-40B4-BE49-F238E27FC236}">
                <a16:creationId xmlns:a16="http://schemas.microsoft.com/office/drawing/2014/main" id="{4F9E093C-EC92-4671-B4F2-B4AA89CE0572}"/>
              </a:ext>
            </a:extLst>
          </p:cNvPr>
          <p:cNvSpPr>
            <a:spLocks noChangeShapeType="1"/>
          </p:cNvSpPr>
          <p:nvPr/>
        </p:nvSpPr>
        <p:spPr bwMode="auto">
          <a:xfrm>
            <a:off x="1203325" y="2425700"/>
            <a:ext cx="952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38">
            <a:extLst>
              <a:ext uri="{FF2B5EF4-FFF2-40B4-BE49-F238E27FC236}">
                <a16:creationId xmlns:a16="http://schemas.microsoft.com/office/drawing/2014/main" id="{C39B09E9-9279-4B8B-B4B4-39C287B9A428}"/>
              </a:ext>
            </a:extLst>
          </p:cNvPr>
          <p:cNvSpPr>
            <a:spLocks noChangeShapeType="1"/>
          </p:cNvSpPr>
          <p:nvPr/>
        </p:nvSpPr>
        <p:spPr bwMode="auto">
          <a:xfrm>
            <a:off x="1203325" y="2178050"/>
            <a:ext cx="952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39">
            <a:extLst>
              <a:ext uri="{FF2B5EF4-FFF2-40B4-BE49-F238E27FC236}">
                <a16:creationId xmlns:a16="http://schemas.microsoft.com/office/drawing/2014/main" id="{95B31893-A799-4326-886A-DC8A27A82FB9}"/>
              </a:ext>
            </a:extLst>
          </p:cNvPr>
          <p:cNvSpPr>
            <a:spLocks noChangeShapeType="1"/>
          </p:cNvSpPr>
          <p:nvPr/>
        </p:nvSpPr>
        <p:spPr bwMode="auto">
          <a:xfrm>
            <a:off x="1203325" y="1930400"/>
            <a:ext cx="952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40">
            <a:extLst>
              <a:ext uri="{FF2B5EF4-FFF2-40B4-BE49-F238E27FC236}">
                <a16:creationId xmlns:a16="http://schemas.microsoft.com/office/drawing/2014/main" id="{0D1E91F9-541C-42B4-8F8B-2C898E62581A}"/>
              </a:ext>
            </a:extLst>
          </p:cNvPr>
          <p:cNvSpPr>
            <a:spLocks noChangeShapeType="1"/>
          </p:cNvSpPr>
          <p:nvPr/>
        </p:nvSpPr>
        <p:spPr bwMode="auto">
          <a:xfrm>
            <a:off x="1203325" y="1684338"/>
            <a:ext cx="952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41">
            <a:extLst>
              <a:ext uri="{FF2B5EF4-FFF2-40B4-BE49-F238E27FC236}">
                <a16:creationId xmlns:a16="http://schemas.microsoft.com/office/drawing/2014/main" id="{0A836B2F-6191-423A-8F45-5C8B82AA90AC}"/>
              </a:ext>
            </a:extLst>
          </p:cNvPr>
          <p:cNvSpPr>
            <a:spLocks noChangeShapeType="1"/>
          </p:cNvSpPr>
          <p:nvPr/>
        </p:nvSpPr>
        <p:spPr bwMode="auto">
          <a:xfrm>
            <a:off x="1203325" y="1436688"/>
            <a:ext cx="952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42">
            <a:extLst>
              <a:ext uri="{FF2B5EF4-FFF2-40B4-BE49-F238E27FC236}">
                <a16:creationId xmlns:a16="http://schemas.microsoft.com/office/drawing/2014/main" id="{34ED4911-E6AC-4AB8-8001-07BFBB79FADB}"/>
              </a:ext>
            </a:extLst>
          </p:cNvPr>
          <p:cNvSpPr>
            <a:spLocks noChangeShapeType="1"/>
          </p:cNvSpPr>
          <p:nvPr/>
        </p:nvSpPr>
        <p:spPr bwMode="auto">
          <a:xfrm>
            <a:off x="1203325" y="1189038"/>
            <a:ext cx="952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43">
            <a:extLst>
              <a:ext uri="{FF2B5EF4-FFF2-40B4-BE49-F238E27FC236}">
                <a16:creationId xmlns:a16="http://schemas.microsoft.com/office/drawing/2014/main" id="{B87397FA-931B-4F7B-9FE8-2019BA25D81A}"/>
              </a:ext>
            </a:extLst>
          </p:cNvPr>
          <p:cNvSpPr>
            <a:spLocks noChangeShapeType="1"/>
          </p:cNvSpPr>
          <p:nvPr/>
        </p:nvSpPr>
        <p:spPr bwMode="auto">
          <a:xfrm>
            <a:off x="1203325" y="941388"/>
            <a:ext cx="952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44">
            <a:extLst>
              <a:ext uri="{FF2B5EF4-FFF2-40B4-BE49-F238E27FC236}">
                <a16:creationId xmlns:a16="http://schemas.microsoft.com/office/drawing/2014/main" id="{FCDAA3A9-81F5-4BDF-87D4-181792BB2684}"/>
              </a:ext>
            </a:extLst>
          </p:cNvPr>
          <p:cNvSpPr>
            <a:spLocks noChangeShapeType="1"/>
          </p:cNvSpPr>
          <p:nvPr/>
        </p:nvSpPr>
        <p:spPr bwMode="auto">
          <a:xfrm>
            <a:off x="1203325" y="693738"/>
            <a:ext cx="95250"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45">
            <a:extLst>
              <a:ext uri="{FF2B5EF4-FFF2-40B4-BE49-F238E27FC236}">
                <a16:creationId xmlns:a16="http://schemas.microsoft.com/office/drawing/2014/main" id="{31DE931C-FB38-4C4B-ABBF-9010C9060B86}"/>
              </a:ext>
            </a:extLst>
          </p:cNvPr>
          <p:cNvSpPr>
            <a:spLocks noChangeShapeType="1"/>
          </p:cNvSpPr>
          <p:nvPr/>
        </p:nvSpPr>
        <p:spPr bwMode="auto">
          <a:xfrm flipH="1">
            <a:off x="10564813" y="3167063"/>
            <a:ext cx="93663" cy="0"/>
          </a:xfrm>
          <a:prstGeom prst="line">
            <a:avLst/>
          </a:prstGeom>
          <a:noFill/>
          <a:ln w="4763"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Rectangle 56">
            <a:extLst>
              <a:ext uri="{FF2B5EF4-FFF2-40B4-BE49-F238E27FC236}">
                <a16:creationId xmlns:a16="http://schemas.microsoft.com/office/drawing/2014/main" id="{A311268A-FD21-4949-864B-716867A92FAB}"/>
              </a:ext>
            </a:extLst>
          </p:cNvPr>
          <p:cNvSpPr>
            <a:spLocks noChangeArrowheads="1"/>
          </p:cNvSpPr>
          <p:nvPr/>
        </p:nvSpPr>
        <p:spPr bwMode="auto">
          <a:xfrm>
            <a:off x="1109663" y="3116263"/>
            <a:ext cx="1016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57">
            <a:extLst>
              <a:ext uri="{FF2B5EF4-FFF2-40B4-BE49-F238E27FC236}">
                <a16:creationId xmlns:a16="http://schemas.microsoft.com/office/drawing/2014/main" id="{5B2BDF07-841A-4073-BF50-18EF2F47A9F1}"/>
              </a:ext>
            </a:extLst>
          </p:cNvPr>
          <p:cNvSpPr>
            <a:spLocks noChangeArrowheads="1"/>
          </p:cNvSpPr>
          <p:nvPr/>
        </p:nvSpPr>
        <p:spPr bwMode="auto">
          <a:xfrm>
            <a:off x="958850" y="2871788"/>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58">
            <a:extLst>
              <a:ext uri="{FF2B5EF4-FFF2-40B4-BE49-F238E27FC236}">
                <a16:creationId xmlns:a16="http://schemas.microsoft.com/office/drawing/2014/main" id="{59146379-8F1C-4813-BA75-87A19B0E48AE}"/>
              </a:ext>
            </a:extLst>
          </p:cNvPr>
          <p:cNvSpPr>
            <a:spLocks noChangeArrowheads="1"/>
          </p:cNvSpPr>
          <p:nvPr/>
        </p:nvSpPr>
        <p:spPr bwMode="auto">
          <a:xfrm>
            <a:off x="958850" y="2619375"/>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2000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59">
            <a:extLst>
              <a:ext uri="{FF2B5EF4-FFF2-40B4-BE49-F238E27FC236}">
                <a16:creationId xmlns:a16="http://schemas.microsoft.com/office/drawing/2014/main" id="{C5D269D6-DF58-4DFE-8113-E01603944A19}"/>
              </a:ext>
            </a:extLst>
          </p:cNvPr>
          <p:cNvSpPr>
            <a:spLocks noChangeArrowheads="1"/>
          </p:cNvSpPr>
          <p:nvPr/>
        </p:nvSpPr>
        <p:spPr bwMode="auto">
          <a:xfrm>
            <a:off x="958850" y="2373313"/>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3000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Rectangle 60">
            <a:extLst>
              <a:ext uri="{FF2B5EF4-FFF2-40B4-BE49-F238E27FC236}">
                <a16:creationId xmlns:a16="http://schemas.microsoft.com/office/drawing/2014/main" id="{8111643A-F182-43BE-9F9B-630C43B93293}"/>
              </a:ext>
            </a:extLst>
          </p:cNvPr>
          <p:cNvSpPr>
            <a:spLocks noChangeArrowheads="1"/>
          </p:cNvSpPr>
          <p:nvPr/>
        </p:nvSpPr>
        <p:spPr bwMode="auto">
          <a:xfrm>
            <a:off x="958850" y="2128838"/>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4000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Rectangle 61">
            <a:extLst>
              <a:ext uri="{FF2B5EF4-FFF2-40B4-BE49-F238E27FC236}">
                <a16:creationId xmlns:a16="http://schemas.microsoft.com/office/drawing/2014/main" id="{D3C2F032-828F-46A9-9723-292AE854A551}"/>
              </a:ext>
            </a:extLst>
          </p:cNvPr>
          <p:cNvSpPr>
            <a:spLocks noChangeArrowheads="1"/>
          </p:cNvSpPr>
          <p:nvPr/>
        </p:nvSpPr>
        <p:spPr bwMode="auto">
          <a:xfrm>
            <a:off x="958850" y="1882775"/>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5000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2">
            <a:extLst>
              <a:ext uri="{FF2B5EF4-FFF2-40B4-BE49-F238E27FC236}">
                <a16:creationId xmlns:a16="http://schemas.microsoft.com/office/drawing/2014/main" id="{D0EE6441-0416-426E-ADAF-8395C65C3E78}"/>
              </a:ext>
            </a:extLst>
          </p:cNvPr>
          <p:cNvSpPr>
            <a:spLocks noChangeArrowheads="1"/>
          </p:cNvSpPr>
          <p:nvPr/>
        </p:nvSpPr>
        <p:spPr bwMode="auto">
          <a:xfrm>
            <a:off x="958850" y="1630363"/>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6000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3">
            <a:extLst>
              <a:ext uri="{FF2B5EF4-FFF2-40B4-BE49-F238E27FC236}">
                <a16:creationId xmlns:a16="http://schemas.microsoft.com/office/drawing/2014/main" id="{8BD11CC3-6D61-445E-83A2-2DDAE47D4D7F}"/>
              </a:ext>
            </a:extLst>
          </p:cNvPr>
          <p:cNvSpPr>
            <a:spLocks noChangeArrowheads="1"/>
          </p:cNvSpPr>
          <p:nvPr/>
        </p:nvSpPr>
        <p:spPr bwMode="auto">
          <a:xfrm>
            <a:off x="958850" y="1385888"/>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7000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4">
            <a:extLst>
              <a:ext uri="{FF2B5EF4-FFF2-40B4-BE49-F238E27FC236}">
                <a16:creationId xmlns:a16="http://schemas.microsoft.com/office/drawing/2014/main" id="{832E0BE8-CE83-49FD-8DBD-A71972BADBBB}"/>
              </a:ext>
            </a:extLst>
          </p:cNvPr>
          <p:cNvSpPr>
            <a:spLocks noChangeArrowheads="1"/>
          </p:cNvSpPr>
          <p:nvPr/>
        </p:nvSpPr>
        <p:spPr bwMode="auto">
          <a:xfrm>
            <a:off x="958850" y="1139825"/>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8000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5">
            <a:extLst>
              <a:ext uri="{FF2B5EF4-FFF2-40B4-BE49-F238E27FC236}">
                <a16:creationId xmlns:a16="http://schemas.microsoft.com/office/drawing/2014/main" id="{7ACC832C-7EB0-4749-957A-EB4B734AE6E1}"/>
              </a:ext>
            </a:extLst>
          </p:cNvPr>
          <p:cNvSpPr>
            <a:spLocks noChangeArrowheads="1"/>
          </p:cNvSpPr>
          <p:nvPr/>
        </p:nvSpPr>
        <p:spPr bwMode="auto">
          <a:xfrm>
            <a:off x="958850" y="887413"/>
            <a:ext cx="273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9000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6">
            <a:extLst>
              <a:ext uri="{FF2B5EF4-FFF2-40B4-BE49-F238E27FC236}">
                <a16:creationId xmlns:a16="http://schemas.microsoft.com/office/drawing/2014/main" id="{5F665EB6-463C-4C03-96B1-AB1CBF411837}"/>
              </a:ext>
            </a:extLst>
          </p:cNvPr>
          <p:cNvSpPr>
            <a:spLocks noChangeArrowheads="1"/>
          </p:cNvSpPr>
          <p:nvPr/>
        </p:nvSpPr>
        <p:spPr bwMode="auto">
          <a:xfrm>
            <a:off x="900113" y="642938"/>
            <a:ext cx="33178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262626"/>
                </a:solidFill>
                <a:effectLst/>
                <a:latin typeface="Arial" panose="020B0604020202020204" pitchFamily="34" charset="0"/>
              </a:rPr>
              <a:t>10000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Freeform 68">
            <a:extLst>
              <a:ext uri="{FF2B5EF4-FFF2-40B4-BE49-F238E27FC236}">
                <a16:creationId xmlns:a16="http://schemas.microsoft.com/office/drawing/2014/main" id="{4DEF2062-36B0-42BA-9AFF-C42B098D8B38}"/>
              </a:ext>
            </a:extLst>
          </p:cNvPr>
          <p:cNvSpPr>
            <a:spLocks/>
          </p:cNvSpPr>
          <p:nvPr/>
        </p:nvSpPr>
        <p:spPr bwMode="auto">
          <a:xfrm>
            <a:off x="1473200" y="2152650"/>
            <a:ext cx="419100" cy="1014413"/>
          </a:xfrm>
          <a:custGeom>
            <a:avLst/>
            <a:gdLst>
              <a:gd name="T0" fmla="*/ 0 w 264"/>
              <a:gd name="T1" fmla="*/ 639 h 639"/>
              <a:gd name="T2" fmla="*/ 0 w 264"/>
              <a:gd name="T3" fmla="*/ 0 h 639"/>
              <a:gd name="T4" fmla="*/ 264 w 264"/>
              <a:gd name="T5" fmla="*/ 0 h 639"/>
              <a:gd name="T6" fmla="*/ 0 w 264"/>
              <a:gd name="T7" fmla="*/ 639 h 639"/>
            </a:gdLst>
            <a:ahLst/>
            <a:cxnLst>
              <a:cxn ang="0">
                <a:pos x="T0" y="T1"/>
              </a:cxn>
              <a:cxn ang="0">
                <a:pos x="T2" y="T3"/>
              </a:cxn>
              <a:cxn ang="0">
                <a:pos x="T4" y="T5"/>
              </a:cxn>
              <a:cxn ang="0">
                <a:pos x="T6" y="T7"/>
              </a:cxn>
            </a:cxnLst>
            <a:rect l="0" t="0" r="r" b="b"/>
            <a:pathLst>
              <a:path w="264" h="639">
                <a:moveTo>
                  <a:pt x="0" y="639"/>
                </a:moveTo>
                <a:lnTo>
                  <a:pt x="0" y="0"/>
                </a:lnTo>
                <a:lnTo>
                  <a:pt x="264" y="0"/>
                </a:lnTo>
                <a:lnTo>
                  <a:pt x="0" y="639"/>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69">
            <a:extLst>
              <a:ext uri="{FF2B5EF4-FFF2-40B4-BE49-F238E27FC236}">
                <a16:creationId xmlns:a16="http://schemas.microsoft.com/office/drawing/2014/main" id="{EDF99B19-2D32-43EB-9D85-1D04A4042562}"/>
              </a:ext>
            </a:extLst>
          </p:cNvPr>
          <p:cNvSpPr>
            <a:spLocks/>
          </p:cNvSpPr>
          <p:nvPr/>
        </p:nvSpPr>
        <p:spPr bwMode="auto">
          <a:xfrm>
            <a:off x="1473200" y="2152650"/>
            <a:ext cx="419100" cy="1014413"/>
          </a:xfrm>
          <a:custGeom>
            <a:avLst/>
            <a:gdLst>
              <a:gd name="T0" fmla="*/ 0 w 264"/>
              <a:gd name="T1" fmla="*/ 639 h 639"/>
              <a:gd name="T2" fmla="*/ 264 w 264"/>
              <a:gd name="T3" fmla="*/ 0 h 639"/>
              <a:gd name="T4" fmla="*/ 264 w 264"/>
              <a:gd name="T5" fmla="*/ 639 h 639"/>
              <a:gd name="T6" fmla="*/ 0 w 264"/>
              <a:gd name="T7" fmla="*/ 639 h 639"/>
            </a:gdLst>
            <a:ahLst/>
            <a:cxnLst>
              <a:cxn ang="0">
                <a:pos x="T0" y="T1"/>
              </a:cxn>
              <a:cxn ang="0">
                <a:pos x="T2" y="T3"/>
              </a:cxn>
              <a:cxn ang="0">
                <a:pos x="T4" y="T5"/>
              </a:cxn>
              <a:cxn ang="0">
                <a:pos x="T6" y="T7"/>
              </a:cxn>
            </a:cxnLst>
            <a:rect l="0" t="0" r="r" b="b"/>
            <a:pathLst>
              <a:path w="264" h="639">
                <a:moveTo>
                  <a:pt x="0" y="639"/>
                </a:moveTo>
                <a:lnTo>
                  <a:pt x="264" y="0"/>
                </a:lnTo>
                <a:lnTo>
                  <a:pt x="264" y="639"/>
                </a:lnTo>
                <a:lnTo>
                  <a:pt x="0" y="639"/>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70">
            <a:extLst>
              <a:ext uri="{FF2B5EF4-FFF2-40B4-BE49-F238E27FC236}">
                <a16:creationId xmlns:a16="http://schemas.microsoft.com/office/drawing/2014/main" id="{1261BC33-489C-4148-8A29-0C58E9B43CC7}"/>
              </a:ext>
            </a:extLst>
          </p:cNvPr>
          <p:cNvSpPr>
            <a:spLocks/>
          </p:cNvSpPr>
          <p:nvPr/>
        </p:nvSpPr>
        <p:spPr bwMode="auto">
          <a:xfrm>
            <a:off x="2311400" y="2178050"/>
            <a:ext cx="419100" cy="989013"/>
          </a:xfrm>
          <a:custGeom>
            <a:avLst/>
            <a:gdLst>
              <a:gd name="T0" fmla="*/ 0 w 264"/>
              <a:gd name="T1" fmla="*/ 623 h 623"/>
              <a:gd name="T2" fmla="*/ 0 w 264"/>
              <a:gd name="T3" fmla="*/ 0 h 623"/>
              <a:gd name="T4" fmla="*/ 264 w 264"/>
              <a:gd name="T5" fmla="*/ 0 h 623"/>
              <a:gd name="T6" fmla="*/ 0 w 264"/>
              <a:gd name="T7" fmla="*/ 623 h 623"/>
            </a:gdLst>
            <a:ahLst/>
            <a:cxnLst>
              <a:cxn ang="0">
                <a:pos x="T0" y="T1"/>
              </a:cxn>
              <a:cxn ang="0">
                <a:pos x="T2" y="T3"/>
              </a:cxn>
              <a:cxn ang="0">
                <a:pos x="T4" y="T5"/>
              </a:cxn>
              <a:cxn ang="0">
                <a:pos x="T6" y="T7"/>
              </a:cxn>
            </a:cxnLst>
            <a:rect l="0" t="0" r="r" b="b"/>
            <a:pathLst>
              <a:path w="264" h="623">
                <a:moveTo>
                  <a:pt x="0" y="623"/>
                </a:moveTo>
                <a:lnTo>
                  <a:pt x="0" y="0"/>
                </a:lnTo>
                <a:lnTo>
                  <a:pt x="264" y="0"/>
                </a:lnTo>
                <a:lnTo>
                  <a:pt x="0" y="623"/>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1">
            <a:extLst>
              <a:ext uri="{FF2B5EF4-FFF2-40B4-BE49-F238E27FC236}">
                <a16:creationId xmlns:a16="http://schemas.microsoft.com/office/drawing/2014/main" id="{E93F940A-A701-4A70-BBEF-F59B4AD21400}"/>
              </a:ext>
            </a:extLst>
          </p:cNvPr>
          <p:cNvSpPr>
            <a:spLocks/>
          </p:cNvSpPr>
          <p:nvPr/>
        </p:nvSpPr>
        <p:spPr bwMode="auto">
          <a:xfrm>
            <a:off x="2311400" y="2178050"/>
            <a:ext cx="419100" cy="989013"/>
          </a:xfrm>
          <a:custGeom>
            <a:avLst/>
            <a:gdLst>
              <a:gd name="T0" fmla="*/ 0 w 264"/>
              <a:gd name="T1" fmla="*/ 623 h 623"/>
              <a:gd name="T2" fmla="*/ 264 w 264"/>
              <a:gd name="T3" fmla="*/ 0 h 623"/>
              <a:gd name="T4" fmla="*/ 264 w 264"/>
              <a:gd name="T5" fmla="*/ 623 h 623"/>
              <a:gd name="T6" fmla="*/ 0 w 264"/>
              <a:gd name="T7" fmla="*/ 623 h 623"/>
            </a:gdLst>
            <a:ahLst/>
            <a:cxnLst>
              <a:cxn ang="0">
                <a:pos x="T0" y="T1"/>
              </a:cxn>
              <a:cxn ang="0">
                <a:pos x="T2" y="T3"/>
              </a:cxn>
              <a:cxn ang="0">
                <a:pos x="T4" y="T5"/>
              </a:cxn>
              <a:cxn ang="0">
                <a:pos x="T6" y="T7"/>
              </a:cxn>
            </a:cxnLst>
            <a:rect l="0" t="0" r="r" b="b"/>
            <a:pathLst>
              <a:path w="264" h="623">
                <a:moveTo>
                  <a:pt x="0" y="623"/>
                </a:moveTo>
                <a:lnTo>
                  <a:pt x="264" y="0"/>
                </a:lnTo>
                <a:lnTo>
                  <a:pt x="264" y="623"/>
                </a:lnTo>
                <a:lnTo>
                  <a:pt x="0" y="623"/>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2">
            <a:extLst>
              <a:ext uri="{FF2B5EF4-FFF2-40B4-BE49-F238E27FC236}">
                <a16:creationId xmlns:a16="http://schemas.microsoft.com/office/drawing/2014/main" id="{40C4B983-B556-4629-9EAE-0531A5BEC6D0}"/>
              </a:ext>
            </a:extLst>
          </p:cNvPr>
          <p:cNvSpPr>
            <a:spLocks/>
          </p:cNvSpPr>
          <p:nvPr/>
        </p:nvSpPr>
        <p:spPr bwMode="auto">
          <a:xfrm>
            <a:off x="3148013" y="2109788"/>
            <a:ext cx="419100" cy="1057275"/>
          </a:xfrm>
          <a:custGeom>
            <a:avLst/>
            <a:gdLst>
              <a:gd name="T0" fmla="*/ 0 w 264"/>
              <a:gd name="T1" fmla="*/ 666 h 666"/>
              <a:gd name="T2" fmla="*/ 0 w 264"/>
              <a:gd name="T3" fmla="*/ 0 h 666"/>
              <a:gd name="T4" fmla="*/ 264 w 264"/>
              <a:gd name="T5" fmla="*/ 0 h 666"/>
              <a:gd name="T6" fmla="*/ 0 w 264"/>
              <a:gd name="T7" fmla="*/ 666 h 666"/>
            </a:gdLst>
            <a:ahLst/>
            <a:cxnLst>
              <a:cxn ang="0">
                <a:pos x="T0" y="T1"/>
              </a:cxn>
              <a:cxn ang="0">
                <a:pos x="T2" y="T3"/>
              </a:cxn>
              <a:cxn ang="0">
                <a:pos x="T4" y="T5"/>
              </a:cxn>
              <a:cxn ang="0">
                <a:pos x="T6" y="T7"/>
              </a:cxn>
            </a:cxnLst>
            <a:rect l="0" t="0" r="r" b="b"/>
            <a:pathLst>
              <a:path w="264" h="666">
                <a:moveTo>
                  <a:pt x="0" y="666"/>
                </a:moveTo>
                <a:lnTo>
                  <a:pt x="0" y="0"/>
                </a:lnTo>
                <a:lnTo>
                  <a:pt x="264" y="0"/>
                </a:lnTo>
                <a:lnTo>
                  <a:pt x="0" y="666"/>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3">
            <a:extLst>
              <a:ext uri="{FF2B5EF4-FFF2-40B4-BE49-F238E27FC236}">
                <a16:creationId xmlns:a16="http://schemas.microsoft.com/office/drawing/2014/main" id="{05D238F5-6743-4B24-BFDF-AEE32CCBD36E}"/>
              </a:ext>
            </a:extLst>
          </p:cNvPr>
          <p:cNvSpPr>
            <a:spLocks/>
          </p:cNvSpPr>
          <p:nvPr/>
        </p:nvSpPr>
        <p:spPr bwMode="auto">
          <a:xfrm>
            <a:off x="3148013" y="2109788"/>
            <a:ext cx="419100" cy="1057275"/>
          </a:xfrm>
          <a:custGeom>
            <a:avLst/>
            <a:gdLst>
              <a:gd name="T0" fmla="*/ 0 w 264"/>
              <a:gd name="T1" fmla="*/ 666 h 666"/>
              <a:gd name="T2" fmla="*/ 264 w 264"/>
              <a:gd name="T3" fmla="*/ 0 h 666"/>
              <a:gd name="T4" fmla="*/ 264 w 264"/>
              <a:gd name="T5" fmla="*/ 666 h 666"/>
              <a:gd name="T6" fmla="*/ 0 w 264"/>
              <a:gd name="T7" fmla="*/ 666 h 666"/>
            </a:gdLst>
            <a:ahLst/>
            <a:cxnLst>
              <a:cxn ang="0">
                <a:pos x="T0" y="T1"/>
              </a:cxn>
              <a:cxn ang="0">
                <a:pos x="T2" y="T3"/>
              </a:cxn>
              <a:cxn ang="0">
                <a:pos x="T4" y="T5"/>
              </a:cxn>
              <a:cxn ang="0">
                <a:pos x="T6" y="T7"/>
              </a:cxn>
            </a:cxnLst>
            <a:rect l="0" t="0" r="r" b="b"/>
            <a:pathLst>
              <a:path w="264" h="666">
                <a:moveTo>
                  <a:pt x="0" y="666"/>
                </a:moveTo>
                <a:lnTo>
                  <a:pt x="264" y="0"/>
                </a:lnTo>
                <a:lnTo>
                  <a:pt x="264" y="666"/>
                </a:lnTo>
                <a:lnTo>
                  <a:pt x="0" y="666"/>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4">
            <a:extLst>
              <a:ext uri="{FF2B5EF4-FFF2-40B4-BE49-F238E27FC236}">
                <a16:creationId xmlns:a16="http://schemas.microsoft.com/office/drawing/2014/main" id="{7350B74C-6C6C-4996-8D8D-CC14510FC8AC}"/>
              </a:ext>
            </a:extLst>
          </p:cNvPr>
          <p:cNvSpPr>
            <a:spLocks/>
          </p:cNvSpPr>
          <p:nvPr/>
        </p:nvSpPr>
        <p:spPr bwMode="auto">
          <a:xfrm>
            <a:off x="3567113" y="1738313"/>
            <a:ext cx="419100" cy="1428750"/>
          </a:xfrm>
          <a:custGeom>
            <a:avLst/>
            <a:gdLst>
              <a:gd name="T0" fmla="*/ 0 w 264"/>
              <a:gd name="T1" fmla="*/ 900 h 900"/>
              <a:gd name="T2" fmla="*/ 0 w 264"/>
              <a:gd name="T3" fmla="*/ 0 h 900"/>
              <a:gd name="T4" fmla="*/ 264 w 264"/>
              <a:gd name="T5" fmla="*/ 0 h 900"/>
              <a:gd name="T6" fmla="*/ 0 w 264"/>
              <a:gd name="T7" fmla="*/ 900 h 900"/>
            </a:gdLst>
            <a:ahLst/>
            <a:cxnLst>
              <a:cxn ang="0">
                <a:pos x="T0" y="T1"/>
              </a:cxn>
              <a:cxn ang="0">
                <a:pos x="T2" y="T3"/>
              </a:cxn>
              <a:cxn ang="0">
                <a:pos x="T4" y="T5"/>
              </a:cxn>
              <a:cxn ang="0">
                <a:pos x="T6" y="T7"/>
              </a:cxn>
            </a:cxnLst>
            <a:rect l="0" t="0" r="r" b="b"/>
            <a:pathLst>
              <a:path w="264" h="900">
                <a:moveTo>
                  <a:pt x="0" y="900"/>
                </a:moveTo>
                <a:lnTo>
                  <a:pt x="0" y="0"/>
                </a:lnTo>
                <a:lnTo>
                  <a:pt x="264" y="0"/>
                </a:lnTo>
                <a:lnTo>
                  <a:pt x="0" y="900"/>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75">
            <a:extLst>
              <a:ext uri="{FF2B5EF4-FFF2-40B4-BE49-F238E27FC236}">
                <a16:creationId xmlns:a16="http://schemas.microsoft.com/office/drawing/2014/main" id="{4A195E93-D40D-44C9-988E-E8732821C378}"/>
              </a:ext>
            </a:extLst>
          </p:cNvPr>
          <p:cNvSpPr>
            <a:spLocks/>
          </p:cNvSpPr>
          <p:nvPr/>
        </p:nvSpPr>
        <p:spPr bwMode="auto">
          <a:xfrm>
            <a:off x="3567113" y="1738313"/>
            <a:ext cx="419100" cy="1428750"/>
          </a:xfrm>
          <a:custGeom>
            <a:avLst/>
            <a:gdLst>
              <a:gd name="T0" fmla="*/ 0 w 264"/>
              <a:gd name="T1" fmla="*/ 900 h 900"/>
              <a:gd name="T2" fmla="*/ 264 w 264"/>
              <a:gd name="T3" fmla="*/ 0 h 900"/>
              <a:gd name="T4" fmla="*/ 264 w 264"/>
              <a:gd name="T5" fmla="*/ 900 h 900"/>
              <a:gd name="T6" fmla="*/ 0 w 264"/>
              <a:gd name="T7" fmla="*/ 900 h 900"/>
            </a:gdLst>
            <a:ahLst/>
            <a:cxnLst>
              <a:cxn ang="0">
                <a:pos x="T0" y="T1"/>
              </a:cxn>
              <a:cxn ang="0">
                <a:pos x="T2" y="T3"/>
              </a:cxn>
              <a:cxn ang="0">
                <a:pos x="T4" y="T5"/>
              </a:cxn>
              <a:cxn ang="0">
                <a:pos x="T6" y="T7"/>
              </a:cxn>
            </a:cxnLst>
            <a:rect l="0" t="0" r="r" b="b"/>
            <a:pathLst>
              <a:path w="264" h="900">
                <a:moveTo>
                  <a:pt x="0" y="900"/>
                </a:moveTo>
                <a:lnTo>
                  <a:pt x="264" y="0"/>
                </a:lnTo>
                <a:lnTo>
                  <a:pt x="264" y="900"/>
                </a:lnTo>
                <a:lnTo>
                  <a:pt x="0" y="900"/>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76">
            <a:extLst>
              <a:ext uri="{FF2B5EF4-FFF2-40B4-BE49-F238E27FC236}">
                <a16:creationId xmlns:a16="http://schemas.microsoft.com/office/drawing/2014/main" id="{470DAF95-8C81-435B-ACE3-9BD6E06FA628}"/>
              </a:ext>
            </a:extLst>
          </p:cNvPr>
          <p:cNvSpPr>
            <a:spLocks/>
          </p:cNvSpPr>
          <p:nvPr/>
        </p:nvSpPr>
        <p:spPr bwMode="auto">
          <a:xfrm>
            <a:off x="3986213" y="1577975"/>
            <a:ext cx="419100" cy="1589088"/>
          </a:xfrm>
          <a:custGeom>
            <a:avLst/>
            <a:gdLst>
              <a:gd name="T0" fmla="*/ 0 w 264"/>
              <a:gd name="T1" fmla="*/ 1001 h 1001"/>
              <a:gd name="T2" fmla="*/ 0 w 264"/>
              <a:gd name="T3" fmla="*/ 0 h 1001"/>
              <a:gd name="T4" fmla="*/ 264 w 264"/>
              <a:gd name="T5" fmla="*/ 0 h 1001"/>
              <a:gd name="T6" fmla="*/ 0 w 264"/>
              <a:gd name="T7" fmla="*/ 1001 h 1001"/>
            </a:gdLst>
            <a:ahLst/>
            <a:cxnLst>
              <a:cxn ang="0">
                <a:pos x="T0" y="T1"/>
              </a:cxn>
              <a:cxn ang="0">
                <a:pos x="T2" y="T3"/>
              </a:cxn>
              <a:cxn ang="0">
                <a:pos x="T4" y="T5"/>
              </a:cxn>
              <a:cxn ang="0">
                <a:pos x="T6" y="T7"/>
              </a:cxn>
            </a:cxnLst>
            <a:rect l="0" t="0" r="r" b="b"/>
            <a:pathLst>
              <a:path w="264" h="1001">
                <a:moveTo>
                  <a:pt x="0" y="1001"/>
                </a:moveTo>
                <a:lnTo>
                  <a:pt x="0" y="0"/>
                </a:lnTo>
                <a:lnTo>
                  <a:pt x="264" y="0"/>
                </a:lnTo>
                <a:lnTo>
                  <a:pt x="0" y="1001"/>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77">
            <a:extLst>
              <a:ext uri="{FF2B5EF4-FFF2-40B4-BE49-F238E27FC236}">
                <a16:creationId xmlns:a16="http://schemas.microsoft.com/office/drawing/2014/main" id="{53B56349-F103-4092-B359-F941888C9B83}"/>
              </a:ext>
            </a:extLst>
          </p:cNvPr>
          <p:cNvSpPr>
            <a:spLocks/>
          </p:cNvSpPr>
          <p:nvPr/>
        </p:nvSpPr>
        <p:spPr bwMode="auto">
          <a:xfrm>
            <a:off x="3986213" y="1577975"/>
            <a:ext cx="419100" cy="1589088"/>
          </a:xfrm>
          <a:custGeom>
            <a:avLst/>
            <a:gdLst>
              <a:gd name="T0" fmla="*/ 0 w 264"/>
              <a:gd name="T1" fmla="*/ 1001 h 1001"/>
              <a:gd name="T2" fmla="*/ 264 w 264"/>
              <a:gd name="T3" fmla="*/ 0 h 1001"/>
              <a:gd name="T4" fmla="*/ 264 w 264"/>
              <a:gd name="T5" fmla="*/ 1001 h 1001"/>
              <a:gd name="T6" fmla="*/ 0 w 264"/>
              <a:gd name="T7" fmla="*/ 1001 h 1001"/>
            </a:gdLst>
            <a:ahLst/>
            <a:cxnLst>
              <a:cxn ang="0">
                <a:pos x="T0" y="T1"/>
              </a:cxn>
              <a:cxn ang="0">
                <a:pos x="T2" y="T3"/>
              </a:cxn>
              <a:cxn ang="0">
                <a:pos x="T4" y="T5"/>
              </a:cxn>
              <a:cxn ang="0">
                <a:pos x="T6" y="T7"/>
              </a:cxn>
            </a:cxnLst>
            <a:rect l="0" t="0" r="r" b="b"/>
            <a:pathLst>
              <a:path w="264" h="1001">
                <a:moveTo>
                  <a:pt x="0" y="1001"/>
                </a:moveTo>
                <a:lnTo>
                  <a:pt x="264" y="0"/>
                </a:lnTo>
                <a:lnTo>
                  <a:pt x="264" y="1001"/>
                </a:lnTo>
                <a:lnTo>
                  <a:pt x="0" y="1001"/>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78">
            <a:extLst>
              <a:ext uri="{FF2B5EF4-FFF2-40B4-BE49-F238E27FC236}">
                <a16:creationId xmlns:a16="http://schemas.microsoft.com/office/drawing/2014/main" id="{71F51D2E-F919-498E-B022-8A4E03EC5C9A}"/>
              </a:ext>
            </a:extLst>
          </p:cNvPr>
          <p:cNvSpPr>
            <a:spLocks/>
          </p:cNvSpPr>
          <p:nvPr/>
        </p:nvSpPr>
        <p:spPr bwMode="auto">
          <a:xfrm>
            <a:off x="4405313" y="2166938"/>
            <a:ext cx="419100" cy="1000125"/>
          </a:xfrm>
          <a:custGeom>
            <a:avLst/>
            <a:gdLst>
              <a:gd name="T0" fmla="*/ 0 w 264"/>
              <a:gd name="T1" fmla="*/ 630 h 630"/>
              <a:gd name="T2" fmla="*/ 0 w 264"/>
              <a:gd name="T3" fmla="*/ 0 h 630"/>
              <a:gd name="T4" fmla="*/ 264 w 264"/>
              <a:gd name="T5" fmla="*/ 0 h 630"/>
              <a:gd name="T6" fmla="*/ 0 w 264"/>
              <a:gd name="T7" fmla="*/ 630 h 630"/>
            </a:gdLst>
            <a:ahLst/>
            <a:cxnLst>
              <a:cxn ang="0">
                <a:pos x="T0" y="T1"/>
              </a:cxn>
              <a:cxn ang="0">
                <a:pos x="T2" y="T3"/>
              </a:cxn>
              <a:cxn ang="0">
                <a:pos x="T4" y="T5"/>
              </a:cxn>
              <a:cxn ang="0">
                <a:pos x="T6" y="T7"/>
              </a:cxn>
            </a:cxnLst>
            <a:rect l="0" t="0" r="r" b="b"/>
            <a:pathLst>
              <a:path w="264" h="630">
                <a:moveTo>
                  <a:pt x="0" y="630"/>
                </a:moveTo>
                <a:lnTo>
                  <a:pt x="0" y="0"/>
                </a:lnTo>
                <a:lnTo>
                  <a:pt x="264" y="0"/>
                </a:lnTo>
                <a:lnTo>
                  <a:pt x="0" y="630"/>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79">
            <a:extLst>
              <a:ext uri="{FF2B5EF4-FFF2-40B4-BE49-F238E27FC236}">
                <a16:creationId xmlns:a16="http://schemas.microsoft.com/office/drawing/2014/main" id="{ABB28C4B-A9F0-498B-9773-44CACFBD168B}"/>
              </a:ext>
            </a:extLst>
          </p:cNvPr>
          <p:cNvSpPr>
            <a:spLocks/>
          </p:cNvSpPr>
          <p:nvPr/>
        </p:nvSpPr>
        <p:spPr bwMode="auto">
          <a:xfrm>
            <a:off x="4405313" y="2166938"/>
            <a:ext cx="419100" cy="1000125"/>
          </a:xfrm>
          <a:custGeom>
            <a:avLst/>
            <a:gdLst>
              <a:gd name="T0" fmla="*/ 0 w 264"/>
              <a:gd name="T1" fmla="*/ 630 h 630"/>
              <a:gd name="T2" fmla="*/ 264 w 264"/>
              <a:gd name="T3" fmla="*/ 0 h 630"/>
              <a:gd name="T4" fmla="*/ 264 w 264"/>
              <a:gd name="T5" fmla="*/ 630 h 630"/>
              <a:gd name="T6" fmla="*/ 0 w 264"/>
              <a:gd name="T7" fmla="*/ 630 h 630"/>
            </a:gdLst>
            <a:ahLst/>
            <a:cxnLst>
              <a:cxn ang="0">
                <a:pos x="T0" y="T1"/>
              </a:cxn>
              <a:cxn ang="0">
                <a:pos x="T2" y="T3"/>
              </a:cxn>
              <a:cxn ang="0">
                <a:pos x="T4" y="T5"/>
              </a:cxn>
              <a:cxn ang="0">
                <a:pos x="T6" y="T7"/>
              </a:cxn>
            </a:cxnLst>
            <a:rect l="0" t="0" r="r" b="b"/>
            <a:pathLst>
              <a:path w="264" h="630">
                <a:moveTo>
                  <a:pt x="0" y="630"/>
                </a:moveTo>
                <a:lnTo>
                  <a:pt x="264" y="0"/>
                </a:lnTo>
                <a:lnTo>
                  <a:pt x="264" y="630"/>
                </a:lnTo>
                <a:lnTo>
                  <a:pt x="0" y="630"/>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80">
            <a:extLst>
              <a:ext uri="{FF2B5EF4-FFF2-40B4-BE49-F238E27FC236}">
                <a16:creationId xmlns:a16="http://schemas.microsoft.com/office/drawing/2014/main" id="{1CA9D68D-FE12-4A12-942A-1E517B516C9C}"/>
              </a:ext>
            </a:extLst>
          </p:cNvPr>
          <p:cNvSpPr>
            <a:spLocks/>
          </p:cNvSpPr>
          <p:nvPr/>
        </p:nvSpPr>
        <p:spPr bwMode="auto">
          <a:xfrm>
            <a:off x="4824413" y="1822450"/>
            <a:ext cx="417513" cy="1344613"/>
          </a:xfrm>
          <a:custGeom>
            <a:avLst/>
            <a:gdLst>
              <a:gd name="T0" fmla="*/ 0 w 263"/>
              <a:gd name="T1" fmla="*/ 847 h 847"/>
              <a:gd name="T2" fmla="*/ 0 w 263"/>
              <a:gd name="T3" fmla="*/ 0 h 847"/>
              <a:gd name="T4" fmla="*/ 263 w 263"/>
              <a:gd name="T5" fmla="*/ 0 h 847"/>
              <a:gd name="T6" fmla="*/ 0 w 263"/>
              <a:gd name="T7" fmla="*/ 847 h 847"/>
            </a:gdLst>
            <a:ahLst/>
            <a:cxnLst>
              <a:cxn ang="0">
                <a:pos x="T0" y="T1"/>
              </a:cxn>
              <a:cxn ang="0">
                <a:pos x="T2" y="T3"/>
              </a:cxn>
              <a:cxn ang="0">
                <a:pos x="T4" y="T5"/>
              </a:cxn>
              <a:cxn ang="0">
                <a:pos x="T6" y="T7"/>
              </a:cxn>
            </a:cxnLst>
            <a:rect l="0" t="0" r="r" b="b"/>
            <a:pathLst>
              <a:path w="263" h="847">
                <a:moveTo>
                  <a:pt x="0" y="847"/>
                </a:moveTo>
                <a:lnTo>
                  <a:pt x="0" y="0"/>
                </a:lnTo>
                <a:lnTo>
                  <a:pt x="263" y="0"/>
                </a:lnTo>
                <a:lnTo>
                  <a:pt x="0" y="847"/>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81">
            <a:extLst>
              <a:ext uri="{FF2B5EF4-FFF2-40B4-BE49-F238E27FC236}">
                <a16:creationId xmlns:a16="http://schemas.microsoft.com/office/drawing/2014/main" id="{688D9CCF-F13A-4290-BCB3-6F286402411C}"/>
              </a:ext>
            </a:extLst>
          </p:cNvPr>
          <p:cNvSpPr>
            <a:spLocks/>
          </p:cNvSpPr>
          <p:nvPr/>
        </p:nvSpPr>
        <p:spPr bwMode="auto">
          <a:xfrm>
            <a:off x="4824413" y="1822450"/>
            <a:ext cx="417513" cy="1344613"/>
          </a:xfrm>
          <a:custGeom>
            <a:avLst/>
            <a:gdLst>
              <a:gd name="T0" fmla="*/ 0 w 263"/>
              <a:gd name="T1" fmla="*/ 847 h 847"/>
              <a:gd name="T2" fmla="*/ 263 w 263"/>
              <a:gd name="T3" fmla="*/ 0 h 847"/>
              <a:gd name="T4" fmla="*/ 263 w 263"/>
              <a:gd name="T5" fmla="*/ 847 h 847"/>
              <a:gd name="T6" fmla="*/ 0 w 263"/>
              <a:gd name="T7" fmla="*/ 847 h 847"/>
            </a:gdLst>
            <a:ahLst/>
            <a:cxnLst>
              <a:cxn ang="0">
                <a:pos x="T0" y="T1"/>
              </a:cxn>
              <a:cxn ang="0">
                <a:pos x="T2" y="T3"/>
              </a:cxn>
              <a:cxn ang="0">
                <a:pos x="T4" y="T5"/>
              </a:cxn>
              <a:cxn ang="0">
                <a:pos x="T6" y="T7"/>
              </a:cxn>
            </a:cxnLst>
            <a:rect l="0" t="0" r="r" b="b"/>
            <a:pathLst>
              <a:path w="263" h="847">
                <a:moveTo>
                  <a:pt x="0" y="847"/>
                </a:moveTo>
                <a:lnTo>
                  <a:pt x="263" y="0"/>
                </a:lnTo>
                <a:lnTo>
                  <a:pt x="263" y="847"/>
                </a:lnTo>
                <a:lnTo>
                  <a:pt x="0" y="847"/>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82">
            <a:extLst>
              <a:ext uri="{FF2B5EF4-FFF2-40B4-BE49-F238E27FC236}">
                <a16:creationId xmlns:a16="http://schemas.microsoft.com/office/drawing/2014/main" id="{7062DDFE-EDE3-4E17-A1AC-C610C8EA5218}"/>
              </a:ext>
            </a:extLst>
          </p:cNvPr>
          <p:cNvSpPr>
            <a:spLocks/>
          </p:cNvSpPr>
          <p:nvPr/>
        </p:nvSpPr>
        <p:spPr bwMode="auto">
          <a:xfrm>
            <a:off x="5241925" y="1644650"/>
            <a:ext cx="419100" cy="1522413"/>
          </a:xfrm>
          <a:custGeom>
            <a:avLst/>
            <a:gdLst>
              <a:gd name="T0" fmla="*/ 0 w 264"/>
              <a:gd name="T1" fmla="*/ 959 h 959"/>
              <a:gd name="T2" fmla="*/ 0 w 264"/>
              <a:gd name="T3" fmla="*/ 0 h 959"/>
              <a:gd name="T4" fmla="*/ 264 w 264"/>
              <a:gd name="T5" fmla="*/ 0 h 959"/>
              <a:gd name="T6" fmla="*/ 0 w 264"/>
              <a:gd name="T7" fmla="*/ 959 h 959"/>
            </a:gdLst>
            <a:ahLst/>
            <a:cxnLst>
              <a:cxn ang="0">
                <a:pos x="T0" y="T1"/>
              </a:cxn>
              <a:cxn ang="0">
                <a:pos x="T2" y="T3"/>
              </a:cxn>
              <a:cxn ang="0">
                <a:pos x="T4" y="T5"/>
              </a:cxn>
              <a:cxn ang="0">
                <a:pos x="T6" y="T7"/>
              </a:cxn>
            </a:cxnLst>
            <a:rect l="0" t="0" r="r" b="b"/>
            <a:pathLst>
              <a:path w="264" h="959">
                <a:moveTo>
                  <a:pt x="0" y="959"/>
                </a:moveTo>
                <a:lnTo>
                  <a:pt x="0" y="0"/>
                </a:lnTo>
                <a:lnTo>
                  <a:pt x="264" y="0"/>
                </a:lnTo>
                <a:lnTo>
                  <a:pt x="0" y="959"/>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83">
            <a:extLst>
              <a:ext uri="{FF2B5EF4-FFF2-40B4-BE49-F238E27FC236}">
                <a16:creationId xmlns:a16="http://schemas.microsoft.com/office/drawing/2014/main" id="{559CC34F-FB8F-4598-B80E-2C535E14B30C}"/>
              </a:ext>
            </a:extLst>
          </p:cNvPr>
          <p:cNvSpPr>
            <a:spLocks/>
          </p:cNvSpPr>
          <p:nvPr/>
        </p:nvSpPr>
        <p:spPr bwMode="auto">
          <a:xfrm>
            <a:off x="5241925" y="1644650"/>
            <a:ext cx="419100" cy="1522413"/>
          </a:xfrm>
          <a:custGeom>
            <a:avLst/>
            <a:gdLst>
              <a:gd name="T0" fmla="*/ 0 w 264"/>
              <a:gd name="T1" fmla="*/ 959 h 959"/>
              <a:gd name="T2" fmla="*/ 264 w 264"/>
              <a:gd name="T3" fmla="*/ 0 h 959"/>
              <a:gd name="T4" fmla="*/ 264 w 264"/>
              <a:gd name="T5" fmla="*/ 959 h 959"/>
              <a:gd name="T6" fmla="*/ 0 w 264"/>
              <a:gd name="T7" fmla="*/ 959 h 959"/>
            </a:gdLst>
            <a:ahLst/>
            <a:cxnLst>
              <a:cxn ang="0">
                <a:pos x="T0" y="T1"/>
              </a:cxn>
              <a:cxn ang="0">
                <a:pos x="T2" y="T3"/>
              </a:cxn>
              <a:cxn ang="0">
                <a:pos x="T4" y="T5"/>
              </a:cxn>
              <a:cxn ang="0">
                <a:pos x="T6" y="T7"/>
              </a:cxn>
            </a:cxnLst>
            <a:rect l="0" t="0" r="r" b="b"/>
            <a:pathLst>
              <a:path w="264" h="959">
                <a:moveTo>
                  <a:pt x="0" y="959"/>
                </a:moveTo>
                <a:lnTo>
                  <a:pt x="264" y="0"/>
                </a:lnTo>
                <a:lnTo>
                  <a:pt x="264" y="959"/>
                </a:lnTo>
                <a:lnTo>
                  <a:pt x="0" y="959"/>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84">
            <a:extLst>
              <a:ext uri="{FF2B5EF4-FFF2-40B4-BE49-F238E27FC236}">
                <a16:creationId xmlns:a16="http://schemas.microsoft.com/office/drawing/2014/main" id="{387DE645-7663-448F-8490-AAE5B28E5668}"/>
              </a:ext>
            </a:extLst>
          </p:cNvPr>
          <p:cNvSpPr>
            <a:spLocks/>
          </p:cNvSpPr>
          <p:nvPr/>
        </p:nvSpPr>
        <p:spPr bwMode="auto">
          <a:xfrm>
            <a:off x="5661025" y="1725613"/>
            <a:ext cx="419100" cy="1441450"/>
          </a:xfrm>
          <a:custGeom>
            <a:avLst/>
            <a:gdLst>
              <a:gd name="T0" fmla="*/ 0 w 264"/>
              <a:gd name="T1" fmla="*/ 908 h 908"/>
              <a:gd name="T2" fmla="*/ 0 w 264"/>
              <a:gd name="T3" fmla="*/ 0 h 908"/>
              <a:gd name="T4" fmla="*/ 264 w 264"/>
              <a:gd name="T5" fmla="*/ 0 h 908"/>
              <a:gd name="T6" fmla="*/ 0 w 264"/>
              <a:gd name="T7" fmla="*/ 908 h 908"/>
            </a:gdLst>
            <a:ahLst/>
            <a:cxnLst>
              <a:cxn ang="0">
                <a:pos x="T0" y="T1"/>
              </a:cxn>
              <a:cxn ang="0">
                <a:pos x="T2" y="T3"/>
              </a:cxn>
              <a:cxn ang="0">
                <a:pos x="T4" y="T5"/>
              </a:cxn>
              <a:cxn ang="0">
                <a:pos x="T6" y="T7"/>
              </a:cxn>
            </a:cxnLst>
            <a:rect l="0" t="0" r="r" b="b"/>
            <a:pathLst>
              <a:path w="264" h="908">
                <a:moveTo>
                  <a:pt x="0" y="908"/>
                </a:moveTo>
                <a:lnTo>
                  <a:pt x="0" y="0"/>
                </a:lnTo>
                <a:lnTo>
                  <a:pt x="264" y="0"/>
                </a:lnTo>
                <a:lnTo>
                  <a:pt x="0" y="908"/>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85">
            <a:extLst>
              <a:ext uri="{FF2B5EF4-FFF2-40B4-BE49-F238E27FC236}">
                <a16:creationId xmlns:a16="http://schemas.microsoft.com/office/drawing/2014/main" id="{5EE80A85-4415-44CF-B012-13DD04D73195}"/>
              </a:ext>
            </a:extLst>
          </p:cNvPr>
          <p:cNvSpPr>
            <a:spLocks/>
          </p:cNvSpPr>
          <p:nvPr/>
        </p:nvSpPr>
        <p:spPr bwMode="auto">
          <a:xfrm>
            <a:off x="5661025" y="1725613"/>
            <a:ext cx="419100" cy="1441450"/>
          </a:xfrm>
          <a:custGeom>
            <a:avLst/>
            <a:gdLst>
              <a:gd name="T0" fmla="*/ 0 w 264"/>
              <a:gd name="T1" fmla="*/ 908 h 908"/>
              <a:gd name="T2" fmla="*/ 264 w 264"/>
              <a:gd name="T3" fmla="*/ 0 h 908"/>
              <a:gd name="T4" fmla="*/ 264 w 264"/>
              <a:gd name="T5" fmla="*/ 908 h 908"/>
              <a:gd name="T6" fmla="*/ 0 w 264"/>
              <a:gd name="T7" fmla="*/ 908 h 908"/>
            </a:gdLst>
            <a:ahLst/>
            <a:cxnLst>
              <a:cxn ang="0">
                <a:pos x="T0" y="T1"/>
              </a:cxn>
              <a:cxn ang="0">
                <a:pos x="T2" y="T3"/>
              </a:cxn>
              <a:cxn ang="0">
                <a:pos x="T4" y="T5"/>
              </a:cxn>
              <a:cxn ang="0">
                <a:pos x="T6" y="T7"/>
              </a:cxn>
            </a:cxnLst>
            <a:rect l="0" t="0" r="r" b="b"/>
            <a:pathLst>
              <a:path w="264" h="908">
                <a:moveTo>
                  <a:pt x="0" y="908"/>
                </a:moveTo>
                <a:lnTo>
                  <a:pt x="264" y="0"/>
                </a:lnTo>
                <a:lnTo>
                  <a:pt x="264" y="908"/>
                </a:lnTo>
                <a:lnTo>
                  <a:pt x="0" y="908"/>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86">
            <a:extLst>
              <a:ext uri="{FF2B5EF4-FFF2-40B4-BE49-F238E27FC236}">
                <a16:creationId xmlns:a16="http://schemas.microsoft.com/office/drawing/2014/main" id="{FDE744E1-8D16-4FF2-8A1F-3EEDDD02766D}"/>
              </a:ext>
            </a:extLst>
          </p:cNvPr>
          <p:cNvSpPr>
            <a:spLocks/>
          </p:cNvSpPr>
          <p:nvPr/>
        </p:nvSpPr>
        <p:spPr bwMode="auto">
          <a:xfrm>
            <a:off x="6080125" y="1524000"/>
            <a:ext cx="419100" cy="1643063"/>
          </a:xfrm>
          <a:custGeom>
            <a:avLst/>
            <a:gdLst>
              <a:gd name="T0" fmla="*/ 0 w 264"/>
              <a:gd name="T1" fmla="*/ 1035 h 1035"/>
              <a:gd name="T2" fmla="*/ 0 w 264"/>
              <a:gd name="T3" fmla="*/ 0 h 1035"/>
              <a:gd name="T4" fmla="*/ 264 w 264"/>
              <a:gd name="T5" fmla="*/ 0 h 1035"/>
              <a:gd name="T6" fmla="*/ 0 w 264"/>
              <a:gd name="T7" fmla="*/ 1035 h 1035"/>
            </a:gdLst>
            <a:ahLst/>
            <a:cxnLst>
              <a:cxn ang="0">
                <a:pos x="T0" y="T1"/>
              </a:cxn>
              <a:cxn ang="0">
                <a:pos x="T2" y="T3"/>
              </a:cxn>
              <a:cxn ang="0">
                <a:pos x="T4" y="T5"/>
              </a:cxn>
              <a:cxn ang="0">
                <a:pos x="T6" y="T7"/>
              </a:cxn>
            </a:cxnLst>
            <a:rect l="0" t="0" r="r" b="b"/>
            <a:pathLst>
              <a:path w="264" h="1035">
                <a:moveTo>
                  <a:pt x="0" y="1035"/>
                </a:moveTo>
                <a:lnTo>
                  <a:pt x="0" y="0"/>
                </a:lnTo>
                <a:lnTo>
                  <a:pt x="264" y="0"/>
                </a:lnTo>
                <a:lnTo>
                  <a:pt x="0" y="1035"/>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87">
            <a:extLst>
              <a:ext uri="{FF2B5EF4-FFF2-40B4-BE49-F238E27FC236}">
                <a16:creationId xmlns:a16="http://schemas.microsoft.com/office/drawing/2014/main" id="{E945E914-877E-4E02-98A4-C0C6887BB460}"/>
              </a:ext>
            </a:extLst>
          </p:cNvPr>
          <p:cNvSpPr>
            <a:spLocks/>
          </p:cNvSpPr>
          <p:nvPr/>
        </p:nvSpPr>
        <p:spPr bwMode="auto">
          <a:xfrm>
            <a:off x="6080125" y="1524000"/>
            <a:ext cx="419100" cy="1643063"/>
          </a:xfrm>
          <a:custGeom>
            <a:avLst/>
            <a:gdLst>
              <a:gd name="T0" fmla="*/ 0 w 264"/>
              <a:gd name="T1" fmla="*/ 1035 h 1035"/>
              <a:gd name="T2" fmla="*/ 264 w 264"/>
              <a:gd name="T3" fmla="*/ 0 h 1035"/>
              <a:gd name="T4" fmla="*/ 264 w 264"/>
              <a:gd name="T5" fmla="*/ 1035 h 1035"/>
              <a:gd name="T6" fmla="*/ 0 w 264"/>
              <a:gd name="T7" fmla="*/ 1035 h 1035"/>
            </a:gdLst>
            <a:ahLst/>
            <a:cxnLst>
              <a:cxn ang="0">
                <a:pos x="T0" y="T1"/>
              </a:cxn>
              <a:cxn ang="0">
                <a:pos x="T2" y="T3"/>
              </a:cxn>
              <a:cxn ang="0">
                <a:pos x="T4" y="T5"/>
              </a:cxn>
              <a:cxn ang="0">
                <a:pos x="T6" y="T7"/>
              </a:cxn>
            </a:cxnLst>
            <a:rect l="0" t="0" r="r" b="b"/>
            <a:pathLst>
              <a:path w="264" h="1035">
                <a:moveTo>
                  <a:pt x="0" y="1035"/>
                </a:moveTo>
                <a:lnTo>
                  <a:pt x="264" y="0"/>
                </a:lnTo>
                <a:lnTo>
                  <a:pt x="264" y="1035"/>
                </a:lnTo>
                <a:lnTo>
                  <a:pt x="0" y="1035"/>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88">
            <a:extLst>
              <a:ext uri="{FF2B5EF4-FFF2-40B4-BE49-F238E27FC236}">
                <a16:creationId xmlns:a16="http://schemas.microsoft.com/office/drawing/2014/main" id="{59E9F2B5-4A08-458D-A06C-84E6C8FBEFF3}"/>
              </a:ext>
            </a:extLst>
          </p:cNvPr>
          <p:cNvSpPr>
            <a:spLocks/>
          </p:cNvSpPr>
          <p:nvPr/>
        </p:nvSpPr>
        <p:spPr bwMode="auto">
          <a:xfrm>
            <a:off x="6499225" y="982663"/>
            <a:ext cx="417513" cy="2184400"/>
          </a:xfrm>
          <a:custGeom>
            <a:avLst/>
            <a:gdLst>
              <a:gd name="T0" fmla="*/ 0 w 263"/>
              <a:gd name="T1" fmla="*/ 1376 h 1376"/>
              <a:gd name="T2" fmla="*/ 0 w 263"/>
              <a:gd name="T3" fmla="*/ 0 h 1376"/>
              <a:gd name="T4" fmla="*/ 263 w 263"/>
              <a:gd name="T5" fmla="*/ 0 h 1376"/>
              <a:gd name="T6" fmla="*/ 0 w 263"/>
              <a:gd name="T7" fmla="*/ 1376 h 1376"/>
            </a:gdLst>
            <a:ahLst/>
            <a:cxnLst>
              <a:cxn ang="0">
                <a:pos x="T0" y="T1"/>
              </a:cxn>
              <a:cxn ang="0">
                <a:pos x="T2" y="T3"/>
              </a:cxn>
              <a:cxn ang="0">
                <a:pos x="T4" y="T5"/>
              </a:cxn>
              <a:cxn ang="0">
                <a:pos x="T6" y="T7"/>
              </a:cxn>
            </a:cxnLst>
            <a:rect l="0" t="0" r="r" b="b"/>
            <a:pathLst>
              <a:path w="263" h="1376">
                <a:moveTo>
                  <a:pt x="0" y="1376"/>
                </a:moveTo>
                <a:lnTo>
                  <a:pt x="0" y="0"/>
                </a:lnTo>
                <a:lnTo>
                  <a:pt x="263" y="0"/>
                </a:lnTo>
                <a:lnTo>
                  <a:pt x="0" y="1376"/>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89">
            <a:extLst>
              <a:ext uri="{FF2B5EF4-FFF2-40B4-BE49-F238E27FC236}">
                <a16:creationId xmlns:a16="http://schemas.microsoft.com/office/drawing/2014/main" id="{DC616413-6DDD-4B28-A2AE-E9C76CE610D1}"/>
              </a:ext>
            </a:extLst>
          </p:cNvPr>
          <p:cNvSpPr>
            <a:spLocks/>
          </p:cNvSpPr>
          <p:nvPr/>
        </p:nvSpPr>
        <p:spPr bwMode="auto">
          <a:xfrm>
            <a:off x="6499225" y="982663"/>
            <a:ext cx="417513" cy="2184400"/>
          </a:xfrm>
          <a:custGeom>
            <a:avLst/>
            <a:gdLst>
              <a:gd name="T0" fmla="*/ 0 w 263"/>
              <a:gd name="T1" fmla="*/ 1376 h 1376"/>
              <a:gd name="T2" fmla="*/ 263 w 263"/>
              <a:gd name="T3" fmla="*/ 0 h 1376"/>
              <a:gd name="T4" fmla="*/ 263 w 263"/>
              <a:gd name="T5" fmla="*/ 1376 h 1376"/>
              <a:gd name="T6" fmla="*/ 0 w 263"/>
              <a:gd name="T7" fmla="*/ 1376 h 1376"/>
            </a:gdLst>
            <a:ahLst/>
            <a:cxnLst>
              <a:cxn ang="0">
                <a:pos x="T0" y="T1"/>
              </a:cxn>
              <a:cxn ang="0">
                <a:pos x="T2" y="T3"/>
              </a:cxn>
              <a:cxn ang="0">
                <a:pos x="T4" y="T5"/>
              </a:cxn>
              <a:cxn ang="0">
                <a:pos x="T6" y="T7"/>
              </a:cxn>
            </a:cxnLst>
            <a:rect l="0" t="0" r="r" b="b"/>
            <a:pathLst>
              <a:path w="263" h="1376">
                <a:moveTo>
                  <a:pt x="0" y="1376"/>
                </a:moveTo>
                <a:lnTo>
                  <a:pt x="263" y="0"/>
                </a:lnTo>
                <a:lnTo>
                  <a:pt x="263" y="1376"/>
                </a:lnTo>
                <a:lnTo>
                  <a:pt x="0" y="1376"/>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90">
            <a:extLst>
              <a:ext uri="{FF2B5EF4-FFF2-40B4-BE49-F238E27FC236}">
                <a16:creationId xmlns:a16="http://schemas.microsoft.com/office/drawing/2014/main" id="{B5565F4C-D977-4A86-AD16-955205E40364}"/>
              </a:ext>
            </a:extLst>
          </p:cNvPr>
          <p:cNvSpPr>
            <a:spLocks/>
          </p:cNvSpPr>
          <p:nvPr/>
        </p:nvSpPr>
        <p:spPr bwMode="auto">
          <a:xfrm>
            <a:off x="6916738" y="1755775"/>
            <a:ext cx="419100" cy="1411288"/>
          </a:xfrm>
          <a:custGeom>
            <a:avLst/>
            <a:gdLst>
              <a:gd name="T0" fmla="*/ 0 w 264"/>
              <a:gd name="T1" fmla="*/ 889 h 889"/>
              <a:gd name="T2" fmla="*/ 0 w 264"/>
              <a:gd name="T3" fmla="*/ 0 h 889"/>
              <a:gd name="T4" fmla="*/ 264 w 264"/>
              <a:gd name="T5" fmla="*/ 0 h 889"/>
              <a:gd name="T6" fmla="*/ 0 w 264"/>
              <a:gd name="T7" fmla="*/ 889 h 889"/>
            </a:gdLst>
            <a:ahLst/>
            <a:cxnLst>
              <a:cxn ang="0">
                <a:pos x="T0" y="T1"/>
              </a:cxn>
              <a:cxn ang="0">
                <a:pos x="T2" y="T3"/>
              </a:cxn>
              <a:cxn ang="0">
                <a:pos x="T4" y="T5"/>
              </a:cxn>
              <a:cxn ang="0">
                <a:pos x="T6" y="T7"/>
              </a:cxn>
            </a:cxnLst>
            <a:rect l="0" t="0" r="r" b="b"/>
            <a:pathLst>
              <a:path w="264" h="889">
                <a:moveTo>
                  <a:pt x="0" y="889"/>
                </a:moveTo>
                <a:lnTo>
                  <a:pt x="0" y="0"/>
                </a:lnTo>
                <a:lnTo>
                  <a:pt x="264" y="0"/>
                </a:lnTo>
                <a:lnTo>
                  <a:pt x="0" y="889"/>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91">
            <a:extLst>
              <a:ext uri="{FF2B5EF4-FFF2-40B4-BE49-F238E27FC236}">
                <a16:creationId xmlns:a16="http://schemas.microsoft.com/office/drawing/2014/main" id="{ECA0BDAF-82E4-4FD1-83B2-8C3C23D5240C}"/>
              </a:ext>
            </a:extLst>
          </p:cNvPr>
          <p:cNvSpPr>
            <a:spLocks/>
          </p:cNvSpPr>
          <p:nvPr/>
        </p:nvSpPr>
        <p:spPr bwMode="auto">
          <a:xfrm>
            <a:off x="6916738" y="1755775"/>
            <a:ext cx="419100" cy="1411288"/>
          </a:xfrm>
          <a:custGeom>
            <a:avLst/>
            <a:gdLst>
              <a:gd name="T0" fmla="*/ 0 w 264"/>
              <a:gd name="T1" fmla="*/ 889 h 889"/>
              <a:gd name="T2" fmla="*/ 264 w 264"/>
              <a:gd name="T3" fmla="*/ 0 h 889"/>
              <a:gd name="T4" fmla="*/ 264 w 264"/>
              <a:gd name="T5" fmla="*/ 889 h 889"/>
              <a:gd name="T6" fmla="*/ 0 w 264"/>
              <a:gd name="T7" fmla="*/ 889 h 889"/>
            </a:gdLst>
            <a:ahLst/>
            <a:cxnLst>
              <a:cxn ang="0">
                <a:pos x="T0" y="T1"/>
              </a:cxn>
              <a:cxn ang="0">
                <a:pos x="T2" y="T3"/>
              </a:cxn>
              <a:cxn ang="0">
                <a:pos x="T4" y="T5"/>
              </a:cxn>
              <a:cxn ang="0">
                <a:pos x="T6" y="T7"/>
              </a:cxn>
            </a:cxnLst>
            <a:rect l="0" t="0" r="r" b="b"/>
            <a:pathLst>
              <a:path w="264" h="889">
                <a:moveTo>
                  <a:pt x="0" y="889"/>
                </a:moveTo>
                <a:lnTo>
                  <a:pt x="264" y="0"/>
                </a:lnTo>
                <a:lnTo>
                  <a:pt x="264" y="889"/>
                </a:lnTo>
                <a:lnTo>
                  <a:pt x="0" y="889"/>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92">
            <a:extLst>
              <a:ext uri="{FF2B5EF4-FFF2-40B4-BE49-F238E27FC236}">
                <a16:creationId xmlns:a16="http://schemas.microsoft.com/office/drawing/2014/main" id="{F1B3ED79-612C-4341-8D5E-14D229969710}"/>
              </a:ext>
            </a:extLst>
          </p:cNvPr>
          <p:cNvSpPr>
            <a:spLocks/>
          </p:cNvSpPr>
          <p:nvPr/>
        </p:nvSpPr>
        <p:spPr bwMode="auto">
          <a:xfrm>
            <a:off x="7335838" y="1616075"/>
            <a:ext cx="419100" cy="1550988"/>
          </a:xfrm>
          <a:custGeom>
            <a:avLst/>
            <a:gdLst>
              <a:gd name="T0" fmla="*/ 0 w 264"/>
              <a:gd name="T1" fmla="*/ 977 h 977"/>
              <a:gd name="T2" fmla="*/ 0 w 264"/>
              <a:gd name="T3" fmla="*/ 0 h 977"/>
              <a:gd name="T4" fmla="*/ 264 w 264"/>
              <a:gd name="T5" fmla="*/ 0 h 977"/>
              <a:gd name="T6" fmla="*/ 0 w 264"/>
              <a:gd name="T7" fmla="*/ 977 h 977"/>
            </a:gdLst>
            <a:ahLst/>
            <a:cxnLst>
              <a:cxn ang="0">
                <a:pos x="T0" y="T1"/>
              </a:cxn>
              <a:cxn ang="0">
                <a:pos x="T2" y="T3"/>
              </a:cxn>
              <a:cxn ang="0">
                <a:pos x="T4" y="T5"/>
              </a:cxn>
              <a:cxn ang="0">
                <a:pos x="T6" y="T7"/>
              </a:cxn>
            </a:cxnLst>
            <a:rect l="0" t="0" r="r" b="b"/>
            <a:pathLst>
              <a:path w="264" h="977">
                <a:moveTo>
                  <a:pt x="0" y="977"/>
                </a:moveTo>
                <a:lnTo>
                  <a:pt x="0" y="0"/>
                </a:lnTo>
                <a:lnTo>
                  <a:pt x="264" y="0"/>
                </a:lnTo>
                <a:lnTo>
                  <a:pt x="0" y="977"/>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93">
            <a:extLst>
              <a:ext uri="{FF2B5EF4-FFF2-40B4-BE49-F238E27FC236}">
                <a16:creationId xmlns:a16="http://schemas.microsoft.com/office/drawing/2014/main" id="{C6B0B930-5B38-44BB-A1B0-0A682F8A708E}"/>
              </a:ext>
            </a:extLst>
          </p:cNvPr>
          <p:cNvSpPr>
            <a:spLocks/>
          </p:cNvSpPr>
          <p:nvPr/>
        </p:nvSpPr>
        <p:spPr bwMode="auto">
          <a:xfrm>
            <a:off x="7335838" y="1616075"/>
            <a:ext cx="419100" cy="1550988"/>
          </a:xfrm>
          <a:custGeom>
            <a:avLst/>
            <a:gdLst>
              <a:gd name="T0" fmla="*/ 0 w 264"/>
              <a:gd name="T1" fmla="*/ 977 h 977"/>
              <a:gd name="T2" fmla="*/ 264 w 264"/>
              <a:gd name="T3" fmla="*/ 0 h 977"/>
              <a:gd name="T4" fmla="*/ 264 w 264"/>
              <a:gd name="T5" fmla="*/ 977 h 977"/>
              <a:gd name="T6" fmla="*/ 0 w 264"/>
              <a:gd name="T7" fmla="*/ 977 h 977"/>
            </a:gdLst>
            <a:ahLst/>
            <a:cxnLst>
              <a:cxn ang="0">
                <a:pos x="T0" y="T1"/>
              </a:cxn>
              <a:cxn ang="0">
                <a:pos x="T2" y="T3"/>
              </a:cxn>
              <a:cxn ang="0">
                <a:pos x="T4" y="T5"/>
              </a:cxn>
              <a:cxn ang="0">
                <a:pos x="T6" y="T7"/>
              </a:cxn>
            </a:cxnLst>
            <a:rect l="0" t="0" r="r" b="b"/>
            <a:pathLst>
              <a:path w="264" h="977">
                <a:moveTo>
                  <a:pt x="0" y="977"/>
                </a:moveTo>
                <a:lnTo>
                  <a:pt x="264" y="0"/>
                </a:lnTo>
                <a:lnTo>
                  <a:pt x="264" y="977"/>
                </a:lnTo>
                <a:lnTo>
                  <a:pt x="0" y="977"/>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94">
            <a:extLst>
              <a:ext uri="{FF2B5EF4-FFF2-40B4-BE49-F238E27FC236}">
                <a16:creationId xmlns:a16="http://schemas.microsoft.com/office/drawing/2014/main" id="{39F36A24-518B-4665-BEB0-58ADAE8E57C9}"/>
              </a:ext>
            </a:extLst>
          </p:cNvPr>
          <p:cNvSpPr>
            <a:spLocks/>
          </p:cNvSpPr>
          <p:nvPr/>
        </p:nvSpPr>
        <p:spPr bwMode="auto">
          <a:xfrm>
            <a:off x="7754938" y="1087438"/>
            <a:ext cx="419100" cy="2079625"/>
          </a:xfrm>
          <a:custGeom>
            <a:avLst/>
            <a:gdLst>
              <a:gd name="T0" fmla="*/ 0 w 264"/>
              <a:gd name="T1" fmla="*/ 1310 h 1310"/>
              <a:gd name="T2" fmla="*/ 0 w 264"/>
              <a:gd name="T3" fmla="*/ 0 h 1310"/>
              <a:gd name="T4" fmla="*/ 264 w 264"/>
              <a:gd name="T5" fmla="*/ 0 h 1310"/>
              <a:gd name="T6" fmla="*/ 0 w 264"/>
              <a:gd name="T7" fmla="*/ 1310 h 1310"/>
            </a:gdLst>
            <a:ahLst/>
            <a:cxnLst>
              <a:cxn ang="0">
                <a:pos x="T0" y="T1"/>
              </a:cxn>
              <a:cxn ang="0">
                <a:pos x="T2" y="T3"/>
              </a:cxn>
              <a:cxn ang="0">
                <a:pos x="T4" y="T5"/>
              </a:cxn>
              <a:cxn ang="0">
                <a:pos x="T6" y="T7"/>
              </a:cxn>
            </a:cxnLst>
            <a:rect l="0" t="0" r="r" b="b"/>
            <a:pathLst>
              <a:path w="264" h="1310">
                <a:moveTo>
                  <a:pt x="0" y="1310"/>
                </a:moveTo>
                <a:lnTo>
                  <a:pt x="0" y="0"/>
                </a:lnTo>
                <a:lnTo>
                  <a:pt x="264" y="0"/>
                </a:lnTo>
                <a:lnTo>
                  <a:pt x="0" y="1310"/>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95">
            <a:extLst>
              <a:ext uri="{FF2B5EF4-FFF2-40B4-BE49-F238E27FC236}">
                <a16:creationId xmlns:a16="http://schemas.microsoft.com/office/drawing/2014/main" id="{091253A2-85BE-4486-9D52-5D0FA15E079C}"/>
              </a:ext>
            </a:extLst>
          </p:cNvPr>
          <p:cNvSpPr>
            <a:spLocks/>
          </p:cNvSpPr>
          <p:nvPr/>
        </p:nvSpPr>
        <p:spPr bwMode="auto">
          <a:xfrm>
            <a:off x="7754938" y="1087438"/>
            <a:ext cx="419100" cy="2079625"/>
          </a:xfrm>
          <a:custGeom>
            <a:avLst/>
            <a:gdLst>
              <a:gd name="T0" fmla="*/ 0 w 264"/>
              <a:gd name="T1" fmla="*/ 1310 h 1310"/>
              <a:gd name="T2" fmla="*/ 264 w 264"/>
              <a:gd name="T3" fmla="*/ 0 h 1310"/>
              <a:gd name="T4" fmla="*/ 264 w 264"/>
              <a:gd name="T5" fmla="*/ 1310 h 1310"/>
              <a:gd name="T6" fmla="*/ 0 w 264"/>
              <a:gd name="T7" fmla="*/ 1310 h 1310"/>
            </a:gdLst>
            <a:ahLst/>
            <a:cxnLst>
              <a:cxn ang="0">
                <a:pos x="T0" y="T1"/>
              </a:cxn>
              <a:cxn ang="0">
                <a:pos x="T2" y="T3"/>
              </a:cxn>
              <a:cxn ang="0">
                <a:pos x="T4" y="T5"/>
              </a:cxn>
              <a:cxn ang="0">
                <a:pos x="T6" y="T7"/>
              </a:cxn>
            </a:cxnLst>
            <a:rect l="0" t="0" r="r" b="b"/>
            <a:pathLst>
              <a:path w="264" h="1310">
                <a:moveTo>
                  <a:pt x="0" y="1310"/>
                </a:moveTo>
                <a:lnTo>
                  <a:pt x="264" y="0"/>
                </a:lnTo>
                <a:lnTo>
                  <a:pt x="264" y="1310"/>
                </a:lnTo>
                <a:lnTo>
                  <a:pt x="0" y="1310"/>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96">
            <a:extLst>
              <a:ext uri="{FF2B5EF4-FFF2-40B4-BE49-F238E27FC236}">
                <a16:creationId xmlns:a16="http://schemas.microsoft.com/office/drawing/2014/main" id="{3F0AE32A-12B5-4658-94F5-B748930AD387}"/>
              </a:ext>
            </a:extLst>
          </p:cNvPr>
          <p:cNvSpPr>
            <a:spLocks/>
          </p:cNvSpPr>
          <p:nvPr/>
        </p:nvSpPr>
        <p:spPr bwMode="auto">
          <a:xfrm>
            <a:off x="8593138" y="896938"/>
            <a:ext cx="417513" cy="2270125"/>
          </a:xfrm>
          <a:custGeom>
            <a:avLst/>
            <a:gdLst>
              <a:gd name="T0" fmla="*/ 0 w 263"/>
              <a:gd name="T1" fmla="*/ 1430 h 1430"/>
              <a:gd name="T2" fmla="*/ 0 w 263"/>
              <a:gd name="T3" fmla="*/ 0 h 1430"/>
              <a:gd name="T4" fmla="*/ 263 w 263"/>
              <a:gd name="T5" fmla="*/ 0 h 1430"/>
              <a:gd name="T6" fmla="*/ 0 w 263"/>
              <a:gd name="T7" fmla="*/ 1430 h 1430"/>
            </a:gdLst>
            <a:ahLst/>
            <a:cxnLst>
              <a:cxn ang="0">
                <a:pos x="T0" y="T1"/>
              </a:cxn>
              <a:cxn ang="0">
                <a:pos x="T2" y="T3"/>
              </a:cxn>
              <a:cxn ang="0">
                <a:pos x="T4" y="T5"/>
              </a:cxn>
              <a:cxn ang="0">
                <a:pos x="T6" y="T7"/>
              </a:cxn>
            </a:cxnLst>
            <a:rect l="0" t="0" r="r" b="b"/>
            <a:pathLst>
              <a:path w="263" h="1430">
                <a:moveTo>
                  <a:pt x="0" y="1430"/>
                </a:moveTo>
                <a:lnTo>
                  <a:pt x="0" y="0"/>
                </a:lnTo>
                <a:lnTo>
                  <a:pt x="263" y="0"/>
                </a:lnTo>
                <a:lnTo>
                  <a:pt x="0" y="1430"/>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97">
            <a:extLst>
              <a:ext uri="{FF2B5EF4-FFF2-40B4-BE49-F238E27FC236}">
                <a16:creationId xmlns:a16="http://schemas.microsoft.com/office/drawing/2014/main" id="{143B7E5A-A8CA-431A-B745-06B956BD6CCD}"/>
              </a:ext>
            </a:extLst>
          </p:cNvPr>
          <p:cNvSpPr>
            <a:spLocks/>
          </p:cNvSpPr>
          <p:nvPr/>
        </p:nvSpPr>
        <p:spPr bwMode="auto">
          <a:xfrm>
            <a:off x="8593138" y="896938"/>
            <a:ext cx="417513" cy="2270125"/>
          </a:xfrm>
          <a:custGeom>
            <a:avLst/>
            <a:gdLst>
              <a:gd name="T0" fmla="*/ 0 w 263"/>
              <a:gd name="T1" fmla="*/ 1430 h 1430"/>
              <a:gd name="T2" fmla="*/ 263 w 263"/>
              <a:gd name="T3" fmla="*/ 0 h 1430"/>
              <a:gd name="T4" fmla="*/ 263 w 263"/>
              <a:gd name="T5" fmla="*/ 1430 h 1430"/>
              <a:gd name="T6" fmla="*/ 0 w 263"/>
              <a:gd name="T7" fmla="*/ 1430 h 1430"/>
            </a:gdLst>
            <a:ahLst/>
            <a:cxnLst>
              <a:cxn ang="0">
                <a:pos x="T0" y="T1"/>
              </a:cxn>
              <a:cxn ang="0">
                <a:pos x="T2" y="T3"/>
              </a:cxn>
              <a:cxn ang="0">
                <a:pos x="T4" y="T5"/>
              </a:cxn>
              <a:cxn ang="0">
                <a:pos x="T6" y="T7"/>
              </a:cxn>
            </a:cxnLst>
            <a:rect l="0" t="0" r="r" b="b"/>
            <a:pathLst>
              <a:path w="263" h="1430">
                <a:moveTo>
                  <a:pt x="0" y="1430"/>
                </a:moveTo>
                <a:lnTo>
                  <a:pt x="263" y="0"/>
                </a:lnTo>
                <a:lnTo>
                  <a:pt x="263" y="1430"/>
                </a:lnTo>
                <a:lnTo>
                  <a:pt x="0" y="1430"/>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98">
            <a:extLst>
              <a:ext uri="{FF2B5EF4-FFF2-40B4-BE49-F238E27FC236}">
                <a16:creationId xmlns:a16="http://schemas.microsoft.com/office/drawing/2014/main" id="{D53CC989-0A1D-4806-A79E-8330AFAD0B1F}"/>
              </a:ext>
            </a:extLst>
          </p:cNvPr>
          <p:cNvSpPr>
            <a:spLocks/>
          </p:cNvSpPr>
          <p:nvPr/>
        </p:nvSpPr>
        <p:spPr bwMode="auto">
          <a:xfrm>
            <a:off x="9429750" y="965200"/>
            <a:ext cx="419100" cy="2201863"/>
          </a:xfrm>
          <a:custGeom>
            <a:avLst/>
            <a:gdLst>
              <a:gd name="T0" fmla="*/ 0 w 264"/>
              <a:gd name="T1" fmla="*/ 1387 h 1387"/>
              <a:gd name="T2" fmla="*/ 0 w 264"/>
              <a:gd name="T3" fmla="*/ 0 h 1387"/>
              <a:gd name="T4" fmla="*/ 264 w 264"/>
              <a:gd name="T5" fmla="*/ 0 h 1387"/>
              <a:gd name="T6" fmla="*/ 0 w 264"/>
              <a:gd name="T7" fmla="*/ 1387 h 1387"/>
            </a:gdLst>
            <a:ahLst/>
            <a:cxnLst>
              <a:cxn ang="0">
                <a:pos x="T0" y="T1"/>
              </a:cxn>
              <a:cxn ang="0">
                <a:pos x="T2" y="T3"/>
              </a:cxn>
              <a:cxn ang="0">
                <a:pos x="T4" y="T5"/>
              </a:cxn>
              <a:cxn ang="0">
                <a:pos x="T6" y="T7"/>
              </a:cxn>
            </a:cxnLst>
            <a:rect l="0" t="0" r="r" b="b"/>
            <a:pathLst>
              <a:path w="264" h="1387">
                <a:moveTo>
                  <a:pt x="0" y="1387"/>
                </a:moveTo>
                <a:lnTo>
                  <a:pt x="0" y="0"/>
                </a:lnTo>
                <a:lnTo>
                  <a:pt x="264" y="0"/>
                </a:lnTo>
                <a:lnTo>
                  <a:pt x="0" y="1387"/>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99">
            <a:extLst>
              <a:ext uri="{FF2B5EF4-FFF2-40B4-BE49-F238E27FC236}">
                <a16:creationId xmlns:a16="http://schemas.microsoft.com/office/drawing/2014/main" id="{4A387AC0-159D-43A3-9EB4-85456856E476}"/>
              </a:ext>
            </a:extLst>
          </p:cNvPr>
          <p:cNvSpPr>
            <a:spLocks/>
          </p:cNvSpPr>
          <p:nvPr/>
        </p:nvSpPr>
        <p:spPr bwMode="auto">
          <a:xfrm>
            <a:off x="9429750" y="965200"/>
            <a:ext cx="419100" cy="2201863"/>
          </a:xfrm>
          <a:custGeom>
            <a:avLst/>
            <a:gdLst>
              <a:gd name="T0" fmla="*/ 0 w 264"/>
              <a:gd name="T1" fmla="*/ 1387 h 1387"/>
              <a:gd name="T2" fmla="*/ 264 w 264"/>
              <a:gd name="T3" fmla="*/ 0 h 1387"/>
              <a:gd name="T4" fmla="*/ 264 w 264"/>
              <a:gd name="T5" fmla="*/ 1387 h 1387"/>
              <a:gd name="T6" fmla="*/ 0 w 264"/>
              <a:gd name="T7" fmla="*/ 1387 h 1387"/>
            </a:gdLst>
            <a:ahLst/>
            <a:cxnLst>
              <a:cxn ang="0">
                <a:pos x="T0" y="T1"/>
              </a:cxn>
              <a:cxn ang="0">
                <a:pos x="T2" y="T3"/>
              </a:cxn>
              <a:cxn ang="0">
                <a:pos x="T4" y="T5"/>
              </a:cxn>
              <a:cxn ang="0">
                <a:pos x="T6" y="T7"/>
              </a:cxn>
            </a:cxnLst>
            <a:rect l="0" t="0" r="r" b="b"/>
            <a:pathLst>
              <a:path w="264" h="1387">
                <a:moveTo>
                  <a:pt x="0" y="1387"/>
                </a:moveTo>
                <a:lnTo>
                  <a:pt x="264" y="0"/>
                </a:lnTo>
                <a:lnTo>
                  <a:pt x="264" y="1387"/>
                </a:lnTo>
                <a:lnTo>
                  <a:pt x="0" y="1387"/>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Rectangle 100">
            <a:extLst>
              <a:ext uri="{FF2B5EF4-FFF2-40B4-BE49-F238E27FC236}">
                <a16:creationId xmlns:a16="http://schemas.microsoft.com/office/drawing/2014/main" id="{F570A1AC-6063-433C-8D8E-A5037C0007F1}"/>
              </a:ext>
            </a:extLst>
          </p:cNvPr>
          <p:cNvSpPr>
            <a:spLocks noChangeArrowheads="1"/>
          </p:cNvSpPr>
          <p:nvPr/>
        </p:nvSpPr>
        <p:spPr bwMode="auto">
          <a:xfrm>
            <a:off x="1473200" y="2152650"/>
            <a:ext cx="419100" cy="1014413"/>
          </a:xfrm>
          <a:prstGeom prst="rect">
            <a:avLst/>
          </a:prstGeom>
          <a:solidFill>
            <a:srgbClr val="FF0000"/>
          </a:solidFill>
          <a:ln w="4763" cap="flat">
            <a:solidFill>
              <a:srgbClr val="26262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 name="Rectangle 101">
            <a:extLst>
              <a:ext uri="{FF2B5EF4-FFF2-40B4-BE49-F238E27FC236}">
                <a16:creationId xmlns:a16="http://schemas.microsoft.com/office/drawing/2014/main" id="{05589747-C2F9-410D-9492-AF7C2D89BEDE}"/>
              </a:ext>
            </a:extLst>
          </p:cNvPr>
          <p:cNvSpPr>
            <a:spLocks noChangeArrowheads="1"/>
          </p:cNvSpPr>
          <p:nvPr/>
        </p:nvSpPr>
        <p:spPr bwMode="auto">
          <a:xfrm>
            <a:off x="1892300" y="3167063"/>
            <a:ext cx="419100" cy="1588"/>
          </a:xfrm>
          <a:prstGeom prst="rect">
            <a:avLst/>
          </a:prstGeom>
          <a:solidFill>
            <a:srgbClr val="FF0000"/>
          </a:solidFill>
          <a:ln w="4763" cap="flat">
            <a:solidFill>
              <a:srgbClr val="26262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 name="Rectangle 102">
            <a:extLst>
              <a:ext uri="{FF2B5EF4-FFF2-40B4-BE49-F238E27FC236}">
                <a16:creationId xmlns:a16="http://schemas.microsoft.com/office/drawing/2014/main" id="{DCD777C4-F0D8-4F75-8022-DB129724719A}"/>
              </a:ext>
            </a:extLst>
          </p:cNvPr>
          <p:cNvSpPr>
            <a:spLocks noChangeArrowheads="1"/>
          </p:cNvSpPr>
          <p:nvPr/>
        </p:nvSpPr>
        <p:spPr bwMode="auto">
          <a:xfrm>
            <a:off x="2311400" y="2178050"/>
            <a:ext cx="419100" cy="989013"/>
          </a:xfrm>
          <a:prstGeom prst="rect">
            <a:avLst/>
          </a:prstGeom>
          <a:solidFill>
            <a:srgbClr val="FF0000"/>
          </a:solidFill>
          <a:ln w="4763" cap="flat">
            <a:solidFill>
              <a:srgbClr val="26262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 name="Rectangle 103">
            <a:extLst>
              <a:ext uri="{FF2B5EF4-FFF2-40B4-BE49-F238E27FC236}">
                <a16:creationId xmlns:a16="http://schemas.microsoft.com/office/drawing/2014/main" id="{CEF3EFBA-D331-4D85-BF15-B4F5DE90C3F7}"/>
              </a:ext>
            </a:extLst>
          </p:cNvPr>
          <p:cNvSpPr>
            <a:spLocks noChangeArrowheads="1"/>
          </p:cNvSpPr>
          <p:nvPr/>
        </p:nvSpPr>
        <p:spPr bwMode="auto">
          <a:xfrm>
            <a:off x="2730500" y="3167063"/>
            <a:ext cx="417513" cy="1588"/>
          </a:xfrm>
          <a:prstGeom prst="rect">
            <a:avLst/>
          </a:prstGeom>
          <a:solidFill>
            <a:srgbClr val="FF0000"/>
          </a:solidFill>
          <a:ln w="4763" cap="flat">
            <a:solidFill>
              <a:srgbClr val="26262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 name="Rectangle 104">
            <a:extLst>
              <a:ext uri="{FF2B5EF4-FFF2-40B4-BE49-F238E27FC236}">
                <a16:creationId xmlns:a16="http://schemas.microsoft.com/office/drawing/2014/main" id="{70272156-40D9-418A-A444-1BB4DE4BA1D5}"/>
              </a:ext>
            </a:extLst>
          </p:cNvPr>
          <p:cNvSpPr>
            <a:spLocks noChangeArrowheads="1"/>
          </p:cNvSpPr>
          <p:nvPr/>
        </p:nvSpPr>
        <p:spPr bwMode="auto">
          <a:xfrm>
            <a:off x="3148013" y="2109788"/>
            <a:ext cx="419100" cy="1057275"/>
          </a:xfrm>
          <a:prstGeom prst="rect">
            <a:avLst/>
          </a:prstGeom>
          <a:solidFill>
            <a:srgbClr val="FF0000"/>
          </a:solidFill>
          <a:ln w="4763" cap="flat">
            <a:solidFill>
              <a:srgbClr val="26262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 name="Rectangle 105">
            <a:extLst>
              <a:ext uri="{FF2B5EF4-FFF2-40B4-BE49-F238E27FC236}">
                <a16:creationId xmlns:a16="http://schemas.microsoft.com/office/drawing/2014/main" id="{3B5FF3CB-F9C3-4747-98BB-CEEA8CC71D60}"/>
              </a:ext>
            </a:extLst>
          </p:cNvPr>
          <p:cNvSpPr>
            <a:spLocks noChangeArrowheads="1"/>
          </p:cNvSpPr>
          <p:nvPr/>
        </p:nvSpPr>
        <p:spPr bwMode="auto">
          <a:xfrm>
            <a:off x="3567113" y="1738313"/>
            <a:ext cx="419100" cy="1428750"/>
          </a:xfrm>
          <a:prstGeom prst="rect">
            <a:avLst/>
          </a:prstGeom>
          <a:solidFill>
            <a:srgbClr val="FF0000"/>
          </a:solidFill>
          <a:ln w="4763" cap="flat">
            <a:solidFill>
              <a:srgbClr val="26262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 name="Rectangle 106">
            <a:extLst>
              <a:ext uri="{FF2B5EF4-FFF2-40B4-BE49-F238E27FC236}">
                <a16:creationId xmlns:a16="http://schemas.microsoft.com/office/drawing/2014/main" id="{AF63CE0F-FF9A-426E-9D02-8CCDEC6928CC}"/>
              </a:ext>
            </a:extLst>
          </p:cNvPr>
          <p:cNvSpPr>
            <a:spLocks noChangeArrowheads="1"/>
          </p:cNvSpPr>
          <p:nvPr/>
        </p:nvSpPr>
        <p:spPr bwMode="auto">
          <a:xfrm>
            <a:off x="3986213" y="1577975"/>
            <a:ext cx="419100" cy="1589088"/>
          </a:xfrm>
          <a:prstGeom prst="rect">
            <a:avLst/>
          </a:prstGeom>
          <a:solidFill>
            <a:srgbClr val="FF0000"/>
          </a:solidFill>
          <a:ln w="4763" cap="flat">
            <a:solidFill>
              <a:srgbClr val="26262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 name="Rectangle 107">
            <a:extLst>
              <a:ext uri="{FF2B5EF4-FFF2-40B4-BE49-F238E27FC236}">
                <a16:creationId xmlns:a16="http://schemas.microsoft.com/office/drawing/2014/main" id="{3C47B0F3-1677-4C8B-B2E2-018916D42C4F}"/>
              </a:ext>
            </a:extLst>
          </p:cNvPr>
          <p:cNvSpPr>
            <a:spLocks noChangeArrowheads="1"/>
          </p:cNvSpPr>
          <p:nvPr/>
        </p:nvSpPr>
        <p:spPr bwMode="auto">
          <a:xfrm>
            <a:off x="4405313" y="2166938"/>
            <a:ext cx="419100" cy="1000125"/>
          </a:xfrm>
          <a:prstGeom prst="rect">
            <a:avLst/>
          </a:prstGeom>
          <a:solidFill>
            <a:srgbClr val="FF0000"/>
          </a:solidFill>
          <a:ln w="4763" cap="flat">
            <a:solidFill>
              <a:srgbClr val="26262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 name="Rectangle 108">
            <a:extLst>
              <a:ext uri="{FF2B5EF4-FFF2-40B4-BE49-F238E27FC236}">
                <a16:creationId xmlns:a16="http://schemas.microsoft.com/office/drawing/2014/main" id="{9178703B-6C22-4E6B-936C-5D759D37972D}"/>
              </a:ext>
            </a:extLst>
          </p:cNvPr>
          <p:cNvSpPr>
            <a:spLocks noChangeArrowheads="1"/>
          </p:cNvSpPr>
          <p:nvPr/>
        </p:nvSpPr>
        <p:spPr bwMode="auto">
          <a:xfrm>
            <a:off x="4824413" y="1822450"/>
            <a:ext cx="417513" cy="1344613"/>
          </a:xfrm>
          <a:prstGeom prst="rect">
            <a:avLst/>
          </a:prstGeom>
          <a:solidFill>
            <a:srgbClr val="FF0000"/>
          </a:solidFill>
          <a:ln w="4763" cap="flat">
            <a:solidFill>
              <a:srgbClr val="26262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 name="Rectangle 109">
            <a:extLst>
              <a:ext uri="{FF2B5EF4-FFF2-40B4-BE49-F238E27FC236}">
                <a16:creationId xmlns:a16="http://schemas.microsoft.com/office/drawing/2014/main" id="{D8F4D4AD-C272-41EE-91C1-146F43DA21E3}"/>
              </a:ext>
            </a:extLst>
          </p:cNvPr>
          <p:cNvSpPr>
            <a:spLocks noChangeArrowheads="1"/>
          </p:cNvSpPr>
          <p:nvPr/>
        </p:nvSpPr>
        <p:spPr bwMode="auto">
          <a:xfrm>
            <a:off x="5241925" y="1644650"/>
            <a:ext cx="419100" cy="1522413"/>
          </a:xfrm>
          <a:prstGeom prst="rect">
            <a:avLst/>
          </a:prstGeom>
          <a:solidFill>
            <a:srgbClr val="FF0000"/>
          </a:solidFill>
          <a:ln w="4763" cap="flat">
            <a:solidFill>
              <a:srgbClr val="26262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 name="Rectangle 110">
            <a:extLst>
              <a:ext uri="{FF2B5EF4-FFF2-40B4-BE49-F238E27FC236}">
                <a16:creationId xmlns:a16="http://schemas.microsoft.com/office/drawing/2014/main" id="{9BA8EFDB-DE2D-4063-9671-CB06820AAF94}"/>
              </a:ext>
            </a:extLst>
          </p:cNvPr>
          <p:cNvSpPr>
            <a:spLocks noChangeArrowheads="1"/>
          </p:cNvSpPr>
          <p:nvPr/>
        </p:nvSpPr>
        <p:spPr bwMode="auto">
          <a:xfrm>
            <a:off x="5661025" y="1725613"/>
            <a:ext cx="419100" cy="1441450"/>
          </a:xfrm>
          <a:prstGeom prst="rect">
            <a:avLst/>
          </a:prstGeom>
          <a:solidFill>
            <a:srgbClr val="FF0000"/>
          </a:solidFill>
          <a:ln w="4763" cap="flat">
            <a:solidFill>
              <a:srgbClr val="26262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 name="Rectangle 111">
            <a:extLst>
              <a:ext uri="{FF2B5EF4-FFF2-40B4-BE49-F238E27FC236}">
                <a16:creationId xmlns:a16="http://schemas.microsoft.com/office/drawing/2014/main" id="{70C1FAB4-4BD8-4E24-9333-4C640FAB5EF4}"/>
              </a:ext>
            </a:extLst>
          </p:cNvPr>
          <p:cNvSpPr>
            <a:spLocks noChangeArrowheads="1"/>
          </p:cNvSpPr>
          <p:nvPr/>
        </p:nvSpPr>
        <p:spPr bwMode="auto">
          <a:xfrm>
            <a:off x="6080125" y="1524000"/>
            <a:ext cx="419100" cy="1643063"/>
          </a:xfrm>
          <a:prstGeom prst="rect">
            <a:avLst/>
          </a:prstGeom>
          <a:solidFill>
            <a:srgbClr val="FF0000"/>
          </a:solidFill>
          <a:ln w="4763" cap="flat">
            <a:solidFill>
              <a:srgbClr val="26262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 name="Rectangle 112">
            <a:extLst>
              <a:ext uri="{FF2B5EF4-FFF2-40B4-BE49-F238E27FC236}">
                <a16:creationId xmlns:a16="http://schemas.microsoft.com/office/drawing/2014/main" id="{021848D8-BE1C-4877-BC06-8D7659D2A7D6}"/>
              </a:ext>
            </a:extLst>
          </p:cNvPr>
          <p:cNvSpPr>
            <a:spLocks noChangeArrowheads="1"/>
          </p:cNvSpPr>
          <p:nvPr/>
        </p:nvSpPr>
        <p:spPr bwMode="auto">
          <a:xfrm>
            <a:off x="6499225" y="982663"/>
            <a:ext cx="417513" cy="2184400"/>
          </a:xfrm>
          <a:prstGeom prst="rect">
            <a:avLst/>
          </a:prstGeom>
          <a:solidFill>
            <a:srgbClr val="FF0000"/>
          </a:solidFill>
          <a:ln w="4763" cap="flat">
            <a:solidFill>
              <a:srgbClr val="26262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 name="Rectangle 113">
            <a:extLst>
              <a:ext uri="{FF2B5EF4-FFF2-40B4-BE49-F238E27FC236}">
                <a16:creationId xmlns:a16="http://schemas.microsoft.com/office/drawing/2014/main" id="{28302717-9792-44B4-9B7E-8ADB3FD448D7}"/>
              </a:ext>
            </a:extLst>
          </p:cNvPr>
          <p:cNvSpPr>
            <a:spLocks noChangeArrowheads="1"/>
          </p:cNvSpPr>
          <p:nvPr/>
        </p:nvSpPr>
        <p:spPr bwMode="auto">
          <a:xfrm>
            <a:off x="6916738" y="1755775"/>
            <a:ext cx="419100" cy="1411288"/>
          </a:xfrm>
          <a:prstGeom prst="rect">
            <a:avLst/>
          </a:prstGeom>
          <a:solidFill>
            <a:srgbClr val="FF0000"/>
          </a:solidFill>
          <a:ln w="4763" cap="flat">
            <a:solidFill>
              <a:srgbClr val="26262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 name="Rectangle 114">
            <a:extLst>
              <a:ext uri="{FF2B5EF4-FFF2-40B4-BE49-F238E27FC236}">
                <a16:creationId xmlns:a16="http://schemas.microsoft.com/office/drawing/2014/main" id="{79517FE8-FEDD-4CE9-839C-43FA403A6BF1}"/>
              </a:ext>
            </a:extLst>
          </p:cNvPr>
          <p:cNvSpPr>
            <a:spLocks noChangeArrowheads="1"/>
          </p:cNvSpPr>
          <p:nvPr/>
        </p:nvSpPr>
        <p:spPr bwMode="auto">
          <a:xfrm>
            <a:off x="7335838" y="1616075"/>
            <a:ext cx="419100" cy="1550988"/>
          </a:xfrm>
          <a:prstGeom prst="rect">
            <a:avLst/>
          </a:prstGeom>
          <a:solidFill>
            <a:srgbClr val="FF0000"/>
          </a:solidFill>
          <a:ln w="4763" cap="flat">
            <a:solidFill>
              <a:srgbClr val="26262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8" name="Rectangle 115">
            <a:extLst>
              <a:ext uri="{FF2B5EF4-FFF2-40B4-BE49-F238E27FC236}">
                <a16:creationId xmlns:a16="http://schemas.microsoft.com/office/drawing/2014/main" id="{FA41543E-5145-400E-9894-67B78541CFC3}"/>
              </a:ext>
            </a:extLst>
          </p:cNvPr>
          <p:cNvSpPr>
            <a:spLocks noChangeArrowheads="1"/>
          </p:cNvSpPr>
          <p:nvPr/>
        </p:nvSpPr>
        <p:spPr bwMode="auto">
          <a:xfrm>
            <a:off x="7754938" y="1087438"/>
            <a:ext cx="419100" cy="2079625"/>
          </a:xfrm>
          <a:prstGeom prst="rect">
            <a:avLst/>
          </a:prstGeom>
          <a:solidFill>
            <a:srgbClr val="FF0000"/>
          </a:solidFill>
          <a:ln w="4763" cap="flat">
            <a:solidFill>
              <a:srgbClr val="26262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9" name="Rectangle 116">
            <a:extLst>
              <a:ext uri="{FF2B5EF4-FFF2-40B4-BE49-F238E27FC236}">
                <a16:creationId xmlns:a16="http://schemas.microsoft.com/office/drawing/2014/main" id="{324B3678-45A4-4855-A588-02282E943CF9}"/>
              </a:ext>
            </a:extLst>
          </p:cNvPr>
          <p:cNvSpPr>
            <a:spLocks noChangeArrowheads="1"/>
          </p:cNvSpPr>
          <p:nvPr/>
        </p:nvSpPr>
        <p:spPr bwMode="auto">
          <a:xfrm>
            <a:off x="8174038" y="3167063"/>
            <a:ext cx="419100" cy="1588"/>
          </a:xfrm>
          <a:prstGeom prst="rect">
            <a:avLst/>
          </a:prstGeom>
          <a:solidFill>
            <a:srgbClr val="FF0000"/>
          </a:solidFill>
          <a:ln w="4763" cap="flat">
            <a:solidFill>
              <a:srgbClr val="26262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0" name="Rectangle 117">
            <a:extLst>
              <a:ext uri="{FF2B5EF4-FFF2-40B4-BE49-F238E27FC236}">
                <a16:creationId xmlns:a16="http://schemas.microsoft.com/office/drawing/2014/main" id="{F3C218C9-41E8-400A-AA9F-3FB98177363D}"/>
              </a:ext>
            </a:extLst>
          </p:cNvPr>
          <p:cNvSpPr>
            <a:spLocks noChangeArrowheads="1"/>
          </p:cNvSpPr>
          <p:nvPr/>
        </p:nvSpPr>
        <p:spPr bwMode="auto">
          <a:xfrm>
            <a:off x="8593138" y="896938"/>
            <a:ext cx="417513" cy="2270125"/>
          </a:xfrm>
          <a:prstGeom prst="rect">
            <a:avLst/>
          </a:prstGeom>
          <a:solidFill>
            <a:srgbClr val="FF0000"/>
          </a:solidFill>
          <a:ln w="4763" cap="flat">
            <a:solidFill>
              <a:srgbClr val="26262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 name="Rectangle 118">
            <a:extLst>
              <a:ext uri="{FF2B5EF4-FFF2-40B4-BE49-F238E27FC236}">
                <a16:creationId xmlns:a16="http://schemas.microsoft.com/office/drawing/2014/main" id="{432F2832-D484-4748-8AD8-B0EADC54A8DD}"/>
              </a:ext>
            </a:extLst>
          </p:cNvPr>
          <p:cNvSpPr>
            <a:spLocks noChangeArrowheads="1"/>
          </p:cNvSpPr>
          <p:nvPr/>
        </p:nvSpPr>
        <p:spPr bwMode="auto">
          <a:xfrm>
            <a:off x="9010650" y="3167063"/>
            <a:ext cx="419100" cy="1588"/>
          </a:xfrm>
          <a:prstGeom prst="rect">
            <a:avLst/>
          </a:prstGeom>
          <a:solidFill>
            <a:srgbClr val="FF0000"/>
          </a:solidFill>
          <a:ln w="4763" cap="flat">
            <a:solidFill>
              <a:srgbClr val="26262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Rectangle 119">
            <a:extLst>
              <a:ext uri="{FF2B5EF4-FFF2-40B4-BE49-F238E27FC236}">
                <a16:creationId xmlns:a16="http://schemas.microsoft.com/office/drawing/2014/main" id="{FCA9ACB5-FADB-4EB4-B50B-EBCDA6042D3D}"/>
              </a:ext>
            </a:extLst>
          </p:cNvPr>
          <p:cNvSpPr>
            <a:spLocks noChangeArrowheads="1"/>
          </p:cNvSpPr>
          <p:nvPr/>
        </p:nvSpPr>
        <p:spPr bwMode="auto">
          <a:xfrm>
            <a:off x="9429750" y="965200"/>
            <a:ext cx="419100" cy="2201863"/>
          </a:xfrm>
          <a:prstGeom prst="rect">
            <a:avLst/>
          </a:prstGeom>
          <a:solidFill>
            <a:srgbClr val="FF0000"/>
          </a:solidFill>
          <a:ln w="4763" cap="flat">
            <a:solidFill>
              <a:srgbClr val="26262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 name="Line 120">
            <a:extLst>
              <a:ext uri="{FF2B5EF4-FFF2-40B4-BE49-F238E27FC236}">
                <a16:creationId xmlns:a16="http://schemas.microsoft.com/office/drawing/2014/main" id="{7F04DA4F-A45E-4791-8426-A5EE71748AB1}"/>
              </a:ext>
            </a:extLst>
          </p:cNvPr>
          <p:cNvSpPr>
            <a:spLocks noChangeShapeType="1"/>
          </p:cNvSpPr>
          <p:nvPr/>
        </p:nvSpPr>
        <p:spPr bwMode="auto">
          <a:xfrm flipV="1">
            <a:off x="6607175" y="160867"/>
            <a:ext cx="0" cy="3006196"/>
          </a:xfrm>
          <a:prstGeom prst="line">
            <a:avLst/>
          </a:prstGeom>
          <a:noFill/>
          <a:ln w="38100" cap="flat">
            <a:solidFill>
              <a:schemeClr val="tx1">
                <a:lumMod val="95000"/>
                <a:lumOff val="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Rectangle 123">
            <a:extLst>
              <a:ext uri="{FF2B5EF4-FFF2-40B4-BE49-F238E27FC236}">
                <a16:creationId xmlns:a16="http://schemas.microsoft.com/office/drawing/2014/main" id="{5AFE88BA-358C-4B5E-A122-5151111844F6}"/>
              </a:ext>
            </a:extLst>
          </p:cNvPr>
          <p:cNvSpPr/>
          <p:nvPr/>
        </p:nvSpPr>
        <p:spPr>
          <a:xfrm>
            <a:off x="2956358" y="371931"/>
            <a:ext cx="3322320" cy="369332"/>
          </a:xfrm>
          <a:prstGeom prst="rect">
            <a:avLst/>
          </a:prstGeom>
        </p:spPr>
        <p:txBody>
          <a:bodyPr wrap="none">
            <a:spAutoFit/>
          </a:bodyPr>
          <a:lstStyle/>
          <a:p>
            <a:pPr lvl="0" eaLnBrk="0" fontAlgn="base" hangingPunct="0">
              <a:spcBef>
                <a:spcPct val="0"/>
              </a:spcBef>
              <a:spcAft>
                <a:spcPct val="0"/>
              </a:spcAft>
            </a:pPr>
            <a:r>
              <a:rPr kumimoji="0" lang="en-US" altLang="en-US" b="1" i="0" u="none" strike="noStrike" cap="none" normalizeH="0" baseline="0" dirty="0">
                <a:ln>
                  <a:noFill/>
                </a:ln>
                <a:solidFill>
                  <a:srgbClr val="000000"/>
                </a:solidFill>
                <a:effectLst/>
                <a:latin typeface="Arial" panose="020B0604020202020204" pitchFamily="34" charset="0"/>
              </a:rPr>
              <a:t>Votes for Trump, 270 needed</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
        <p:nvSpPr>
          <p:cNvPr id="125" name="Rectangle 124">
            <a:extLst>
              <a:ext uri="{FF2B5EF4-FFF2-40B4-BE49-F238E27FC236}">
                <a16:creationId xmlns:a16="http://schemas.microsoft.com/office/drawing/2014/main" id="{4C8CB87E-BC1A-4809-B69E-4A7D7E99992D}"/>
              </a:ext>
            </a:extLst>
          </p:cNvPr>
          <p:cNvSpPr/>
          <p:nvPr/>
        </p:nvSpPr>
        <p:spPr>
          <a:xfrm>
            <a:off x="1210887" y="3928794"/>
            <a:ext cx="9603971" cy="400110"/>
          </a:xfrm>
          <a:prstGeom prst="rect">
            <a:avLst/>
          </a:prstGeom>
        </p:spPr>
        <p:txBody>
          <a:bodyPr wrap="square">
            <a:spAutoFit/>
          </a:bodyPr>
          <a:lstStyle/>
          <a:p>
            <a:r>
              <a:rPr lang="en-US" sz="2000" dirty="0">
                <a:solidFill>
                  <a:srgbClr val="0000FF"/>
                </a:solidFill>
              </a:rPr>
              <a:t>232   241   247   250   252   256   259   261   265   267   </a:t>
            </a:r>
            <a:r>
              <a:rPr lang="en-US" sz="2000" dirty="0">
                <a:solidFill>
                  <a:srgbClr val="FF0000"/>
                </a:solidFill>
              </a:rPr>
              <a:t>270   274   276   279   285   294</a:t>
            </a:r>
          </a:p>
        </p:txBody>
      </p:sp>
      <p:sp>
        <p:nvSpPr>
          <p:cNvPr id="126" name="TextBox 125">
            <a:extLst>
              <a:ext uri="{FF2B5EF4-FFF2-40B4-BE49-F238E27FC236}">
                <a16:creationId xmlns:a16="http://schemas.microsoft.com/office/drawing/2014/main" id="{CDE4CAEF-975F-4643-B0DD-B844164C828F}"/>
              </a:ext>
            </a:extLst>
          </p:cNvPr>
          <p:cNvSpPr txBox="1"/>
          <p:nvPr/>
        </p:nvSpPr>
        <p:spPr>
          <a:xfrm>
            <a:off x="-19050" y="4645487"/>
            <a:ext cx="1752531" cy="369332"/>
          </a:xfrm>
          <a:prstGeom prst="rect">
            <a:avLst/>
          </a:prstGeom>
          <a:noFill/>
        </p:spPr>
        <p:txBody>
          <a:bodyPr wrap="none" rtlCol="0">
            <a:spAutoFit/>
          </a:bodyPr>
          <a:lstStyle/>
          <a:p>
            <a:r>
              <a:rPr lang="en-US" dirty="0"/>
              <a:t>Trump loses all 4</a:t>
            </a:r>
          </a:p>
        </p:txBody>
      </p:sp>
      <p:sp>
        <p:nvSpPr>
          <p:cNvPr id="127" name="TextBox 126">
            <a:extLst>
              <a:ext uri="{FF2B5EF4-FFF2-40B4-BE49-F238E27FC236}">
                <a16:creationId xmlns:a16="http://schemas.microsoft.com/office/drawing/2014/main" id="{6F1BE0D1-427F-4150-9F3E-968A6D0FD20F}"/>
              </a:ext>
            </a:extLst>
          </p:cNvPr>
          <p:cNvSpPr txBox="1"/>
          <p:nvPr/>
        </p:nvSpPr>
        <p:spPr>
          <a:xfrm>
            <a:off x="280055" y="4971626"/>
            <a:ext cx="2238241" cy="646331"/>
          </a:xfrm>
          <a:prstGeom prst="rect">
            <a:avLst/>
          </a:prstGeom>
          <a:noFill/>
        </p:spPr>
        <p:txBody>
          <a:bodyPr wrap="none" rtlCol="0">
            <a:spAutoFit/>
          </a:bodyPr>
          <a:lstStyle/>
          <a:p>
            <a:r>
              <a:rPr lang="en-US" dirty="0"/>
              <a:t>Trump loses all but SC</a:t>
            </a:r>
          </a:p>
          <a:p>
            <a:endParaRPr lang="en-US" dirty="0"/>
          </a:p>
        </p:txBody>
      </p:sp>
      <p:cxnSp>
        <p:nvCxnSpPr>
          <p:cNvPr id="129" name="Straight Arrow Connector 128">
            <a:extLst>
              <a:ext uri="{FF2B5EF4-FFF2-40B4-BE49-F238E27FC236}">
                <a16:creationId xmlns:a16="http://schemas.microsoft.com/office/drawing/2014/main" id="{F71E22B5-227A-4A11-A148-388856BEF52F}"/>
              </a:ext>
            </a:extLst>
          </p:cNvPr>
          <p:cNvCxnSpPr>
            <a:cxnSpLocks/>
          </p:cNvCxnSpPr>
          <p:nvPr/>
        </p:nvCxnSpPr>
        <p:spPr>
          <a:xfrm flipV="1">
            <a:off x="1543050" y="4381500"/>
            <a:ext cx="0" cy="285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510A9A0A-2743-407A-8314-40E8B9D2AD5F}"/>
              </a:ext>
            </a:extLst>
          </p:cNvPr>
          <p:cNvCxnSpPr>
            <a:cxnSpLocks/>
          </p:cNvCxnSpPr>
          <p:nvPr/>
        </p:nvCxnSpPr>
        <p:spPr>
          <a:xfrm flipV="1">
            <a:off x="2022763" y="4383579"/>
            <a:ext cx="0" cy="5122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7129D2C3-DA20-47B0-843A-26BFE4041C6F}"/>
              </a:ext>
            </a:extLst>
          </p:cNvPr>
          <p:cNvSpPr txBox="1"/>
          <p:nvPr/>
        </p:nvSpPr>
        <p:spPr>
          <a:xfrm>
            <a:off x="10446329" y="4959927"/>
            <a:ext cx="1542538" cy="646331"/>
          </a:xfrm>
          <a:prstGeom prst="rect">
            <a:avLst/>
          </a:prstGeom>
          <a:noFill/>
        </p:spPr>
        <p:txBody>
          <a:bodyPr wrap="none" rtlCol="0">
            <a:spAutoFit/>
          </a:bodyPr>
          <a:lstStyle/>
          <a:p>
            <a:r>
              <a:rPr lang="en-US" dirty="0"/>
              <a:t>Trump wins all</a:t>
            </a:r>
          </a:p>
          <a:p>
            <a:endParaRPr lang="en-US" dirty="0"/>
          </a:p>
        </p:txBody>
      </p:sp>
      <p:cxnSp>
        <p:nvCxnSpPr>
          <p:cNvPr id="133" name="Straight Arrow Connector 132">
            <a:extLst>
              <a:ext uri="{FF2B5EF4-FFF2-40B4-BE49-F238E27FC236}">
                <a16:creationId xmlns:a16="http://schemas.microsoft.com/office/drawing/2014/main" id="{B16F28B3-1AB6-4E69-AF7F-17006B8BD5C2}"/>
              </a:ext>
            </a:extLst>
          </p:cNvPr>
          <p:cNvCxnSpPr>
            <a:cxnSpLocks/>
          </p:cNvCxnSpPr>
          <p:nvPr/>
        </p:nvCxnSpPr>
        <p:spPr>
          <a:xfrm flipH="1" flipV="1">
            <a:off x="9894915" y="4342015"/>
            <a:ext cx="529245" cy="604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F0DEAF7E-F604-4546-B9F8-75000B17D6FF}"/>
              </a:ext>
            </a:extLst>
          </p:cNvPr>
          <p:cNvCxnSpPr>
            <a:cxnSpLocks/>
          </p:cNvCxnSpPr>
          <p:nvPr/>
        </p:nvCxnSpPr>
        <p:spPr>
          <a:xfrm flipH="1" flipV="1">
            <a:off x="9332421" y="4311535"/>
            <a:ext cx="800794" cy="12330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DC51362B-3BFE-4A35-BD58-826756F2C4A0}"/>
              </a:ext>
            </a:extLst>
          </p:cNvPr>
          <p:cNvSpPr txBox="1"/>
          <p:nvPr/>
        </p:nvSpPr>
        <p:spPr>
          <a:xfrm>
            <a:off x="10241282" y="5519650"/>
            <a:ext cx="1764451" cy="923330"/>
          </a:xfrm>
          <a:prstGeom prst="rect">
            <a:avLst/>
          </a:prstGeom>
          <a:noFill/>
        </p:spPr>
        <p:txBody>
          <a:bodyPr wrap="square" rtlCol="0">
            <a:spAutoFit/>
          </a:bodyPr>
          <a:lstStyle/>
          <a:p>
            <a:r>
              <a:rPr lang="en-US" dirty="0"/>
              <a:t>Trump wins all except for SC</a:t>
            </a:r>
          </a:p>
          <a:p>
            <a:endParaRPr lang="en-US" dirty="0"/>
          </a:p>
        </p:txBody>
      </p:sp>
      <p:cxnSp>
        <p:nvCxnSpPr>
          <p:cNvPr id="138" name="Straight Arrow Connector 137">
            <a:extLst>
              <a:ext uri="{FF2B5EF4-FFF2-40B4-BE49-F238E27FC236}">
                <a16:creationId xmlns:a16="http://schemas.microsoft.com/office/drawing/2014/main" id="{05A34553-3A26-4E5C-BAF5-37FDD6883AA6}"/>
              </a:ext>
            </a:extLst>
          </p:cNvPr>
          <p:cNvCxnSpPr>
            <a:cxnSpLocks/>
          </p:cNvCxnSpPr>
          <p:nvPr/>
        </p:nvCxnSpPr>
        <p:spPr>
          <a:xfrm flipV="1">
            <a:off x="2666231" y="4400513"/>
            <a:ext cx="0" cy="828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36A58054-E369-4DE6-B887-B4E203374242}"/>
              </a:ext>
            </a:extLst>
          </p:cNvPr>
          <p:cNvSpPr txBox="1"/>
          <p:nvPr/>
        </p:nvSpPr>
        <p:spPr>
          <a:xfrm>
            <a:off x="680104" y="5303943"/>
            <a:ext cx="2281522" cy="646331"/>
          </a:xfrm>
          <a:prstGeom prst="rect">
            <a:avLst/>
          </a:prstGeom>
          <a:noFill/>
        </p:spPr>
        <p:txBody>
          <a:bodyPr wrap="none" rtlCol="0">
            <a:spAutoFit/>
          </a:bodyPr>
          <a:lstStyle/>
          <a:p>
            <a:r>
              <a:rPr lang="en-US" dirty="0"/>
              <a:t>Trump loses all but NC</a:t>
            </a:r>
          </a:p>
          <a:p>
            <a:endParaRPr lang="en-US" dirty="0"/>
          </a:p>
        </p:txBody>
      </p:sp>
      <p:sp>
        <p:nvSpPr>
          <p:cNvPr id="141" name="Rectangle 140">
            <a:extLst>
              <a:ext uri="{FF2B5EF4-FFF2-40B4-BE49-F238E27FC236}">
                <a16:creationId xmlns:a16="http://schemas.microsoft.com/office/drawing/2014/main" id="{3B2E4468-9617-4AE0-9124-467ED724739F}"/>
              </a:ext>
            </a:extLst>
          </p:cNvPr>
          <p:cNvSpPr/>
          <p:nvPr/>
        </p:nvSpPr>
        <p:spPr>
          <a:xfrm>
            <a:off x="67056" y="0"/>
            <a:ext cx="3389069" cy="338554"/>
          </a:xfrm>
          <a:prstGeom prst="rect">
            <a:avLst/>
          </a:prstGeom>
        </p:spPr>
        <p:txBody>
          <a:bodyPr wrap="none">
            <a:spAutoFit/>
          </a:bodyPr>
          <a:lstStyle/>
          <a:p>
            <a:r>
              <a:rPr lang="en-US" sz="1600" dirty="0"/>
              <a:t>Trump wins with a probability of 0.473</a:t>
            </a:r>
          </a:p>
        </p:txBody>
      </p:sp>
      <p:sp>
        <p:nvSpPr>
          <p:cNvPr id="146" name="TextBox 145">
            <a:extLst>
              <a:ext uri="{FF2B5EF4-FFF2-40B4-BE49-F238E27FC236}">
                <a16:creationId xmlns:a16="http://schemas.microsoft.com/office/drawing/2014/main" id="{19A8F12B-92A4-4E7E-B47B-C89D5DF0B83F}"/>
              </a:ext>
            </a:extLst>
          </p:cNvPr>
          <p:cNvSpPr txBox="1"/>
          <p:nvPr/>
        </p:nvSpPr>
        <p:spPr>
          <a:xfrm>
            <a:off x="1905000" y="6488668"/>
            <a:ext cx="7555915" cy="369332"/>
          </a:xfrm>
          <a:prstGeom prst="rect">
            <a:avLst/>
          </a:prstGeom>
          <a:noFill/>
        </p:spPr>
        <p:txBody>
          <a:bodyPr wrap="none" rtlCol="0">
            <a:spAutoFit/>
          </a:bodyPr>
          <a:lstStyle/>
          <a:p>
            <a:r>
              <a:rPr lang="en-US" dirty="0"/>
              <a:t>Note that there are only 16 things that can happen (they are </a:t>
            </a:r>
            <a:r>
              <a:rPr lang="en-US" i="1" dirty="0"/>
              <a:t>not</a:t>
            </a:r>
            <a:r>
              <a:rPr lang="en-US" dirty="0"/>
              <a:t> equally likely)</a:t>
            </a:r>
          </a:p>
        </p:txBody>
      </p:sp>
      <p:sp>
        <p:nvSpPr>
          <p:cNvPr id="150" name="TextBox 149">
            <a:extLst>
              <a:ext uri="{FF2B5EF4-FFF2-40B4-BE49-F238E27FC236}">
                <a16:creationId xmlns:a16="http://schemas.microsoft.com/office/drawing/2014/main" id="{41989CFC-CB97-4327-B75C-1A15A23B1174}"/>
              </a:ext>
            </a:extLst>
          </p:cNvPr>
          <p:cNvSpPr txBox="1"/>
          <p:nvPr/>
        </p:nvSpPr>
        <p:spPr>
          <a:xfrm>
            <a:off x="965854" y="5618268"/>
            <a:ext cx="2305568" cy="646331"/>
          </a:xfrm>
          <a:prstGeom prst="rect">
            <a:avLst/>
          </a:prstGeom>
          <a:noFill/>
        </p:spPr>
        <p:txBody>
          <a:bodyPr wrap="none" rtlCol="0">
            <a:spAutoFit/>
          </a:bodyPr>
          <a:lstStyle/>
          <a:p>
            <a:r>
              <a:rPr lang="en-US" dirty="0"/>
              <a:t>Trump loses all but OH</a:t>
            </a:r>
          </a:p>
          <a:p>
            <a:endParaRPr lang="en-US" dirty="0"/>
          </a:p>
        </p:txBody>
      </p:sp>
      <p:cxnSp>
        <p:nvCxnSpPr>
          <p:cNvPr id="151" name="Straight Arrow Connector 150">
            <a:extLst>
              <a:ext uri="{FF2B5EF4-FFF2-40B4-BE49-F238E27FC236}">
                <a16:creationId xmlns:a16="http://schemas.microsoft.com/office/drawing/2014/main" id="{55496F9B-BCA5-4927-8F74-4B42751F5D47}"/>
              </a:ext>
            </a:extLst>
          </p:cNvPr>
          <p:cNvCxnSpPr>
            <a:cxnSpLocks/>
          </p:cNvCxnSpPr>
          <p:nvPr/>
        </p:nvCxnSpPr>
        <p:spPr>
          <a:xfrm flipV="1">
            <a:off x="3075806" y="4381463"/>
            <a:ext cx="0" cy="1181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675C946A-CFCA-4D37-AD50-2274803B1E93}"/>
              </a:ext>
            </a:extLst>
          </p:cNvPr>
          <p:cNvSpPr txBox="1"/>
          <p:nvPr/>
        </p:nvSpPr>
        <p:spPr>
          <a:xfrm>
            <a:off x="1156354" y="5961168"/>
            <a:ext cx="2794483" cy="646331"/>
          </a:xfrm>
          <a:prstGeom prst="rect">
            <a:avLst/>
          </a:prstGeom>
          <a:noFill/>
        </p:spPr>
        <p:txBody>
          <a:bodyPr wrap="none" rtlCol="0">
            <a:spAutoFit/>
          </a:bodyPr>
          <a:lstStyle/>
          <a:p>
            <a:r>
              <a:rPr lang="en-US" dirty="0"/>
              <a:t>Trump wins only SC and NC </a:t>
            </a:r>
          </a:p>
          <a:p>
            <a:endParaRPr lang="en-US" dirty="0"/>
          </a:p>
        </p:txBody>
      </p:sp>
      <p:cxnSp>
        <p:nvCxnSpPr>
          <p:cNvPr id="154" name="Straight Arrow Connector 153">
            <a:extLst>
              <a:ext uri="{FF2B5EF4-FFF2-40B4-BE49-F238E27FC236}">
                <a16:creationId xmlns:a16="http://schemas.microsoft.com/office/drawing/2014/main" id="{C24CC359-AD73-4750-9D0B-D18F1015C13A}"/>
              </a:ext>
            </a:extLst>
          </p:cNvPr>
          <p:cNvCxnSpPr>
            <a:cxnSpLocks/>
          </p:cNvCxnSpPr>
          <p:nvPr/>
        </p:nvCxnSpPr>
        <p:spPr>
          <a:xfrm flipV="1">
            <a:off x="3561581" y="4400514"/>
            <a:ext cx="0" cy="1552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C904285-9EA8-4378-B132-1B8381D4DD9F}"/>
              </a:ext>
            </a:extLst>
          </p:cNvPr>
          <p:cNvSpPr/>
          <p:nvPr/>
        </p:nvSpPr>
        <p:spPr>
          <a:xfrm>
            <a:off x="6607707" y="314868"/>
            <a:ext cx="890052" cy="369332"/>
          </a:xfrm>
          <a:prstGeom prst="rect">
            <a:avLst/>
          </a:prstGeom>
        </p:spPr>
        <p:txBody>
          <a:bodyPr wrap="none">
            <a:spAutoFit/>
          </a:bodyPr>
          <a:lstStyle/>
          <a:p>
            <a:r>
              <a:rPr lang="en-US" altLang="en-US" b="1" dirty="0">
                <a:solidFill>
                  <a:srgbClr val="000000"/>
                </a:solidFill>
                <a:latin typeface="Arial" panose="020B0604020202020204" pitchFamily="34" charset="0"/>
              </a:rPr>
              <a:t>Trump</a:t>
            </a:r>
            <a:endParaRPr lang="en-US" dirty="0"/>
          </a:p>
        </p:txBody>
      </p:sp>
      <p:cxnSp>
        <p:nvCxnSpPr>
          <p:cNvPr id="4" name="Straight Arrow Connector 3">
            <a:extLst>
              <a:ext uri="{FF2B5EF4-FFF2-40B4-BE49-F238E27FC236}">
                <a16:creationId xmlns:a16="http://schemas.microsoft.com/office/drawing/2014/main" id="{07F039C3-A35D-4FFB-AD0B-0545AAD18EC0}"/>
              </a:ext>
            </a:extLst>
          </p:cNvPr>
          <p:cNvCxnSpPr/>
          <p:nvPr/>
        </p:nvCxnSpPr>
        <p:spPr>
          <a:xfrm>
            <a:off x="7476066" y="499533"/>
            <a:ext cx="677333" cy="0"/>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D08AC9A-F236-4B7B-8A92-A106B133B43E}"/>
              </a:ext>
            </a:extLst>
          </p:cNvPr>
          <p:cNvSpPr/>
          <p:nvPr/>
        </p:nvSpPr>
        <p:spPr>
          <a:xfrm>
            <a:off x="1181100" y="695326"/>
            <a:ext cx="5419725" cy="2476500"/>
          </a:xfrm>
          <a:prstGeom prst="rect">
            <a:avLst/>
          </a:prstGeom>
          <a:solidFill>
            <a:srgbClr val="F2F2F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085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52DBB4-592A-4C63-9843-463EB071D08C}"/>
              </a:ext>
            </a:extLst>
          </p:cNvPr>
          <p:cNvSpPr txBox="1"/>
          <p:nvPr/>
        </p:nvSpPr>
        <p:spPr>
          <a:xfrm>
            <a:off x="245745" y="275532"/>
            <a:ext cx="12103947" cy="1908215"/>
          </a:xfrm>
          <a:prstGeom prst="rect">
            <a:avLst/>
          </a:prstGeom>
          <a:noFill/>
        </p:spPr>
        <p:txBody>
          <a:bodyPr wrap="square" rtlCol="0">
            <a:spAutoFit/>
          </a:bodyPr>
          <a:lstStyle/>
          <a:p>
            <a:pPr>
              <a:spcAft>
                <a:spcPts val="400"/>
              </a:spcAft>
            </a:pPr>
            <a:r>
              <a:rPr lang="en-US" dirty="0"/>
              <a:t>On the day of the </a:t>
            </a:r>
            <a:r>
              <a:rPr lang="en-US" b="1" dirty="0"/>
              <a:t>2016</a:t>
            </a:r>
            <a:r>
              <a:rPr lang="en-US" dirty="0"/>
              <a:t> election, virtually all “experts” gave Trump only a 5%  or less chance of winning.</a:t>
            </a:r>
          </a:p>
          <a:p>
            <a:pPr>
              <a:spcAft>
                <a:spcPts val="400"/>
              </a:spcAft>
            </a:pPr>
            <a:r>
              <a:rPr lang="en-US" dirty="0"/>
              <a:t>One group, Nate Silver’s team at fivethirtyeight.com, gave Trump a 28.6% chance of winning. At the time, this prediction was widely ridiculed as too generous to Trump.</a:t>
            </a:r>
          </a:p>
          <a:p>
            <a:pPr>
              <a:spcAft>
                <a:spcPts val="400"/>
              </a:spcAft>
            </a:pPr>
            <a:r>
              <a:rPr lang="en-US" dirty="0"/>
              <a:t>How Nate Silver do this? He use </a:t>
            </a:r>
            <a:r>
              <a:rPr lang="en-US" i="1" dirty="0"/>
              <a:t>exactly</a:t>
            </a:r>
            <a:r>
              <a:rPr lang="en-US" dirty="0"/>
              <a:t> the method we used, but with all the states, here is his plot.</a:t>
            </a:r>
          </a:p>
          <a:p>
            <a:endParaRPr lang="en-US" dirty="0"/>
          </a:p>
          <a:p>
            <a:endParaRPr lang="en-US" dirty="0"/>
          </a:p>
        </p:txBody>
      </p:sp>
      <p:sp>
        <p:nvSpPr>
          <p:cNvPr id="5" name="TextBox 4">
            <a:extLst>
              <a:ext uri="{FF2B5EF4-FFF2-40B4-BE49-F238E27FC236}">
                <a16:creationId xmlns:a16="http://schemas.microsoft.com/office/drawing/2014/main" id="{875B6F43-4932-4297-8C48-0F7DA380FB01}"/>
              </a:ext>
            </a:extLst>
          </p:cNvPr>
          <p:cNvSpPr txBox="1"/>
          <p:nvPr/>
        </p:nvSpPr>
        <p:spPr>
          <a:xfrm>
            <a:off x="5934075" y="6488668"/>
            <a:ext cx="6182526" cy="369332"/>
          </a:xfrm>
          <a:prstGeom prst="rect">
            <a:avLst/>
          </a:prstGeom>
          <a:noFill/>
        </p:spPr>
        <p:txBody>
          <a:bodyPr wrap="none" rtlCol="0">
            <a:spAutoFit/>
          </a:bodyPr>
          <a:lstStyle/>
          <a:p>
            <a:r>
              <a:rPr lang="en-US" dirty="0">
                <a:solidFill>
                  <a:schemeClr val="bg1">
                    <a:lumMod val="65000"/>
                  </a:schemeClr>
                </a:solidFill>
              </a:rPr>
              <a:t>See https://projects.fivethirtyeight.com/2016-election-forecast/</a:t>
            </a:r>
          </a:p>
        </p:txBody>
      </p:sp>
      <p:pic>
        <p:nvPicPr>
          <p:cNvPr id="6" name="Picture 5">
            <a:extLst>
              <a:ext uri="{FF2B5EF4-FFF2-40B4-BE49-F238E27FC236}">
                <a16:creationId xmlns:a16="http://schemas.microsoft.com/office/drawing/2014/main" id="{07039BCC-537E-4974-9891-7121C3570AC4}"/>
              </a:ext>
            </a:extLst>
          </p:cNvPr>
          <p:cNvPicPr>
            <a:picLocks noChangeAspect="1"/>
          </p:cNvPicPr>
          <p:nvPr/>
        </p:nvPicPr>
        <p:blipFill rotWithShape="1">
          <a:blip r:embed="rId2"/>
          <a:srcRect l="25078" t="36324" r="8125" b="26257"/>
          <a:stretch/>
        </p:blipFill>
        <p:spPr>
          <a:xfrm>
            <a:off x="495299" y="1685925"/>
            <a:ext cx="11291924" cy="3143249"/>
          </a:xfrm>
          <a:prstGeom prst="rect">
            <a:avLst/>
          </a:prstGeom>
        </p:spPr>
      </p:pic>
      <p:sp>
        <p:nvSpPr>
          <p:cNvPr id="7" name="Rectangle 6">
            <a:extLst>
              <a:ext uri="{FF2B5EF4-FFF2-40B4-BE49-F238E27FC236}">
                <a16:creationId xmlns:a16="http://schemas.microsoft.com/office/drawing/2014/main" id="{42C6D7E4-B996-4606-9365-06600D83FBD6}"/>
              </a:ext>
            </a:extLst>
          </p:cNvPr>
          <p:cNvSpPr/>
          <p:nvPr/>
        </p:nvSpPr>
        <p:spPr>
          <a:xfrm>
            <a:off x="323059" y="4844534"/>
            <a:ext cx="11230765" cy="1200329"/>
          </a:xfrm>
          <a:prstGeom prst="rect">
            <a:avLst/>
          </a:prstGeom>
        </p:spPr>
        <p:txBody>
          <a:bodyPr wrap="square">
            <a:spAutoFit/>
          </a:bodyPr>
          <a:lstStyle/>
          <a:p>
            <a:r>
              <a:rPr lang="en-US" dirty="0"/>
              <a:t>The model also give these probabilities </a:t>
            </a:r>
          </a:p>
          <a:p>
            <a:pPr marL="742950" lvl="1" indent="-285750">
              <a:buFont typeface="Arial" panose="020B0604020202020204" pitchFamily="34" charset="0"/>
              <a:buChar char="•"/>
            </a:pPr>
            <a:r>
              <a:rPr lang="en-US" dirty="0"/>
              <a:t>Clinton wins popular vote 81.4%   				(recall this </a:t>
            </a:r>
            <a:r>
              <a:rPr lang="en-US" i="1" dirty="0"/>
              <a:t>was</a:t>
            </a:r>
            <a:r>
              <a:rPr lang="en-US" dirty="0"/>
              <a:t> the case)</a:t>
            </a:r>
          </a:p>
          <a:p>
            <a:pPr lvl="1"/>
            <a:r>
              <a:rPr lang="en-US" dirty="0"/>
              <a:t>		</a:t>
            </a:r>
          </a:p>
          <a:p>
            <a:endParaRPr lang="en-US" dirty="0"/>
          </a:p>
        </p:txBody>
      </p:sp>
    </p:spTree>
    <p:extLst>
      <p:ext uri="{BB962C8B-B14F-4D97-AF65-F5344CB8AC3E}">
        <p14:creationId xmlns:p14="http://schemas.microsoft.com/office/powerpoint/2010/main" val="1895138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3F12586C-D2E3-4506-B14B-B153F606556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952753" cy="6858000"/>
          </a:xfrm>
          <a:prstGeom prst="rect">
            <a:avLst/>
          </a:prstGeom>
        </p:spPr>
      </p:pic>
    </p:spTree>
    <p:extLst>
      <p:ext uri="{BB962C8B-B14F-4D97-AF65-F5344CB8AC3E}">
        <p14:creationId xmlns:p14="http://schemas.microsoft.com/office/powerpoint/2010/main" val="3997278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text&#10;&#10;Description automatically generated">
            <a:extLst>
              <a:ext uri="{FF2B5EF4-FFF2-40B4-BE49-F238E27FC236}">
                <a16:creationId xmlns:a16="http://schemas.microsoft.com/office/drawing/2014/main" id="{434C0B20-C958-4024-A8A4-406A5027E3A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40282" y="0"/>
            <a:ext cx="5883486" cy="6858000"/>
          </a:xfrm>
          <a:prstGeom prst="rect">
            <a:avLst/>
          </a:prstGeom>
          <a:ln>
            <a:solidFill>
              <a:schemeClr val="bg1">
                <a:lumMod val="65000"/>
              </a:schemeClr>
            </a:solidFill>
          </a:ln>
        </p:spPr>
      </p:pic>
    </p:spTree>
    <p:extLst>
      <p:ext uri="{BB962C8B-B14F-4D97-AF65-F5344CB8AC3E}">
        <p14:creationId xmlns:p14="http://schemas.microsoft.com/office/powerpoint/2010/main" val="3650330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68E28D-A3DF-4187-8D3C-B0AC0322CF9D}"/>
              </a:ext>
            </a:extLst>
          </p:cNvPr>
          <p:cNvPicPr>
            <a:picLocks noChangeAspect="1"/>
          </p:cNvPicPr>
          <p:nvPr/>
        </p:nvPicPr>
        <p:blipFill>
          <a:blip r:embed="rId2"/>
          <a:stretch>
            <a:fillRect/>
          </a:stretch>
        </p:blipFill>
        <p:spPr>
          <a:xfrm>
            <a:off x="7734906" y="0"/>
            <a:ext cx="4527477" cy="6858000"/>
          </a:xfrm>
          <a:prstGeom prst="rect">
            <a:avLst/>
          </a:prstGeom>
        </p:spPr>
      </p:pic>
      <p:sp>
        <p:nvSpPr>
          <p:cNvPr id="6" name="TextBox 5">
            <a:extLst>
              <a:ext uri="{FF2B5EF4-FFF2-40B4-BE49-F238E27FC236}">
                <a16:creationId xmlns:a16="http://schemas.microsoft.com/office/drawing/2014/main" id="{97AF1F31-0831-4B42-ACC4-772C355FF5B0}"/>
              </a:ext>
            </a:extLst>
          </p:cNvPr>
          <p:cNvSpPr txBox="1"/>
          <p:nvPr/>
        </p:nvSpPr>
        <p:spPr>
          <a:xfrm>
            <a:off x="451512" y="746047"/>
            <a:ext cx="6130342" cy="3416320"/>
          </a:xfrm>
          <a:prstGeom prst="rect">
            <a:avLst/>
          </a:prstGeom>
          <a:noFill/>
        </p:spPr>
        <p:txBody>
          <a:bodyPr wrap="square">
            <a:spAutoFit/>
          </a:bodyPr>
          <a:lstStyle/>
          <a:p>
            <a:r>
              <a:rPr lang="en-US" sz="2400" dirty="0"/>
              <a:t>The website below has a new puzzle every week.</a:t>
            </a:r>
          </a:p>
          <a:p>
            <a:endParaRPr lang="en-US" sz="2400" dirty="0"/>
          </a:p>
          <a:p>
            <a:r>
              <a:rPr lang="en-US" sz="2400" dirty="0"/>
              <a:t>A significant fraction of them (including this one) can be solve with Monte Carlo methods</a:t>
            </a:r>
          </a:p>
          <a:p>
            <a:endParaRPr lang="en-US" sz="2400" dirty="0"/>
          </a:p>
          <a:p>
            <a:endParaRPr lang="en-US" sz="2400" dirty="0"/>
          </a:p>
          <a:p>
            <a:endParaRPr lang="en-US" sz="2400" dirty="0"/>
          </a:p>
          <a:p>
            <a:r>
              <a:rPr lang="en-US" sz="2400" dirty="0"/>
              <a:t>https://fivethirtyeight.com/tag/the-riddler/</a:t>
            </a:r>
          </a:p>
        </p:txBody>
      </p:sp>
    </p:spTree>
    <p:extLst>
      <p:ext uri="{BB962C8B-B14F-4D97-AF65-F5344CB8AC3E}">
        <p14:creationId xmlns:p14="http://schemas.microsoft.com/office/powerpoint/2010/main" val="1066524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4642B-F6E7-4475-BCF9-E98A62A31C6F}"/>
              </a:ext>
            </a:extLst>
          </p:cNvPr>
          <p:cNvSpPr>
            <a:spLocks noGrp="1"/>
          </p:cNvSpPr>
          <p:nvPr>
            <p:ph type="title"/>
          </p:nvPr>
        </p:nvSpPr>
        <p:spPr>
          <a:xfrm>
            <a:off x="50260" y="18256"/>
            <a:ext cx="10515600" cy="798868"/>
          </a:xfrm>
        </p:spPr>
        <p:txBody>
          <a:bodyPr/>
          <a:lstStyle/>
          <a:p>
            <a:r>
              <a:rPr lang="en-US" dirty="0"/>
              <a:t>Conclusions</a:t>
            </a:r>
          </a:p>
        </p:txBody>
      </p:sp>
      <p:sp>
        <p:nvSpPr>
          <p:cNvPr id="3" name="Content Placeholder 2">
            <a:extLst>
              <a:ext uri="{FF2B5EF4-FFF2-40B4-BE49-F238E27FC236}">
                <a16:creationId xmlns:a16="http://schemas.microsoft.com/office/drawing/2014/main" id="{141EAF56-4F04-4193-8F71-3337F116F707}"/>
              </a:ext>
            </a:extLst>
          </p:cNvPr>
          <p:cNvSpPr>
            <a:spLocks noGrp="1"/>
          </p:cNvSpPr>
          <p:nvPr>
            <p:ph idx="1"/>
          </p:nvPr>
        </p:nvSpPr>
        <p:spPr>
          <a:xfrm>
            <a:off x="789562" y="959862"/>
            <a:ext cx="10515600" cy="5397163"/>
          </a:xfrm>
        </p:spPr>
        <p:txBody>
          <a:bodyPr>
            <a:normAutofit/>
          </a:bodyPr>
          <a:lstStyle/>
          <a:p>
            <a:r>
              <a:rPr lang="en-US" dirty="0"/>
              <a:t>Sometimes we may want to estimate something.</a:t>
            </a:r>
          </a:p>
          <a:p>
            <a:r>
              <a:rPr lang="en-US" dirty="0"/>
              <a:t>If we can do it </a:t>
            </a:r>
            <a:r>
              <a:rPr lang="en-US" i="1" dirty="0"/>
              <a:t>analytically</a:t>
            </a:r>
            <a:r>
              <a:rPr lang="en-US" dirty="0"/>
              <a:t> we should.</a:t>
            </a:r>
          </a:p>
          <a:p>
            <a:r>
              <a:rPr lang="en-US" dirty="0"/>
              <a:t>However..</a:t>
            </a:r>
          </a:p>
          <a:p>
            <a:pPr lvl="1"/>
            <a:r>
              <a:rPr lang="en-US" dirty="0"/>
              <a:t>There may be no analytic solution  </a:t>
            </a:r>
          </a:p>
          <a:p>
            <a:pPr lvl="1"/>
            <a:r>
              <a:rPr lang="en-US" dirty="0"/>
              <a:t>The analytic solution may be beyond our math skills </a:t>
            </a:r>
          </a:p>
          <a:p>
            <a:r>
              <a:rPr lang="en-US" dirty="0"/>
              <a:t>In such cases, we can try </a:t>
            </a:r>
            <a:r>
              <a:rPr lang="en-US" b="1" dirty="0"/>
              <a:t>Monte Carlo Simulation</a:t>
            </a:r>
          </a:p>
          <a:p>
            <a:pPr lvl="1"/>
            <a:endParaRPr lang="en-US" dirty="0"/>
          </a:p>
        </p:txBody>
      </p:sp>
    </p:spTree>
    <p:extLst>
      <p:ext uri="{BB962C8B-B14F-4D97-AF65-F5344CB8AC3E}">
        <p14:creationId xmlns:p14="http://schemas.microsoft.com/office/powerpoint/2010/main" val="873000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A88CC-C7E3-42CC-88F1-B5EE7E6B0CD9}"/>
              </a:ext>
            </a:extLst>
          </p:cNvPr>
          <p:cNvSpPr>
            <a:spLocks noGrp="1"/>
          </p:cNvSpPr>
          <p:nvPr>
            <p:ph type="title"/>
          </p:nvPr>
        </p:nvSpPr>
        <p:spPr/>
        <p:txBody>
          <a:bodyPr/>
          <a:lstStyle/>
          <a:p>
            <a:r>
              <a:rPr lang="en-US" dirty="0"/>
              <a:t>Odds and Ends</a:t>
            </a:r>
          </a:p>
        </p:txBody>
      </p:sp>
      <p:sp>
        <p:nvSpPr>
          <p:cNvPr id="3" name="Content Placeholder 2">
            <a:extLst>
              <a:ext uri="{FF2B5EF4-FFF2-40B4-BE49-F238E27FC236}">
                <a16:creationId xmlns:a16="http://schemas.microsoft.com/office/drawing/2014/main" id="{7E416BE2-477B-4015-BB8D-20CCD580B97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44553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0FA74-7673-41C8-AA8F-997E01E56B42}"/>
              </a:ext>
            </a:extLst>
          </p:cNvPr>
          <p:cNvPicPr>
            <a:picLocks noChangeAspect="1"/>
          </p:cNvPicPr>
          <p:nvPr/>
        </p:nvPicPr>
        <p:blipFill>
          <a:blip r:embed="rId2"/>
          <a:stretch>
            <a:fillRect/>
          </a:stretch>
        </p:blipFill>
        <p:spPr>
          <a:xfrm>
            <a:off x="6027041" y="3220504"/>
            <a:ext cx="5788395" cy="3336525"/>
          </a:xfrm>
          <a:prstGeom prst="rect">
            <a:avLst/>
          </a:prstGeom>
        </p:spPr>
      </p:pic>
      <p:sp>
        <p:nvSpPr>
          <p:cNvPr id="7" name="Right Triangle 6">
            <a:extLst>
              <a:ext uri="{FF2B5EF4-FFF2-40B4-BE49-F238E27FC236}">
                <a16:creationId xmlns:a16="http://schemas.microsoft.com/office/drawing/2014/main" id="{5218D0D0-F664-45FB-9162-25799A1D7179}"/>
              </a:ext>
            </a:extLst>
          </p:cNvPr>
          <p:cNvSpPr/>
          <p:nvPr/>
        </p:nvSpPr>
        <p:spPr>
          <a:xfrm flipH="1" flipV="1">
            <a:off x="8732520" y="3011309"/>
            <a:ext cx="3154680" cy="322584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D116DA5E-F4BA-4B81-9A7B-BC1D0C633FF4}"/>
              </a:ext>
            </a:extLst>
          </p:cNvPr>
          <p:cNvSpPr/>
          <p:nvPr/>
        </p:nvSpPr>
        <p:spPr>
          <a:xfrm flipV="1">
            <a:off x="5867400" y="2757210"/>
            <a:ext cx="3571240" cy="326259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451939-6759-464C-BE5F-76D99B5BCDDC}"/>
              </a:ext>
            </a:extLst>
          </p:cNvPr>
          <p:cNvSpPr/>
          <p:nvPr/>
        </p:nvSpPr>
        <p:spPr>
          <a:xfrm rot="173928">
            <a:off x="5962392" y="6357731"/>
            <a:ext cx="5987803" cy="404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6919CE1-F627-4696-BF69-36009B40567F}"/>
              </a:ext>
            </a:extLst>
          </p:cNvPr>
          <p:cNvSpPr/>
          <p:nvPr/>
        </p:nvSpPr>
        <p:spPr>
          <a:xfrm>
            <a:off x="11618466" y="5910997"/>
            <a:ext cx="536028" cy="64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6C6B9F0-0A1E-4EF1-8E97-6C97D49BD067}"/>
              </a:ext>
            </a:extLst>
          </p:cNvPr>
          <p:cNvSpPr/>
          <p:nvPr/>
        </p:nvSpPr>
        <p:spPr>
          <a:xfrm>
            <a:off x="5829137" y="5669353"/>
            <a:ext cx="268014" cy="64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EF1A73E-51E6-4688-B0CA-B908E442C894}"/>
              </a:ext>
            </a:extLst>
          </p:cNvPr>
          <p:cNvSpPr/>
          <p:nvPr/>
        </p:nvSpPr>
        <p:spPr>
          <a:xfrm>
            <a:off x="8566233" y="2904066"/>
            <a:ext cx="536028" cy="405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806DDB7-212D-48E2-8F94-62A1512B67FE}"/>
              </a:ext>
            </a:extLst>
          </p:cNvPr>
          <p:cNvSpPr/>
          <p:nvPr/>
        </p:nvSpPr>
        <p:spPr>
          <a:xfrm rot="7428434">
            <a:off x="11462564" y="6221187"/>
            <a:ext cx="536028" cy="405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D6F2562-A24F-47C5-B65F-494BC7563D1A}"/>
              </a:ext>
            </a:extLst>
          </p:cNvPr>
          <p:cNvSpPr txBox="1"/>
          <p:nvPr/>
        </p:nvSpPr>
        <p:spPr>
          <a:xfrm>
            <a:off x="187960" y="157480"/>
            <a:ext cx="11699240" cy="3077766"/>
          </a:xfrm>
          <a:prstGeom prst="rect">
            <a:avLst/>
          </a:prstGeom>
          <a:noFill/>
        </p:spPr>
        <p:txBody>
          <a:bodyPr wrap="square" rtlCol="0">
            <a:spAutoFit/>
          </a:bodyPr>
          <a:lstStyle/>
          <a:p>
            <a:r>
              <a:rPr lang="en-US" sz="3200" dirty="0"/>
              <a:t>Is the solution to the Daiso Puzzle unique?</a:t>
            </a:r>
          </a:p>
          <a:p>
            <a:r>
              <a:rPr lang="en-US" dirty="0"/>
              <a:t>It is clear that there are at least two solutions. Because of the symmetry of the board, I can just mirror the solution on the box.</a:t>
            </a:r>
          </a:p>
          <a:p>
            <a:endParaRPr lang="en-US" dirty="0"/>
          </a:p>
          <a:p>
            <a:r>
              <a:rPr lang="en-US" dirty="0"/>
              <a:t>However, I was not sure if there was another non-trivial solution until my student, Jimmy Li, discovered the solution below by hand (oct-12-2021). BTW, pay attention only to the </a:t>
            </a:r>
            <a:r>
              <a:rPr lang="en-US" b="1" dirty="0"/>
              <a:t>shapes</a:t>
            </a:r>
            <a:r>
              <a:rPr lang="en-US" dirty="0"/>
              <a:t>. Amazingly Daiso does not keep the </a:t>
            </a:r>
            <a:r>
              <a:rPr lang="en-US" b="1" dirty="0"/>
              <a:t>colors</a:t>
            </a:r>
            <a:r>
              <a:rPr lang="en-US" dirty="0"/>
              <a:t> consistent from one production run to another!!</a:t>
            </a:r>
          </a:p>
          <a:p>
            <a:endParaRPr lang="en-US" dirty="0"/>
          </a:p>
          <a:p>
            <a:r>
              <a:rPr lang="en-US" dirty="0"/>
              <a:t>So, it is an open question, how may different solutions are there?</a:t>
            </a:r>
          </a:p>
          <a:p>
            <a:endParaRPr lang="en-US" dirty="0"/>
          </a:p>
        </p:txBody>
      </p:sp>
      <p:grpSp>
        <p:nvGrpSpPr>
          <p:cNvPr id="16" name="Group 15">
            <a:extLst>
              <a:ext uri="{FF2B5EF4-FFF2-40B4-BE49-F238E27FC236}">
                <a16:creationId xmlns:a16="http://schemas.microsoft.com/office/drawing/2014/main" id="{8A2DEE15-47C7-4D56-A3F8-315DB8DAB27D}"/>
              </a:ext>
            </a:extLst>
          </p:cNvPr>
          <p:cNvGrpSpPr/>
          <p:nvPr/>
        </p:nvGrpSpPr>
        <p:grpSpPr>
          <a:xfrm>
            <a:off x="64140" y="3460373"/>
            <a:ext cx="5547228" cy="2296761"/>
            <a:chOff x="233681" y="2143159"/>
            <a:chExt cx="3675543" cy="1521813"/>
          </a:xfrm>
        </p:grpSpPr>
        <p:pic>
          <p:nvPicPr>
            <p:cNvPr id="6" name="Picture 5" descr="A picture containing timeline&#10;&#10;Description automatically generated">
              <a:extLst>
                <a:ext uri="{FF2B5EF4-FFF2-40B4-BE49-F238E27FC236}">
                  <a16:creationId xmlns:a16="http://schemas.microsoft.com/office/drawing/2014/main" id="{3712DF7A-B3EA-4935-86E0-555A7A0D2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81" y="2143159"/>
              <a:ext cx="1818640" cy="1521813"/>
            </a:xfrm>
            <a:prstGeom prst="rect">
              <a:avLst/>
            </a:prstGeom>
          </p:spPr>
        </p:pic>
        <p:pic>
          <p:nvPicPr>
            <p:cNvPr id="15" name="Picture 14" descr="A picture containing timeline&#10;&#10;Description automatically generated">
              <a:extLst>
                <a:ext uri="{FF2B5EF4-FFF2-40B4-BE49-F238E27FC236}">
                  <a16:creationId xmlns:a16="http://schemas.microsoft.com/office/drawing/2014/main" id="{C59EF23C-1F31-4CBE-9D8F-378C95069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90584" y="2143159"/>
              <a:ext cx="1818640" cy="1521813"/>
            </a:xfrm>
            <a:prstGeom prst="rect">
              <a:avLst/>
            </a:prstGeom>
          </p:spPr>
        </p:pic>
      </p:grpSp>
      <p:sp>
        <p:nvSpPr>
          <p:cNvPr id="18" name="TextBox 17">
            <a:extLst>
              <a:ext uri="{FF2B5EF4-FFF2-40B4-BE49-F238E27FC236}">
                <a16:creationId xmlns:a16="http://schemas.microsoft.com/office/drawing/2014/main" id="{C8369765-1955-451F-8B55-6987CBA99D55}"/>
              </a:ext>
            </a:extLst>
          </p:cNvPr>
          <p:cNvSpPr txBox="1"/>
          <p:nvPr/>
        </p:nvSpPr>
        <p:spPr>
          <a:xfrm>
            <a:off x="10269986" y="4019173"/>
            <a:ext cx="1143000" cy="646331"/>
          </a:xfrm>
          <a:prstGeom prst="rect">
            <a:avLst/>
          </a:prstGeom>
          <a:noFill/>
        </p:spPr>
        <p:txBody>
          <a:bodyPr wrap="square">
            <a:spAutoFit/>
          </a:bodyPr>
          <a:lstStyle/>
          <a:p>
            <a:r>
              <a:rPr lang="en-US" dirty="0"/>
              <a:t>Jimmy Li’s solution </a:t>
            </a:r>
          </a:p>
        </p:txBody>
      </p:sp>
      <p:sp>
        <p:nvSpPr>
          <p:cNvPr id="19" name="Rectangle 18">
            <a:extLst>
              <a:ext uri="{FF2B5EF4-FFF2-40B4-BE49-F238E27FC236}">
                <a16:creationId xmlns:a16="http://schemas.microsoft.com/office/drawing/2014/main" id="{95B66073-7C48-494A-ABC5-7B989031A70D}"/>
              </a:ext>
            </a:extLst>
          </p:cNvPr>
          <p:cNvSpPr/>
          <p:nvPr/>
        </p:nvSpPr>
        <p:spPr>
          <a:xfrm rot="8420917">
            <a:off x="5667094" y="6084445"/>
            <a:ext cx="536028" cy="405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A4E5BDF-819B-4231-86DE-59B705CDE665}"/>
              </a:ext>
            </a:extLst>
          </p:cNvPr>
          <p:cNvSpPr txBox="1"/>
          <p:nvPr/>
        </p:nvSpPr>
        <p:spPr>
          <a:xfrm>
            <a:off x="991282" y="5837250"/>
            <a:ext cx="3804920" cy="369332"/>
          </a:xfrm>
          <a:prstGeom prst="rect">
            <a:avLst/>
          </a:prstGeom>
          <a:noFill/>
        </p:spPr>
        <p:txBody>
          <a:bodyPr wrap="square">
            <a:spAutoFit/>
          </a:bodyPr>
          <a:lstStyle/>
          <a:p>
            <a:r>
              <a:rPr lang="en-US" dirty="0"/>
              <a:t>Original Solution and its mirror image </a:t>
            </a:r>
          </a:p>
        </p:txBody>
      </p:sp>
    </p:spTree>
    <p:extLst>
      <p:ext uri="{BB962C8B-B14F-4D97-AF65-F5344CB8AC3E}">
        <p14:creationId xmlns:p14="http://schemas.microsoft.com/office/powerpoint/2010/main" val="2501241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7E23AF6-B8F3-435F-9323-9E7AADC5F56A}"/>
              </a:ext>
            </a:extLst>
          </p:cNvPr>
          <p:cNvSpPr txBox="1"/>
          <p:nvPr/>
        </p:nvSpPr>
        <p:spPr>
          <a:xfrm>
            <a:off x="177325" y="0"/>
            <a:ext cx="4902675" cy="646331"/>
          </a:xfrm>
          <a:prstGeom prst="rect">
            <a:avLst/>
          </a:prstGeom>
          <a:noFill/>
        </p:spPr>
        <p:txBody>
          <a:bodyPr wrap="square">
            <a:spAutoFit/>
          </a:bodyPr>
          <a:lstStyle/>
          <a:p>
            <a:pPr algn="l"/>
            <a:r>
              <a:rPr lang="en-US" sz="3600" b="0" i="0" dirty="0">
                <a:solidFill>
                  <a:srgbClr val="0F1111"/>
                </a:solidFill>
                <a:effectLst/>
                <a:latin typeface="Arial" panose="020B0604020202020204" pitchFamily="34" charset="0"/>
              </a:rPr>
              <a:t>Nosey Puzzle</a:t>
            </a:r>
          </a:p>
        </p:txBody>
      </p:sp>
      <p:pic>
        <p:nvPicPr>
          <p:cNvPr id="7" name="Picture 6">
            <a:extLst>
              <a:ext uri="{FF2B5EF4-FFF2-40B4-BE49-F238E27FC236}">
                <a16:creationId xmlns:a16="http://schemas.microsoft.com/office/drawing/2014/main" id="{0C9A2911-9DC7-4191-8C4D-FDACE44DD333}"/>
              </a:ext>
            </a:extLst>
          </p:cNvPr>
          <p:cNvPicPr>
            <a:picLocks noChangeAspect="1"/>
          </p:cNvPicPr>
          <p:nvPr/>
        </p:nvPicPr>
        <p:blipFill rotWithShape="1">
          <a:blip r:embed="rId2"/>
          <a:srcRect r="23848"/>
          <a:stretch/>
        </p:blipFill>
        <p:spPr>
          <a:xfrm>
            <a:off x="8362913" y="184850"/>
            <a:ext cx="3651762" cy="3606748"/>
          </a:xfrm>
          <a:prstGeom prst="rect">
            <a:avLst/>
          </a:prstGeom>
        </p:spPr>
      </p:pic>
      <p:pic>
        <p:nvPicPr>
          <p:cNvPr id="10" name="Picture 9">
            <a:extLst>
              <a:ext uri="{FF2B5EF4-FFF2-40B4-BE49-F238E27FC236}">
                <a16:creationId xmlns:a16="http://schemas.microsoft.com/office/drawing/2014/main" id="{75973D98-DCC8-4764-B1CA-BC98FAAB5923}"/>
              </a:ext>
            </a:extLst>
          </p:cNvPr>
          <p:cNvPicPr>
            <a:picLocks noChangeAspect="1"/>
          </p:cNvPicPr>
          <p:nvPr/>
        </p:nvPicPr>
        <p:blipFill rotWithShape="1">
          <a:blip r:embed="rId2"/>
          <a:srcRect l="76161" t="22132" b="38350"/>
          <a:stretch/>
        </p:blipFill>
        <p:spPr>
          <a:xfrm>
            <a:off x="6795134" y="3605919"/>
            <a:ext cx="1143161" cy="1425335"/>
          </a:xfrm>
          <a:prstGeom prst="rect">
            <a:avLst/>
          </a:prstGeom>
        </p:spPr>
      </p:pic>
      <p:pic>
        <p:nvPicPr>
          <p:cNvPr id="11" name="Picture 10">
            <a:extLst>
              <a:ext uri="{FF2B5EF4-FFF2-40B4-BE49-F238E27FC236}">
                <a16:creationId xmlns:a16="http://schemas.microsoft.com/office/drawing/2014/main" id="{33455F17-4D3F-4AB7-BE50-DE4C675F845E}"/>
              </a:ext>
            </a:extLst>
          </p:cNvPr>
          <p:cNvPicPr>
            <a:picLocks noChangeAspect="1"/>
          </p:cNvPicPr>
          <p:nvPr/>
        </p:nvPicPr>
        <p:blipFill rotWithShape="1">
          <a:blip r:embed="rId2"/>
          <a:srcRect l="76161" t="22132" b="38350"/>
          <a:stretch/>
        </p:blipFill>
        <p:spPr>
          <a:xfrm flipH="1">
            <a:off x="6751722" y="5146996"/>
            <a:ext cx="1143161" cy="1425335"/>
          </a:xfrm>
          <a:prstGeom prst="rect">
            <a:avLst/>
          </a:prstGeom>
        </p:spPr>
      </p:pic>
      <p:pic>
        <p:nvPicPr>
          <p:cNvPr id="12" name="Picture 11">
            <a:extLst>
              <a:ext uri="{FF2B5EF4-FFF2-40B4-BE49-F238E27FC236}">
                <a16:creationId xmlns:a16="http://schemas.microsoft.com/office/drawing/2014/main" id="{0962B520-A88C-4313-B3C9-8C52D955FFEC}"/>
              </a:ext>
            </a:extLst>
          </p:cNvPr>
          <p:cNvPicPr>
            <a:picLocks noChangeAspect="1"/>
          </p:cNvPicPr>
          <p:nvPr/>
        </p:nvPicPr>
        <p:blipFill rotWithShape="1">
          <a:blip r:embed="rId2"/>
          <a:srcRect l="76161" t="22132" b="38350"/>
          <a:stretch/>
        </p:blipFill>
        <p:spPr>
          <a:xfrm rot="5400000">
            <a:off x="8161931" y="3747006"/>
            <a:ext cx="1143162" cy="1425335"/>
          </a:xfrm>
          <a:prstGeom prst="rect">
            <a:avLst/>
          </a:prstGeom>
        </p:spPr>
      </p:pic>
      <p:pic>
        <p:nvPicPr>
          <p:cNvPr id="13" name="Picture 12">
            <a:extLst>
              <a:ext uri="{FF2B5EF4-FFF2-40B4-BE49-F238E27FC236}">
                <a16:creationId xmlns:a16="http://schemas.microsoft.com/office/drawing/2014/main" id="{73116DA2-55DF-42A5-A549-D214C59BB458}"/>
              </a:ext>
            </a:extLst>
          </p:cNvPr>
          <p:cNvPicPr>
            <a:picLocks noChangeAspect="1"/>
          </p:cNvPicPr>
          <p:nvPr/>
        </p:nvPicPr>
        <p:blipFill rotWithShape="1">
          <a:blip r:embed="rId2"/>
          <a:srcRect l="76161" t="22132" b="38350"/>
          <a:stretch/>
        </p:blipFill>
        <p:spPr>
          <a:xfrm rot="10800000">
            <a:off x="9446180" y="3888092"/>
            <a:ext cx="1143161" cy="1425335"/>
          </a:xfrm>
          <a:prstGeom prst="rect">
            <a:avLst/>
          </a:prstGeom>
        </p:spPr>
      </p:pic>
      <p:pic>
        <p:nvPicPr>
          <p:cNvPr id="14" name="Picture 13">
            <a:extLst>
              <a:ext uri="{FF2B5EF4-FFF2-40B4-BE49-F238E27FC236}">
                <a16:creationId xmlns:a16="http://schemas.microsoft.com/office/drawing/2014/main" id="{2F46BEB6-88BF-4A12-B6D5-3CD27FFB8533}"/>
              </a:ext>
            </a:extLst>
          </p:cNvPr>
          <p:cNvPicPr>
            <a:picLocks noChangeAspect="1"/>
          </p:cNvPicPr>
          <p:nvPr/>
        </p:nvPicPr>
        <p:blipFill rotWithShape="1">
          <a:blip r:embed="rId2"/>
          <a:srcRect l="76161" t="22132" b="38350"/>
          <a:stretch/>
        </p:blipFill>
        <p:spPr>
          <a:xfrm rot="16200000">
            <a:off x="10730427" y="3747006"/>
            <a:ext cx="1143162" cy="1425335"/>
          </a:xfrm>
          <a:prstGeom prst="rect">
            <a:avLst/>
          </a:prstGeom>
        </p:spPr>
      </p:pic>
      <p:pic>
        <p:nvPicPr>
          <p:cNvPr id="15" name="Picture 14">
            <a:extLst>
              <a:ext uri="{FF2B5EF4-FFF2-40B4-BE49-F238E27FC236}">
                <a16:creationId xmlns:a16="http://schemas.microsoft.com/office/drawing/2014/main" id="{63AD2949-02AF-4A96-AC89-028A873BAEF1}"/>
              </a:ext>
            </a:extLst>
          </p:cNvPr>
          <p:cNvPicPr>
            <a:picLocks noChangeAspect="1"/>
          </p:cNvPicPr>
          <p:nvPr/>
        </p:nvPicPr>
        <p:blipFill rotWithShape="1">
          <a:blip r:embed="rId2"/>
          <a:srcRect l="76161" t="22132" b="38350"/>
          <a:stretch/>
        </p:blipFill>
        <p:spPr>
          <a:xfrm rot="5400000" flipH="1">
            <a:off x="8132991" y="5288083"/>
            <a:ext cx="1143162" cy="1425335"/>
          </a:xfrm>
          <a:prstGeom prst="rect">
            <a:avLst/>
          </a:prstGeom>
        </p:spPr>
      </p:pic>
      <p:pic>
        <p:nvPicPr>
          <p:cNvPr id="16" name="Picture 15">
            <a:extLst>
              <a:ext uri="{FF2B5EF4-FFF2-40B4-BE49-F238E27FC236}">
                <a16:creationId xmlns:a16="http://schemas.microsoft.com/office/drawing/2014/main" id="{5DF84206-03FE-4327-93FE-A83EF28E9E73}"/>
              </a:ext>
            </a:extLst>
          </p:cNvPr>
          <p:cNvPicPr>
            <a:picLocks noChangeAspect="1"/>
          </p:cNvPicPr>
          <p:nvPr/>
        </p:nvPicPr>
        <p:blipFill rotWithShape="1">
          <a:blip r:embed="rId2"/>
          <a:srcRect l="76161" t="22132" b="38350"/>
          <a:stretch/>
        </p:blipFill>
        <p:spPr>
          <a:xfrm rot="10800000" flipH="1">
            <a:off x="9431709" y="5429169"/>
            <a:ext cx="1143161" cy="1425335"/>
          </a:xfrm>
          <a:prstGeom prst="rect">
            <a:avLst/>
          </a:prstGeom>
        </p:spPr>
      </p:pic>
      <p:pic>
        <p:nvPicPr>
          <p:cNvPr id="17" name="Picture 16">
            <a:extLst>
              <a:ext uri="{FF2B5EF4-FFF2-40B4-BE49-F238E27FC236}">
                <a16:creationId xmlns:a16="http://schemas.microsoft.com/office/drawing/2014/main" id="{EB94ADB1-6FCC-465E-9894-3D7B48527889}"/>
              </a:ext>
            </a:extLst>
          </p:cNvPr>
          <p:cNvPicPr>
            <a:picLocks noChangeAspect="1"/>
          </p:cNvPicPr>
          <p:nvPr/>
        </p:nvPicPr>
        <p:blipFill rotWithShape="1">
          <a:blip r:embed="rId2"/>
          <a:srcRect l="76161" t="22132" b="38350"/>
          <a:stretch/>
        </p:blipFill>
        <p:spPr>
          <a:xfrm rot="16200000" flipH="1">
            <a:off x="10730427" y="5288083"/>
            <a:ext cx="1143162" cy="1425335"/>
          </a:xfrm>
          <a:prstGeom prst="rect">
            <a:avLst/>
          </a:prstGeom>
        </p:spPr>
      </p:pic>
      <p:sp>
        <p:nvSpPr>
          <p:cNvPr id="21" name="TextBox 20">
            <a:extLst>
              <a:ext uri="{FF2B5EF4-FFF2-40B4-BE49-F238E27FC236}">
                <a16:creationId xmlns:a16="http://schemas.microsoft.com/office/drawing/2014/main" id="{0DBB4689-FF1F-4399-B324-4973CF5875FE}"/>
              </a:ext>
            </a:extLst>
          </p:cNvPr>
          <p:cNvSpPr txBox="1"/>
          <p:nvPr/>
        </p:nvSpPr>
        <p:spPr>
          <a:xfrm>
            <a:off x="234950" y="857250"/>
            <a:ext cx="6838950" cy="4431983"/>
          </a:xfrm>
          <a:prstGeom prst="rect">
            <a:avLst/>
          </a:prstGeom>
          <a:noFill/>
        </p:spPr>
        <p:txBody>
          <a:bodyPr wrap="square" rtlCol="0">
            <a:spAutoFit/>
          </a:bodyPr>
          <a:lstStyle/>
          <a:p>
            <a:r>
              <a:rPr lang="en-US" dirty="0"/>
              <a:t>Problem: insert all nine acrylic pieces into the frame.</a:t>
            </a:r>
          </a:p>
          <a:p>
            <a:endParaRPr lang="en-US" dirty="0"/>
          </a:p>
          <a:p>
            <a:endParaRPr lang="en-US" dirty="0"/>
          </a:p>
          <a:p>
            <a:r>
              <a:rPr lang="en-US" dirty="0"/>
              <a:t>Eight Operators for each part</a:t>
            </a:r>
          </a:p>
          <a:p>
            <a:endParaRPr lang="en-US" dirty="0"/>
          </a:p>
          <a:p>
            <a:r>
              <a:rPr lang="en-US" sz="1600" dirty="0"/>
              <a:t>In Location K</a:t>
            </a:r>
          </a:p>
          <a:p>
            <a:pPr marL="742950" lvl="1" indent="-285750">
              <a:buFont typeface="Arial" panose="020B0604020202020204" pitchFamily="34" charset="0"/>
              <a:buChar char="•"/>
            </a:pPr>
            <a:r>
              <a:rPr lang="en-US" sz="1600" dirty="0"/>
              <a:t>Insert Part X</a:t>
            </a:r>
          </a:p>
          <a:p>
            <a:pPr marL="742950" lvl="1" indent="-285750">
              <a:buFont typeface="Arial" panose="020B0604020202020204" pitchFamily="34" charset="0"/>
              <a:buChar char="•"/>
            </a:pPr>
            <a:r>
              <a:rPr lang="en-US" sz="1600" dirty="0"/>
              <a:t>Insert Part X rotated 90 degrees </a:t>
            </a:r>
          </a:p>
          <a:p>
            <a:pPr marL="742950" lvl="1" indent="-285750">
              <a:buFont typeface="Arial" panose="020B0604020202020204" pitchFamily="34" charset="0"/>
              <a:buChar char="•"/>
            </a:pPr>
            <a:r>
              <a:rPr lang="en-US" sz="1600" dirty="0"/>
              <a:t>Insert Part X rotated 180 degrees </a:t>
            </a:r>
          </a:p>
          <a:p>
            <a:pPr marL="742950" lvl="1" indent="-285750">
              <a:buFont typeface="Arial" panose="020B0604020202020204" pitchFamily="34" charset="0"/>
              <a:buChar char="•"/>
            </a:pPr>
            <a:r>
              <a:rPr lang="en-US" sz="1600" dirty="0"/>
              <a:t>Insert Part X rotated 270 degrees </a:t>
            </a:r>
          </a:p>
          <a:p>
            <a:pPr marL="742950" lvl="1" indent="-285750">
              <a:buFont typeface="Arial" panose="020B0604020202020204" pitchFamily="34" charset="0"/>
              <a:buChar char="•"/>
            </a:pPr>
            <a:r>
              <a:rPr lang="en-US" sz="1600" dirty="0"/>
              <a:t>Insert flipped(Part X)</a:t>
            </a:r>
          </a:p>
          <a:p>
            <a:pPr marL="742950" lvl="1" indent="-285750">
              <a:buFont typeface="Arial" panose="020B0604020202020204" pitchFamily="34" charset="0"/>
              <a:buChar char="•"/>
            </a:pPr>
            <a:r>
              <a:rPr lang="en-US" sz="1600" dirty="0"/>
              <a:t>Insert flipped(Part X) rotated 90 degrees </a:t>
            </a:r>
          </a:p>
          <a:p>
            <a:pPr marL="742950" lvl="1" indent="-285750">
              <a:buFont typeface="Arial" panose="020B0604020202020204" pitchFamily="34" charset="0"/>
              <a:buChar char="•"/>
            </a:pPr>
            <a:r>
              <a:rPr lang="en-US" sz="1600" dirty="0"/>
              <a:t>Insert flipped(Part X) rotated 180 degrees </a:t>
            </a:r>
          </a:p>
          <a:p>
            <a:pPr marL="742950" lvl="1" indent="-285750">
              <a:buFont typeface="Arial" panose="020B0604020202020204" pitchFamily="34" charset="0"/>
              <a:buChar char="•"/>
            </a:pPr>
            <a:r>
              <a:rPr lang="en-US" sz="1600" dirty="0"/>
              <a:t>Insert flipped(Part X) rotated 270 degrees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graphicFrame>
        <p:nvGraphicFramePr>
          <p:cNvPr id="22" name="Table 22">
            <a:extLst>
              <a:ext uri="{FF2B5EF4-FFF2-40B4-BE49-F238E27FC236}">
                <a16:creationId xmlns:a16="http://schemas.microsoft.com/office/drawing/2014/main" id="{1D3D6CBA-433C-4E87-B2D4-3CC07BD8361D}"/>
              </a:ext>
            </a:extLst>
          </p:cNvPr>
          <p:cNvGraphicFramePr>
            <a:graphicFrameLocks noGrp="1"/>
          </p:cNvGraphicFramePr>
          <p:nvPr/>
        </p:nvGraphicFramePr>
        <p:xfrm>
          <a:off x="6580234" y="554182"/>
          <a:ext cx="1382268" cy="1112520"/>
        </p:xfrm>
        <a:graphic>
          <a:graphicData uri="http://schemas.openxmlformats.org/drawingml/2006/table">
            <a:tbl>
              <a:tblPr firstRow="1" bandRow="1">
                <a:tableStyleId>{5940675A-B579-460E-94D1-54222C63F5DA}</a:tableStyleId>
              </a:tblPr>
              <a:tblGrid>
                <a:gridCol w="460756">
                  <a:extLst>
                    <a:ext uri="{9D8B030D-6E8A-4147-A177-3AD203B41FA5}">
                      <a16:colId xmlns:a16="http://schemas.microsoft.com/office/drawing/2014/main" val="1786492170"/>
                    </a:ext>
                  </a:extLst>
                </a:gridCol>
                <a:gridCol w="460756">
                  <a:extLst>
                    <a:ext uri="{9D8B030D-6E8A-4147-A177-3AD203B41FA5}">
                      <a16:colId xmlns:a16="http://schemas.microsoft.com/office/drawing/2014/main" val="916525864"/>
                    </a:ext>
                  </a:extLst>
                </a:gridCol>
                <a:gridCol w="460756">
                  <a:extLst>
                    <a:ext uri="{9D8B030D-6E8A-4147-A177-3AD203B41FA5}">
                      <a16:colId xmlns:a16="http://schemas.microsoft.com/office/drawing/2014/main" val="1202977224"/>
                    </a:ext>
                  </a:extLst>
                </a:gridCol>
              </a:tblGrid>
              <a:tr h="370840">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extLst>
                  <a:ext uri="{0D108BD9-81ED-4DB2-BD59-A6C34878D82A}">
                    <a16:rowId xmlns:a16="http://schemas.microsoft.com/office/drawing/2014/main" val="1318957214"/>
                  </a:ext>
                </a:extLst>
              </a:tr>
              <a:tr h="370840">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extLst>
                  <a:ext uri="{0D108BD9-81ED-4DB2-BD59-A6C34878D82A}">
                    <a16:rowId xmlns:a16="http://schemas.microsoft.com/office/drawing/2014/main" val="123557331"/>
                  </a:ext>
                </a:extLst>
              </a:tr>
              <a:tr h="370840">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extLst>
                  <a:ext uri="{0D108BD9-81ED-4DB2-BD59-A6C34878D82A}">
                    <a16:rowId xmlns:a16="http://schemas.microsoft.com/office/drawing/2014/main" val="4126466365"/>
                  </a:ext>
                </a:extLst>
              </a:tr>
            </a:tbl>
          </a:graphicData>
        </a:graphic>
      </p:graphicFrame>
      <p:sp>
        <p:nvSpPr>
          <p:cNvPr id="24" name="TextBox 23">
            <a:extLst>
              <a:ext uri="{FF2B5EF4-FFF2-40B4-BE49-F238E27FC236}">
                <a16:creationId xmlns:a16="http://schemas.microsoft.com/office/drawing/2014/main" id="{461F5FBE-5CFD-45C3-A010-AE8E9881EFCC}"/>
              </a:ext>
            </a:extLst>
          </p:cNvPr>
          <p:cNvSpPr txBox="1"/>
          <p:nvPr/>
        </p:nvSpPr>
        <p:spPr>
          <a:xfrm>
            <a:off x="6635300" y="184850"/>
            <a:ext cx="1272136" cy="369332"/>
          </a:xfrm>
          <a:prstGeom prst="rect">
            <a:avLst/>
          </a:prstGeom>
          <a:noFill/>
        </p:spPr>
        <p:txBody>
          <a:bodyPr wrap="square">
            <a:spAutoFit/>
          </a:bodyPr>
          <a:lstStyle/>
          <a:p>
            <a:r>
              <a:rPr lang="en-US" dirty="0"/>
              <a:t>Locations K</a:t>
            </a:r>
          </a:p>
        </p:txBody>
      </p:sp>
    </p:spTree>
    <p:extLst>
      <p:ext uri="{BB962C8B-B14F-4D97-AF65-F5344CB8AC3E}">
        <p14:creationId xmlns:p14="http://schemas.microsoft.com/office/powerpoint/2010/main" val="3192419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0637D0-E5C0-467F-B1F0-8D8B7B0BF5E0}"/>
              </a:ext>
            </a:extLst>
          </p:cNvPr>
          <p:cNvPicPr>
            <a:picLocks noChangeAspect="1"/>
          </p:cNvPicPr>
          <p:nvPr/>
        </p:nvPicPr>
        <p:blipFill>
          <a:blip r:embed="rId2"/>
          <a:stretch>
            <a:fillRect/>
          </a:stretch>
        </p:blipFill>
        <p:spPr>
          <a:xfrm>
            <a:off x="5517847" y="2682240"/>
            <a:ext cx="6674153" cy="4175760"/>
          </a:xfrm>
          <a:prstGeom prst="rect">
            <a:avLst/>
          </a:prstGeom>
        </p:spPr>
      </p:pic>
      <p:sp>
        <p:nvSpPr>
          <p:cNvPr id="6" name="TextBox 5">
            <a:extLst>
              <a:ext uri="{FF2B5EF4-FFF2-40B4-BE49-F238E27FC236}">
                <a16:creationId xmlns:a16="http://schemas.microsoft.com/office/drawing/2014/main" id="{B57C49BF-F1C9-4FE6-B3F4-07DFEBC0C41E}"/>
              </a:ext>
            </a:extLst>
          </p:cNvPr>
          <p:cNvSpPr txBox="1"/>
          <p:nvPr/>
        </p:nvSpPr>
        <p:spPr>
          <a:xfrm>
            <a:off x="177325" y="0"/>
            <a:ext cx="4902675" cy="646331"/>
          </a:xfrm>
          <a:prstGeom prst="rect">
            <a:avLst/>
          </a:prstGeom>
          <a:noFill/>
        </p:spPr>
        <p:txBody>
          <a:bodyPr wrap="square">
            <a:spAutoFit/>
          </a:bodyPr>
          <a:lstStyle/>
          <a:p>
            <a:pPr algn="l"/>
            <a:r>
              <a:rPr lang="en-US" sz="3600" b="0" i="0" dirty="0">
                <a:solidFill>
                  <a:srgbClr val="0F1111"/>
                </a:solidFill>
                <a:effectLst/>
                <a:latin typeface="Arial" panose="020B0604020202020204" pitchFamily="34" charset="0"/>
              </a:rPr>
              <a:t>Nosey Puzzle</a:t>
            </a:r>
          </a:p>
        </p:txBody>
      </p:sp>
      <p:sp>
        <p:nvSpPr>
          <p:cNvPr id="8" name="TextBox 7">
            <a:extLst>
              <a:ext uri="{FF2B5EF4-FFF2-40B4-BE49-F238E27FC236}">
                <a16:creationId xmlns:a16="http://schemas.microsoft.com/office/drawing/2014/main" id="{4DF80E25-B02B-4BFB-B3C1-613332DC8871}"/>
              </a:ext>
            </a:extLst>
          </p:cNvPr>
          <p:cNvSpPr txBox="1"/>
          <p:nvPr/>
        </p:nvSpPr>
        <p:spPr>
          <a:xfrm>
            <a:off x="234950" y="857250"/>
            <a:ext cx="6838950" cy="4862870"/>
          </a:xfrm>
          <a:prstGeom prst="rect">
            <a:avLst/>
          </a:prstGeom>
          <a:noFill/>
        </p:spPr>
        <p:txBody>
          <a:bodyPr wrap="square" rtlCol="0">
            <a:spAutoFit/>
          </a:bodyPr>
          <a:lstStyle/>
          <a:p>
            <a:r>
              <a:rPr lang="en-US" dirty="0"/>
              <a:t>The puzzle is unsolvable with the eight operators I listed</a:t>
            </a:r>
          </a:p>
          <a:p>
            <a:endParaRPr lang="en-US" sz="1600" dirty="0"/>
          </a:p>
          <a:p>
            <a:r>
              <a:rPr lang="en-US" dirty="0"/>
              <a:t>There are more operators, that I did not realize I need to add</a:t>
            </a:r>
          </a:p>
          <a:p>
            <a:endParaRPr lang="en-US" sz="1600" dirty="0"/>
          </a:p>
          <a:p>
            <a:r>
              <a:rPr lang="en-US" dirty="0"/>
              <a:t>For each part</a:t>
            </a:r>
          </a:p>
          <a:p>
            <a:endParaRPr lang="en-US" dirty="0"/>
          </a:p>
          <a:p>
            <a:r>
              <a:rPr lang="en-US" sz="1600" dirty="0"/>
              <a:t>In Location K</a:t>
            </a:r>
          </a:p>
          <a:p>
            <a:pPr marL="742950" lvl="1" indent="-285750">
              <a:buFont typeface="Arial" panose="020B0604020202020204" pitchFamily="34" charset="0"/>
              <a:buChar char="•"/>
            </a:pPr>
            <a:r>
              <a:rPr lang="en-US" sz="1600" dirty="0"/>
              <a:t>Insert Part X</a:t>
            </a:r>
          </a:p>
          <a:p>
            <a:pPr marL="742950" lvl="1" indent="-285750">
              <a:buFont typeface="Arial" panose="020B0604020202020204" pitchFamily="34" charset="0"/>
              <a:buChar char="•"/>
            </a:pPr>
            <a:r>
              <a:rPr lang="en-US" sz="1600" dirty="0">
                <a:solidFill>
                  <a:srgbClr val="C00000"/>
                </a:solidFill>
              </a:rPr>
              <a:t>Insert Part X rotated 45 degrees </a:t>
            </a:r>
          </a:p>
          <a:p>
            <a:pPr marL="742950" lvl="1" indent="-285750">
              <a:buFont typeface="Arial" panose="020B0604020202020204" pitchFamily="34" charset="0"/>
              <a:buChar char="•"/>
            </a:pPr>
            <a:r>
              <a:rPr lang="en-US" sz="1600" dirty="0"/>
              <a:t>Insert Part X rotated 90 degrees </a:t>
            </a:r>
          </a:p>
          <a:p>
            <a:pPr marL="742950" lvl="1" indent="-285750">
              <a:buFont typeface="Arial" panose="020B0604020202020204" pitchFamily="34" charset="0"/>
              <a:buChar char="•"/>
            </a:pPr>
            <a:r>
              <a:rPr lang="en-US" sz="1600" dirty="0">
                <a:solidFill>
                  <a:srgbClr val="C00000"/>
                </a:solidFill>
              </a:rPr>
              <a:t>Insert Part X rotated 135 degrees </a:t>
            </a:r>
          </a:p>
          <a:p>
            <a:pPr marL="742950" lvl="1" indent="-285750">
              <a:buFont typeface="Arial" panose="020B0604020202020204" pitchFamily="34" charset="0"/>
              <a:buChar char="•"/>
            </a:pPr>
            <a:r>
              <a:rPr lang="en-US" sz="1600" dirty="0"/>
              <a:t>Insert Part X rotated 180 degrees </a:t>
            </a:r>
          </a:p>
          <a:p>
            <a:pPr marL="742950" lvl="1" indent="-285750">
              <a:buFont typeface="Arial" panose="020B0604020202020204" pitchFamily="34" charset="0"/>
              <a:buChar char="•"/>
            </a:pPr>
            <a:r>
              <a:rPr lang="en-US" sz="1600" dirty="0"/>
              <a:t>:::</a:t>
            </a:r>
          </a:p>
          <a:p>
            <a:endParaRPr lang="en-US" sz="1600" dirty="0"/>
          </a:p>
          <a:p>
            <a:endParaRPr lang="en-US" sz="1600" dirty="0"/>
          </a:p>
          <a:p>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10" name="TextBox 9">
            <a:extLst>
              <a:ext uri="{FF2B5EF4-FFF2-40B4-BE49-F238E27FC236}">
                <a16:creationId xmlns:a16="http://schemas.microsoft.com/office/drawing/2014/main" id="{23FA0702-5B22-40B0-B0DB-A082C47FB4E0}"/>
              </a:ext>
            </a:extLst>
          </p:cNvPr>
          <p:cNvSpPr txBox="1"/>
          <p:nvPr/>
        </p:nvSpPr>
        <p:spPr>
          <a:xfrm>
            <a:off x="177325" y="5626100"/>
            <a:ext cx="4691062" cy="923330"/>
          </a:xfrm>
          <a:prstGeom prst="rect">
            <a:avLst/>
          </a:prstGeom>
          <a:noFill/>
        </p:spPr>
        <p:txBody>
          <a:bodyPr wrap="square">
            <a:spAutoFit/>
          </a:bodyPr>
          <a:lstStyle/>
          <a:p>
            <a:r>
              <a:rPr lang="en-US" b="1" dirty="0"/>
              <a:t>Lesson learned</a:t>
            </a:r>
          </a:p>
          <a:p>
            <a:endParaRPr lang="en-US" dirty="0"/>
          </a:p>
          <a:p>
            <a:r>
              <a:rPr lang="en-US" dirty="0"/>
              <a:t>We need to be sure we have all the operators</a:t>
            </a:r>
          </a:p>
        </p:txBody>
      </p:sp>
    </p:spTree>
    <p:extLst>
      <p:ext uri="{BB962C8B-B14F-4D97-AF65-F5344CB8AC3E}">
        <p14:creationId xmlns:p14="http://schemas.microsoft.com/office/powerpoint/2010/main" val="3211948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Freeform 1058">
            <a:extLst>
              <a:ext uri="{FF2B5EF4-FFF2-40B4-BE49-F238E27FC236}">
                <a16:creationId xmlns:a16="http://schemas.microsoft.com/office/drawing/2014/main" id="{1730667B-E48B-4542-A64B-05E56E81A9F8}"/>
              </a:ext>
            </a:extLst>
          </p:cNvPr>
          <p:cNvSpPr>
            <a:spLocks/>
          </p:cNvSpPr>
          <p:nvPr/>
        </p:nvSpPr>
        <p:spPr bwMode="auto">
          <a:xfrm>
            <a:off x="7793038" y="2762250"/>
            <a:ext cx="3263900" cy="3265488"/>
          </a:xfrm>
          <a:custGeom>
            <a:avLst/>
            <a:gdLst>
              <a:gd name="T0" fmla="*/ 2 w 2056"/>
              <a:gd name="T1" fmla="*/ 1095 h 2057"/>
              <a:gd name="T2" fmla="*/ 20 w 2056"/>
              <a:gd name="T3" fmla="*/ 1229 h 2057"/>
              <a:gd name="T4" fmla="*/ 55 w 2056"/>
              <a:gd name="T5" fmla="*/ 1359 h 2057"/>
              <a:gd name="T6" fmla="*/ 106 w 2056"/>
              <a:gd name="T7" fmla="*/ 1483 h 2057"/>
              <a:gd name="T8" fmla="*/ 173 w 2056"/>
              <a:gd name="T9" fmla="*/ 1600 h 2057"/>
              <a:gd name="T10" fmla="*/ 255 w 2056"/>
              <a:gd name="T11" fmla="*/ 1706 h 2057"/>
              <a:gd name="T12" fmla="*/ 350 w 2056"/>
              <a:gd name="T13" fmla="*/ 1802 h 2057"/>
              <a:gd name="T14" fmla="*/ 457 w 2056"/>
              <a:gd name="T15" fmla="*/ 1883 h 2057"/>
              <a:gd name="T16" fmla="*/ 574 w 2056"/>
              <a:gd name="T17" fmla="*/ 1950 h 2057"/>
              <a:gd name="T18" fmla="*/ 698 w 2056"/>
              <a:gd name="T19" fmla="*/ 2002 h 2057"/>
              <a:gd name="T20" fmla="*/ 828 w 2056"/>
              <a:gd name="T21" fmla="*/ 2037 h 2057"/>
              <a:gd name="T22" fmla="*/ 961 w 2056"/>
              <a:gd name="T23" fmla="*/ 2054 h 2057"/>
              <a:gd name="T24" fmla="*/ 1028 w 2056"/>
              <a:gd name="T25" fmla="*/ 2057 h 2057"/>
              <a:gd name="T26" fmla="*/ 1162 w 2056"/>
              <a:gd name="T27" fmla="*/ 2048 h 2057"/>
              <a:gd name="T28" fmla="*/ 1294 w 2056"/>
              <a:gd name="T29" fmla="*/ 2022 h 2057"/>
              <a:gd name="T30" fmla="*/ 1422 w 2056"/>
              <a:gd name="T31" fmla="*/ 1978 h 2057"/>
              <a:gd name="T32" fmla="*/ 1542 w 2056"/>
              <a:gd name="T33" fmla="*/ 1919 h 2057"/>
              <a:gd name="T34" fmla="*/ 1654 w 2056"/>
              <a:gd name="T35" fmla="*/ 1844 h 2057"/>
              <a:gd name="T36" fmla="*/ 1755 w 2056"/>
              <a:gd name="T37" fmla="*/ 1755 h 2057"/>
              <a:gd name="T38" fmla="*/ 1844 w 2056"/>
              <a:gd name="T39" fmla="*/ 1654 h 2057"/>
              <a:gd name="T40" fmla="*/ 1919 w 2056"/>
              <a:gd name="T41" fmla="*/ 1542 h 2057"/>
              <a:gd name="T42" fmla="*/ 1978 w 2056"/>
              <a:gd name="T43" fmla="*/ 1422 h 2057"/>
              <a:gd name="T44" fmla="*/ 2021 w 2056"/>
              <a:gd name="T45" fmla="*/ 1294 h 2057"/>
              <a:gd name="T46" fmla="*/ 2047 w 2056"/>
              <a:gd name="T47" fmla="*/ 1162 h 2057"/>
              <a:gd name="T48" fmla="*/ 2056 w 2056"/>
              <a:gd name="T49" fmla="*/ 1028 h 2057"/>
              <a:gd name="T50" fmla="*/ 2054 w 2056"/>
              <a:gd name="T51" fmla="*/ 961 h 2057"/>
              <a:gd name="T52" fmla="*/ 2036 w 2056"/>
              <a:gd name="T53" fmla="*/ 827 h 2057"/>
              <a:gd name="T54" fmla="*/ 2002 w 2056"/>
              <a:gd name="T55" fmla="*/ 697 h 2057"/>
              <a:gd name="T56" fmla="*/ 1950 w 2056"/>
              <a:gd name="T57" fmla="*/ 573 h 2057"/>
              <a:gd name="T58" fmla="*/ 1883 w 2056"/>
              <a:gd name="T59" fmla="*/ 457 h 2057"/>
              <a:gd name="T60" fmla="*/ 1801 w 2056"/>
              <a:gd name="T61" fmla="*/ 350 h 2057"/>
              <a:gd name="T62" fmla="*/ 1706 w 2056"/>
              <a:gd name="T63" fmla="*/ 255 h 2057"/>
              <a:gd name="T64" fmla="*/ 1599 w 2056"/>
              <a:gd name="T65" fmla="*/ 173 h 2057"/>
              <a:gd name="T66" fmla="*/ 1483 w 2056"/>
              <a:gd name="T67" fmla="*/ 105 h 2057"/>
              <a:gd name="T68" fmla="*/ 1359 w 2056"/>
              <a:gd name="T69" fmla="*/ 54 h 2057"/>
              <a:gd name="T70" fmla="*/ 1229 w 2056"/>
              <a:gd name="T71" fmla="*/ 19 h 2057"/>
              <a:gd name="T72" fmla="*/ 1095 w 2056"/>
              <a:gd name="T73" fmla="*/ 2 h 2057"/>
              <a:gd name="T74" fmla="*/ 1028 w 2056"/>
              <a:gd name="T75" fmla="*/ 0 h 2057"/>
              <a:gd name="T76" fmla="*/ 894 w 2056"/>
              <a:gd name="T77" fmla="*/ 8 h 2057"/>
              <a:gd name="T78" fmla="*/ 762 w 2056"/>
              <a:gd name="T79" fmla="*/ 35 h 2057"/>
              <a:gd name="T80" fmla="*/ 635 w 2056"/>
              <a:gd name="T81" fmla="*/ 78 h 2057"/>
              <a:gd name="T82" fmla="*/ 514 w 2056"/>
              <a:gd name="T83" fmla="*/ 137 h 2057"/>
              <a:gd name="T84" fmla="*/ 402 w 2056"/>
              <a:gd name="T85" fmla="*/ 212 h 2057"/>
              <a:gd name="T86" fmla="*/ 301 w 2056"/>
              <a:gd name="T87" fmla="*/ 301 h 2057"/>
              <a:gd name="T88" fmla="*/ 213 w 2056"/>
              <a:gd name="T89" fmla="*/ 402 h 2057"/>
              <a:gd name="T90" fmla="*/ 138 w 2056"/>
              <a:gd name="T91" fmla="*/ 514 h 2057"/>
              <a:gd name="T92" fmla="*/ 78 w 2056"/>
              <a:gd name="T93" fmla="*/ 635 h 2057"/>
              <a:gd name="T94" fmla="*/ 35 w 2056"/>
              <a:gd name="T95" fmla="*/ 762 h 2057"/>
              <a:gd name="T96" fmla="*/ 9 w 2056"/>
              <a:gd name="T97" fmla="*/ 894 h 2057"/>
              <a:gd name="T98" fmla="*/ 0 w 2056"/>
              <a:gd name="T99" fmla="*/ 1028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6" h="2057">
                <a:moveTo>
                  <a:pt x="0" y="1028"/>
                </a:moveTo>
                <a:lnTo>
                  <a:pt x="2" y="1095"/>
                </a:lnTo>
                <a:lnTo>
                  <a:pt x="9" y="1162"/>
                </a:lnTo>
                <a:lnTo>
                  <a:pt x="20" y="1229"/>
                </a:lnTo>
                <a:lnTo>
                  <a:pt x="35" y="1294"/>
                </a:lnTo>
                <a:lnTo>
                  <a:pt x="55" y="1359"/>
                </a:lnTo>
                <a:lnTo>
                  <a:pt x="78" y="1422"/>
                </a:lnTo>
                <a:lnTo>
                  <a:pt x="106" y="1483"/>
                </a:lnTo>
                <a:lnTo>
                  <a:pt x="138" y="1542"/>
                </a:lnTo>
                <a:lnTo>
                  <a:pt x="173" y="1600"/>
                </a:lnTo>
                <a:lnTo>
                  <a:pt x="213" y="1654"/>
                </a:lnTo>
                <a:lnTo>
                  <a:pt x="255" y="1706"/>
                </a:lnTo>
                <a:lnTo>
                  <a:pt x="301" y="1755"/>
                </a:lnTo>
                <a:lnTo>
                  <a:pt x="350" y="1802"/>
                </a:lnTo>
                <a:lnTo>
                  <a:pt x="402" y="1844"/>
                </a:lnTo>
                <a:lnTo>
                  <a:pt x="457" y="1883"/>
                </a:lnTo>
                <a:lnTo>
                  <a:pt x="514" y="1919"/>
                </a:lnTo>
                <a:lnTo>
                  <a:pt x="574" y="1950"/>
                </a:lnTo>
                <a:lnTo>
                  <a:pt x="635" y="1978"/>
                </a:lnTo>
                <a:lnTo>
                  <a:pt x="698" y="2002"/>
                </a:lnTo>
                <a:lnTo>
                  <a:pt x="762" y="2022"/>
                </a:lnTo>
                <a:lnTo>
                  <a:pt x="828" y="2037"/>
                </a:lnTo>
                <a:lnTo>
                  <a:pt x="894" y="2048"/>
                </a:lnTo>
                <a:lnTo>
                  <a:pt x="961" y="2054"/>
                </a:lnTo>
                <a:lnTo>
                  <a:pt x="1028" y="2057"/>
                </a:lnTo>
                <a:lnTo>
                  <a:pt x="1028" y="2057"/>
                </a:lnTo>
                <a:lnTo>
                  <a:pt x="1095" y="2054"/>
                </a:lnTo>
                <a:lnTo>
                  <a:pt x="1162" y="2048"/>
                </a:lnTo>
                <a:lnTo>
                  <a:pt x="1229" y="2037"/>
                </a:lnTo>
                <a:lnTo>
                  <a:pt x="1294" y="2022"/>
                </a:lnTo>
                <a:lnTo>
                  <a:pt x="1359" y="2002"/>
                </a:lnTo>
                <a:lnTo>
                  <a:pt x="1422" y="1978"/>
                </a:lnTo>
                <a:lnTo>
                  <a:pt x="1483" y="1950"/>
                </a:lnTo>
                <a:lnTo>
                  <a:pt x="1542" y="1919"/>
                </a:lnTo>
                <a:lnTo>
                  <a:pt x="1599" y="1883"/>
                </a:lnTo>
                <a:lnTo>
                  <a:pt x="1654" y="1844"/>
                </a:lnTo>
                <a:lnTo>
                  <a:pt x="1706" y="1802"/>
                </a:lnTo>
                <a:lnTo>
                  <a:pt x="1755" y="1755"/>
                </a:lnTo>
                <a:lnTo>
                  <a:pt x="1801" y="1706"/>
                </a:lnTo>
                <a:lnTo>
                  <a:pt x="1844" y="1654"/>
                </a:lnTo>
                <a:lnTo>
                  <a:pt x="1883" y="1600"/>
                </a:lnTo>
                <a:lnTo>
                  <a:pt x="1919" y="1542"/>
                </a:lnTo>
                <a:lnTo>
                  <a:pt x="1950" y="1483"/>
                </a:lnTo>
                <a:lnTo>
                  <a:pt x="1978" y="1422"/>
                </a:lnTo>
                <a:lnTo>
                  <a:pt x="2002" y="1359"/>
                </a:lnTo>
                <a:lnTo>
                  <a:pt x="2021" y="1294"/>
                </a:lnTo>
                <a:lnTo>
                  <a:pt x="2036" y="1229"/>
                </a:lnTo>
                <a:lnTo>
                  <a:pt x="2047" y="1162"/>
                </a:lnTo>
                <a:lnTo>
                  <a:pt x="2054" y="1095"/>
                </a:lnTo>
                <a:lnTo>
                  <a:pt x="2056" y="1028"/>
                </a:lnTo>
                <a:lnTo>
                  <a:pt x="2056" y="1028"/>
                </a:lnTo>
                <a:lnTo>
                  <a:pt x="2054" y="961"/>
                </a:lnTo>
                <a:lnTo>
                  <a:pt x="2047" y="894"/>
                </a:lnTo>
                <a:lnTo>
                  <a:pt x="2036" y="827"/>
                </a:lnTo>
                <a:lnTo>
                  <a:pt x="2021" y="762"/>
                </a:lnTo>
                <a:lnTo>
                  <a:pt x="2002" y="697"/>
                </a:lnTo>
                <a:lnTo>
                  <a:pt x="1978" y="635"/>
                </a:lnTo>
                <a:lnTo>
                  <a:pt x="1950" y="573"/>
                </a:lnTo>
                <a:lnTo>
                  <a:pt x="1919" y="514"/>
                </a:lnTo>
                <a:lnTo>
                  <a:pt x="1883" y="457"/>
                </a:lnTo>
                <a:lnTo>
                  <a:pt x="1844" y="402"/>
                </a:lnTo>
                <a:lnTo>
                  <a:pt x="1801" y="350"/>
                </a:lnTo>
                <a:lnTo>
                  <a:pt x="1755" y="301"/>
                </a:lnTo>
                <a:lnTo>
                  <a:pt x="1706" y="255"/>
                </a:lnTo>
                <a:lnTo>
                  <a:pt x="1654" y="212"/>
                </a:lnTo>
                <a:lnTo>
                  <a:pt x="1599" y="173"/>
                </a:lnTo>
                <a:lnTo>
                  <a:pt x="1542" y="137"/>
                </a:lnTo>
                <a:lnTo>
                  <a:pt x="1483" y="105"/>
                </a:lnTo>
                <a:lnTo>
                  <a:pt x="1422" y="78"/>
                </a:lnTo>
                <a:lnTo>
                  <a:pt x="1359" y="54"/>
                </a:lnTo>
                <a:lnTo>
                  <a:pt x="1294" y="35"/>
                </a:lnTo>
                <a:lnTo>
                  <a:pt x="1229" y="19"/>
                </a:lnTo>
                <a:lnTo>
                  <a:pt x="1162" y="8"/>
                </a:lnTo>
                <a:lnTo>
                  <a:pt x="1095" y="2"/>
                </a:lnTo>
                <a:lnTo>
                  <a:pt x="1028" y="0"/>
                </a:lnTo>
                <a:lnTo>
                  <a:pt x="1028" y="0"/>
                </a:lnTo>
                <a:lnTo>
                  <a:pt x="961" y="2"/>
                </a:lnTo>
                <a:lnTo>
                  <a:pt x="894" y="8"/>
                </a:lnTo>
                <a:lnTo>
                  <a:pt x="828" y="19"/>
                </a:lnTo>
                <a:lnTo>
                  <a:pt x="762" y="35"/>
                </a:lnTo>
                <a:lnTo>
                  <a:pt x="698" y="54"/>
                </a:lnTo>
                <a:lnTo>
                  <a:pt x="635" y="78"/>
                </a:lnTo>
                <a:lnTo>
                  <a:pt x="574" y="105"/>
                </a:lnTo>
                <a:lnTo>
                  <a:pt x="514" y="137"/>
                </a:lnTo>
                <a:lnTo>
                  <a:pt x="457" y="173"/>
                </a:lnTo>
                <a:lnTo>
                  <a:pt x="402" y="212"/>
                </a:lnTo>
                <a:lnTo>
                  <a:pt x="350" y="255"/>
                </a:lnTo>
                <a:lnTo>
                  <a:pt x="301" y="301"/>
                </a:lnTo>
                <a:lnTo>
                  <a:pt x="255" y="350"/>
                </a:lnTo>
                <a:lnTo>
                  <a:pt x="213" y="402"/>
                </a:lnTo>
                <a:lnTo>
                  <a:pt x="173" y="457"/>
                </a:lnTo>
                <a:lnTo>
                  <a:pt x="138" y="514"/>
                </a:lnTo>
                <a:lnTo>
                  <a:pt x="106" y="573"/>
                </a:lnTo>
                <a:lnTo>
                  <a:pt x="78" y="635"/>
                </a:lnTo>
                <a:lnTo>
                  <a:pt x="55" y="697"/>
                </a:lnTo>
                <a:lnTo>
                  <a:pt x="35" y="762"/>
                </a:lnTo>
                <a:lnTo>
                  <a:pt x="20" y="827"/>
                </a:lnTo>
                <a:lnTo>
                  <a:pt x="9" y="894"/>
                </a:lnTo>
                <a:lnTo>
                  <a:pt x="2" y="961"/>
                </a:lnTo>
                <a:lnTo>
                  <a:pt x="0" y="1028"/>
                </a:lnTo>
                <a:close/>
              </a:path>
            </a:pathLst>
          </a:custGeom>
          <a:noFill/>
          <a:ln w="63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1059">
            <a:extLst>
              <a:ext uri="{FF2B5EF4-FFF2-40B4-BE49-F238E27FC236}">
                <a16:creationId xmlns:a16="http://schemas.microsoft.com/office/drawing/2014/main" id="{15C977BF-8F26-4390-AC5D-0F37F77DE929}"/>
              </a:ext>
            </a:extLst>
          </p:cNvPr>
          <p:cNvSpPr>
            <a:spLocks noChangeArrowheads="1"/>
          </p:cNvSpPr>
          <p:nvPr/>
        </p:nvSpPr>
        <p:spPr bwMode="auto">
          <a:xfrm>
            <a:off x="7793038" y="2762250"/>
            <a:ext cx="3263900" cy="3265488"/>
          </a:xfrm>
          <a:prstGeom prst="rect">
            <a:avLst/>
          </a:prstGeom>
          <a:noFill/>
          <a:ln w="6350"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5" name="TextBox 1064">
            <a:extLst>
              <a:ext uri="{FF2B5EF4-FFF2-40B4-BE49-F238E27FC236}">
                <a16:creationId xmlns:a16="http://schemas.microsoft.com/office/drawing/2014/main" id="{9BD7A5D7-4A12-424E-87E3-8A11F4B6712C}"/>
              </a:ext>
            </a:extLst>
          </p:cNvPr>
          <p:cNvSpPr txBox="1"/>
          <p:nvPr/>
        </p:nvSpPr>
        <p:spPr>
          <a:xfrm>
            <a:off x="505838" y="2392918"/>
            <a:ext cx="6404478" cy="4431983"/>
          </a:xfrm>
          <a:prstGeom prst="rect">
            <a:avLst/>
          </a:prstGeom>
          <a:noFill/>
        </p:spPr>
        <p:txBody>
          <a:bodyPr wrap="square" rtlCol="0">
            <a:spAutoFit/>
          </a:bodyPr>
          <a:lstStyle/>
          <a:p>
            <a:r>
              <a:rPr lang="en-US" sz="2400" dirty="0"/>
              <a:t>Suppose I throw random darts into the square.</a:t>
            </a:r>
          </a:p>
          <a:p>
            <a:endParaRPr lang="en-US" sz="2400" dirty="0"/>
          </a:p>
          <a:p>
            <a:r>
              <a:rPr lang="en-US" sz="2400" dirty="0"/>
              <a:t>It might land inside the circle (a hit), or outside the circle (a miss).</a:t>
            </a:r>
          </a:p>
          <a:p>
            <a:endParaRPr lang="en-US" sz="2400" dirty="0"/>
          </a:p>
          <a:p>
            <a:r>
              <a:rPr lang="en-US" sz="2400" dirty="0"/>
              <a:t>Note that the probably of a hit, is in proportion to the ratio of the area of the circle and the area of the square. But I </a:t>
            </a:r>
            <a:r>
              <a:rPr lang="en-US" sz="2400" i="1" dirty="0"/>
              <a:t>know</a:t>
            </a:r>
            <a:r>
              <a:rPr lang="en-US" sz="2400" dirty="0"/>
              <a:t> the area of the square exactly. </a:t>
            </a:r>
          </a:p>
          <a:p>
            <a:endParaRPr lang="en-US" sz="2400" dirty="0"/>
          </a:p>
          <a:p>
            <a:r>
              <a:rPr lang="en-US" sz="2400" dirty="0"/>
              <a:t>So lets throw darts..</a:t>
            </a:r>
            <a:endParaRPr lang="en-US" dirty="0"/>
          </a:p>
          <a:p>
            <a:endParaRPr lang="en-US" dirty="0"/>
          </a:p>
        </p:txBody>
      </p:sp>
      <p:pic>
        <p:nvPicPr>
          <p:cNvPr id="3073" name="Picture 1025" descr="16,995 Dart Illustrations &amp;amp; Clip Art">
            <a:extLst>
              <a:ext uri="{FF2B5EF4-FFF2-40B4-BE49-F238E27FC236}">
                <a16:creationId xmlns:a16="http://schemas.microsoft.com/office/drawing/2014/main" id="{7BDA439A-3195-41DA-92A4-D2B8A5A371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629" r="49020"/>
          <a:stretch/>
        </p:blipFill>
        <p:spPr bwMode="auto">
          <a:xfrm>
            <a:off x="9494400" y="4249391"/>
            <a:ext cx="880149" cy="1011054"/>
          </a:xfrm>
          <a:prstGeom prst="rect">
            <a:avLst/>
          </a:prstGeom>
          <a:noFill/>
          <a:extLst>
            <a:ext uri="{909E8E84-426E-40DD-AFC4-6F175D3DCCD1}">
              <a14:hiddenFill xmlns:a14="http://schemas.microsoft.com/office/drawing/2010/main">
                <a:solidFill>
                  <a:srgbClr val="FFFFFF"/>
                </a:solidFill>
              </a14:hiddenFill>
            </a:ext>
          </a:extLst>
        </p:spPr>
      </p:pic>
      <p:pic>
        <p:nvPicPr>
          <p:cNvPr id="1067" name="Picture 1025" descr="16,995 Dart Illustrations &amp;amp; Clip Art">
            <a:extLst>
              <a:ext uri="{FF2B5EF4-FFF2-40B4-BE49-F238E27FC236}">
                <a16:creationId xmlns:a16="http://schemas.microsoft.com/office/drawing/2014/main" id="{510A9EA3-12CF-48E8-B7D0-8B47E00629B3}"/>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041" b="55937"/>
          <a:stretch/>
        </p:blipFill>
        <p:spPr bwMode="auto">
          <a:xfrm>
            <a:off x="10823643" y="2665784"/>
            <a:ext cx="862519" cy="763216"/>
          </a:xfrm>
          <a:prstGeom prst="rect">
            <a:avLst/>
          </a:prstGeom>
          <a:noFill/>
          <a:extLst>
            <a:ext uri="{909E8E84-426E-40DD-AFC4-6F175D3DCCD1}">
              <a14:hiddenFill xmlns:a14="http://schemas.microsoft.com/office/drawing/2010/main">
                <a:solidFill>
                  <a:srgbClr val="FFFFFF"/>
                </a:solidFill>
              </a14:hiddenFill>
            </a:ext>
          </a:extLst>
        </p:spPr>
      </p:pic>
      <p:sp>
        <p:nvSpPr>
          <p:cNvPr id="1066" name="Rectangle 1065">
            <a:extLst>
              <a:ext uri="{FF2B5EF4-FFF2-40B4-BE49-F238E27FC236}">
                <a16:creationId xmlns:a16="http://schemas.microsoft.com/office/drawing/2014/main" id="{5ABC6BE9-95C8-4C14-8EDD-1B1A301B34D8}"/>
              </a:ext>
            </a:extLst>
          </p:cNvPr>
          <p:cNvSpPr/>
          <p:nvPr/>
        </p:nvSpPr>
        <p:spPr>
          <a:xfrm>
            <a:off x="9066179" y="3827834"/>
            <a:ext cx="773349" cy="666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1D7D320-10E8-428C-9828-8A256F919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4691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1748" name="Rectangle 2"/>
          <p:cNvSpPr>
            <a:spLocks noGrp="1" noChangeArrowheads="1"/>
          </p:cNvSpPr>
          <p:nvPr>
            <p:ph type="title"/>
          </p:nvPr>
        </p:nvSpPr>
        <p:spPr>
          <a:xfrm>
            <a:off x="6215064" y="110991"/>
            <a:ext cx="4452937" cy="1143000"/>
          </a:xfrm>
        </p:spPr>
        <p:txBody>
          <a:bodyPr>
            <a:normAutofit fontScale="90000"/>
          </a:bodyPr>
          <a:lstStyle/>
          <a:p>
            <a:pPr eaLnBrk="1" hangingPunct="1"/>
            <a:r>
              <a:rPr lang="en-US" dirty="0">
                <a:effectLst>
                  <a:outerShdw blurRad="38100" dist="38100" dir="2700000" algn="tl">
                    <a:srgbClr val="000000">
                      <a:alpha val="43137"/>
                    </a:srgbClr>
                  </a:outerShdw>
                </a:effectLst>
              </a:rPr>
              <a:t>Games With Chance</a:t>
            </a:r>
          </a:p>
        </p:txBody>
      </p:sp>
      <p:sp>
        <p:nvSpPr>
          <p:cNvPr id="31749" name="Rectangle 3"/>
          <p:cNvSpPr>
            <a:spLocks noGrp="1" noChangeArrowheads="1"/>
          </p:cNvSpPr>
          <p:nvPr>
            <p:ph type="body" idx="1"/>
          </p:nvPr>
        </p:nvSpPr>
        <p:spPr>
          <a:xfrm>
            <a:off x="6215064" y="1926167"/>
            <a:ext cx="4324669" cy="3694467"/>
          </a:xfrm>
        </p:spPr>
        <p:txBody>
          <a:bodyPr/>
          <a:lstStyle/>
          <a:p>
            <a:pPr eaLnBrk="1" hangingPunct="1"/>
            <a:r>
              <a:rPr lang="en-US" sz="2400" dirty="0"/>
              <a:t>Consider backgammon</a:t>
            </a:r>
          </a:p>
          <a:p>
            <a:pPr lvl="1" eaLnBrk="1" hangingPunct="1"/>
            <a:r>
              <a:rPr lang="en-US" sz="2000" dirty="0"/>
              <a:t>A die roll determines the moves a player can make</a:t>
            </a:r>
          </a:p>
          <a:p>
            <a:pPr lvl="1" eaLnBrk="1" hangingPunct="1"/>
            <a:r>
              <a:rPr lang="en-US" sz="2000" dirty="0"/>
              <a:t>Alternates moves and die rolls</a:t>
            </a:r>
          </a:p>
          <a:p>
            <a:pPr eaLnBrk="1" hangingPunct="1"/>
            <a:r>
              <a:rPr lang="en-US" sz="2400" dirty="0"/>
              <a:t>Representation</a:t>
            </a:r>
          </a:p>
          <a:p>
            <a:pPr lvl="1" eaLnBrk="1" hangingPunct="1"/>
            <a:r>
              <a:rPr lang="en-US" sz="2000" dirty="0"/>
              <a:t>Add </a:t>
            </a:r>
            <a:r>
              <a:rPr lang="en-US" sz="2000" i="1" dirty="0"/>
              <a:t>chance nodes</a:t>
            </a:r>
            <a:r>
              <a:rPr lang="en-US" sz="2000" dirty="0"/>
              <a:t> to the game tree</a:t>
            </a:r>
          </a:p>
        </p:txBody>
      </p:sp>
      <p:pic>
        <p:nvPicPr>
          <p:cNvPr id="20482" name="Picture 2" descr="http://www.backgammoninlondon.com/news/pics/backgammon_to_win_position.jpg"/>
          <p:cNvPicPr>
            <a:picLocks noChangeAspect="1" noChangeArrowheads="1"/>
          </p:cNvPicPr>
          <p:nvPr/>
        </p:nvPicPr>
        <p:blipFill>
          <a:blip r:embed="rId3" cstate="print"/>
          <a:srcRect/>
          <a:stretch>
            <a:fillRect/>
          </a:stretch>
        </p:blipFill>
        <p:spPr bwMode="auto">
          <a:xfrm>
            <a:off x="7777192" y="5065222"/>
            <a:ext cx="2685810" cy="1792778"/>
          </a:xfrm>
          <a:prstGeom prst="rect">
            <a:avLst/>
          </a:prstGeom>
          <a:noFill/>
        </p:spPr>
      </p:pic>
    </p:spTree>
    <p:extLst>
      <p:ext uri="{BB962C8B-B14F-4D97-AF65-F5344CB8AC3E}">
        <p14:creationId xmlns:p14="http://schemas.microsoft.com/office/powerpoint/2010/main" val="3100347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title"/>
          </p:nvPr>
        </p:nvSpPr>
        <p:spPr>
          <a:xfrm>
            <a:off x="1539950" y="0"/>
            <a:ext cx="3625701" cy="1143000"/>
          </a:xfrm>
        </p:spPr>
        <p:txBody>
          <a:bodyPr/>
          <a:lstStyle/>
          <a:p>
            <a:pPr algn="l" eaLnBrk="1" hangingPunct="1"/>
            <a:r>
              <a:rPr lang="en-US" dirty="0">
                <a:effectLst>
                  <a:outerShdw blurRad="38100" dist="38100" dir="2700000" algn="tl">
                    <a:srgbClr val="000000">
                      <a:alpha val="43137"/>
                    </a:srgbClr>
                  </a:outerShdw>
                </a:effectLst>
              </a:rPr>
              <a:t>Chance Nodes</a:t>
            </a:r>
          </a:p>
        </p:txBody>
      </p:sp>
      <p:pic>
        <p:nvPicPr>
          <p:cNvPr id="19460" name="Picture 4"/>
          <p:cNvPicPr>
            <a:picLocks noChangeAspect="1" noChangeArrowheads="1"/>
          </p:cNvPicPr>
          <p:nvPr/>
        </p:nvPicPr>
        <p:blipFill>
          <a:blip r:embed="rId2" cstate="print"/>
          <a:srcRect/>
          <a:stretch>
            <a:fillRect/>
          </a:stretch>
        </p:blipFill>
        <p:spPr bwMode="auto">
          <a:xfrm>
            <a:off x="1752600" y="864333"/>
            <a:ext cx="742950" cy="933450"/>
          </a:xfrm>
          <a:prstGeom prst="rect">
            <a:avLst/>
          </a:prstGeom>
          <a:noFill/>
          <a:ln w="9525">
            <a:noFill/>
            <a:miter lim="800000"/>
            <a:headEnd/>
            <a:tailEnd/>
          </a:ln>
        </p:spPr>
      </p:pic>
      <p:sp>
        <p:nvSpPr>
          <p:cNvPr id="131" name="TextBox 130"/>
          <p:cNvSpPr txBox="1"/>
          <p:nvPr/>
        </p:nvSpPr>
        <p:spPr>
          <a:xfrm>
            <a:off x="5760467" y="110683"/>
            <a:ext cx="4291559" cy="2123658"/>
          </a:xfrm>
          <a:prstGeom prst="rect">
            <a:avLst/>
          </a:prstGeom>
          <a:noFill/>
        </p:spPr>
        <p:txBody>
          <a:bodyPr wrap="none" rtlCol="0">
            <a:spAutoFit/>
          </a:bodyPr>
          <a:lstStyle/>
          <a:p>
            <a:r>
              <a:rPr lang="en-US" sz="2000" dirty="0"/>
              <a:t>Note that different games can be:</a:t>
            </a:r>
          </a:p>
          <a:p>
            <a:r>
              <a:rPr lang="en-US" sz="1600" dirty="0">
                <a:solidFill>
                  <a:srgbClr val="C00000"/>
                </a:solidFill>
              </a:rPr>
              <a:t> Chance</a:t>
            </a:r>
            <a:r>
              <a:rPr lang="en-US" sz="1600" dirty="0"/>
              <a:t>, Max, Min, </a:t>
            </a:r>
            <a:r>
              <a:rPr lang="en-US" sz="1600" dirty="0">
                <a:solidFill>
                  <a:srgbClr val="C00000"/>
                </a:solidFill>
              </a:rPr>
              <a:t>Chance</a:t>
            </a:r>
            <a:r>
              <a:rPr lang="en-US" sz="1600" dirty="0"/>
              <a:t>, Max, Min,..</a:t>
            </a:r>
          </a:p>
          <a:p>
            <a:r>
              <a:rPr lang="en-US" sz="1600" dirty="0"/>
              <a:t> Max,</a:t>
            </a:r>
            <a:r>
              <a:rPr lang="en-US" sz="1600" dirty="0">
                <a:solidFill>
                  <a:srgbClr val="C00000"/>
                </a:solidFill>
              </a:rPr>
              <a:t> Chance</a:t>
            </a:r>
            <a:r>
              <a:rPr lang="en-US" sz="1600" dirty="0"/>
              <a:t>, Min, </a:t>
            </a:r>
            <a:r>
              <a:rPr lang="en-US" sz="1600" dirty="0">
                <a:solidFill>
                  <a:srgbClr val="C00000"/>
                </a:solidFill>
              </a:rPr>
              <a:t>Chance</a:t>
            </a:r>
            <a:r>
              <a:rPr lang="en-US" sz="1600" dirty="0"/>
              <a:t>, Max,</a:t>
            </a:r>
            <a:r>
              <a:rPr lang="en-US" sz="1600" dirty="0">
                <a:solidFill>
                  <a:srgbClr val="C00000"/>
                </a:solidFill>
              </a:rPr>
              <a:t> Chance</a:t>
            </a:r>
            <a:r>
              <a:rPr lang="en-US" sz="1600" dirty="0"/>
              <a:t>, Min,..</a:t>
            </a:r>
          </a:p>
          <a:p>
            <a:r>
              <a:rPr lang="en-US" sz="1600" dirty="0"/>
              <a:t> Max, Min, </a:t>
            </a:r>
            <a:r>
              <a:rPr lang="en-US" sz="1600" dirty="0">
                <a:solidFill>
                  <a:srgbClr val="C00000"/>
                </a:solidFill>
              </a:rPr>
              <a:t>Chance</a:t>
            </a:r>
            <a:r>
              <a:rPr lang="en-US" sz="1600" dirty="0"/>
              <a:t>, Max, Min,</a:t>
            </a:r>
            <a:r>
              <a:rPr lang="en-US" sz="1600" dirty="0">
                <a:solidFill>
                  <a:srgbClr val="C00000"/>
                </a:solidFill>
              </a:rPr>
              <a:t> Chance</a:t>
            </a:r>
            <a:r>
              <a:rPr lang="en-US" sz="1600" dirty="0"/>
              <a:t>,.. </a:t>
            </a:r>
          </a:p>
          <a:p>
            <a:endParaRPr lang="en-US" sz="1600" dirty="0"/>
          </a:p>
          <a:p>
            <a:endParaRPr lang="en-US" sz="1600" dirty="0"/>
          </a:p>
          <a:p>
            <a:r>
              <a:rPr lang="en-US" sz="1600" dirty="0"/>
              <a:t> </a:t>
            </a:r>
          </a:p>
          <a:p>
            <a:endParaRPr lang="en-US" sz="1600" dirty="0"/>
          </a:p>
        </p:txBody>
      </p:sp>
      <p:pic>
        <p:nvPicPr>
          <p:cNvPr id="3074" name="Picture 2" descr="Antique Playing Card Types, Evaluation Tips, and Values | LoveToKnow">
            <a:extLst>
              <a:ext uri="{FF2B5EF4-FFF2-40B4-BE49-F238E27FC236}">
                <a16:creationId xmlns:a16="http://schemas.microsoft.com/office/drawing/2014/main" id="{17B85753-DD46-4FE7-840F-B4E6BDCFA8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6750" y="1926167"/>
            <a:ext cx="974650" cy="9746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ree Vector | Colorful wheel of luck with money. spinning fortune wheel,  las vegas, prize.">
            <a:extLst>
              <a:ext uri="{FF2B5EF4-FFF2-40B4-BE49-F238E27FC236}">
                <a16:creationId xmlns:a16="http://schemas.microsoft.com/office/drawing/2014/main" id="{6314174C-74FC-44FE-9538-FCB64EE21D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423" y="3106209"/>
            <a:ext cx="965161" cy="928158"/>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32E2D545-0D75-4182-9A30-7978D7FEC02B}"/>
              </a:ext>
            </a:extLst>
          </p:cNvPr>
          <p:cNvSpPr>
            <a:spLocks noChangeArrowheads="1"/>
          </p:cNvSpPr>
          <p:nvPr/>
        </p:nvSpPr>
        <p:spPr bwMode="auto">
          <a:xfrm>
            <a:off x="9757833" y="5196760"/>
            <a:ext cx="381000" cy="381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8" name="AutoShape 16">
            <a:extLst>
              <a:ext uri="{FF2B5EF4-FFF2-40B4-BE49-F238E27FC236}">
                <a16:creationId xmlns:a16="http://schemas.microsoft.com/office/drawing/2014/main" id="{E88BCEB1-8D41-4512-929C-F36A8C81B370}"/>
              </a:ext>
            </a:extLst>
          </p:cNvPr>
          <p:cNvSpPr>
            <a:spLocks noChangeArrowheads="1"/>
          </p:cNvSpPr>
          <p:nvPr/>
        </p:nvSpPr>
        <p:spPr bwMode="auto">
          <a:xfrm rot="10800000">
            <a:off x="8360833" y="6218066"/>
            <a:ext cx="533400" cy="38100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9" name="AutoShape 16">
            <a:extLst>
              <a:ext uri="{FF2B5EF4-FFF2-40B4-BE49-F238E27FC236}">
                <a16:creationId xmlns:a16="http://schemas.microsoft.com/office/drawing/2014/main" id="{0721F2F0-B12A-4455-B899-D527EEAB91EA}"/>
              </a:ext>
            </a:extLst>
          </p:cNvPr>
          <p:cNvSpPr>
            <a:spLocks noChangeArrowheads="1"/>
          </p:cNvSpPr>
          <p:nvPr/>
        </p:nvSpPr>
        <p:spPr bwMode="auto">
          <a:xfrm rot="10800000" flipV="1">
            <a:off x="10052026" y="5837681"/>
            <a:ext cx="533400" cy="38100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1" name="TextBox 10">
            <a:extLst>
              <a:ext uri="{FF2B5EF4-FFF2-40B4-BE49-F238E27FC236}">
                <a16:creationId xmlns:a16="http://schemas.microsoft.com/office/drawing/2014/main" id="{FA96EAEC-2FF3-4D33-9C34-CAAEFA0204A7}"/>
              </a:ext>
            </a:extLst>
          </p:cNvPr>
          <p:cNvSpPr txBox="1"/>
          <p:nvPr/>
        </p:nvSpPr>
        <p:spPr>
          <a:xfrm>
            <a:off x="6311899" y="5278273"/>
            <a:ext cx="4097868" cy="1200329"/>
          </a:xfrm>
          <a:prstGeom prst="rect">
            <a:avLst/>
          </a:prstGeom>
          <a:noFill/>
        </p:spPr>
        <p:txBody>
          <a:bodyPr wrap="square">
            <a:spAutoFit/>
          </a:bodyPr>
          <a:lstStyle/>
          <a:p>
            <a:r>
              <a:rPr lang="en-US" sz="1800" dirty="0"/>
              <a:t>We will indicate chance nodes with</a:t>
            </a:r>
          </a:p>
          <a:p>
            <a:endParaRPr lang="en-US" dirty="0"/>
          </a:p>
          <a:p>
            <a:r>
              <a:rPr lang="en-US" dirty="0"/>
              <a:t>Recall that we indicate Max nodes with </a:t>
            </a:r>
          </a:p>
          <a:p>
            <a:r>
              <a:rPr lang="en-US" dirty="0"/>
              <a:t>And Min nodes with</a:t>
            </a:r>
          </a:p>
        </p:txBody>
      </p:sp>
    </p:spTree>
    <p:extLst>
      <p:ext uri="{BB962C8B-B14F-4D97-AF65-F5344CB8AC3E}">
        <p14:creationId xmlns:p14="http://schemas.microsoft.com/office/powerpoint/2010/main" val="2156175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2" cstate="print"/>
          <a:srcRect/>
          <a:stretch>
            <a:fillRect/>
          </a:stretch>
        </p:blipFill>
        <p:spPr bwMode="auto">
          <a:xfrm>
            <a:off x="4027260" y="3104635"/>
            <a:ext cx="477197" cy="505545"/>
          </a:xfrm>
          <a:prstGeom prst="rect">
            <a:avLst/>
          </a:prstGeom>
          <a:noFill/>
          <a:ln w="9525">
            <a:noFill/>
            <a:miter lim="800000"/>
            <a:headEnd/>
            <a:tailEnd/>
          </a:ln>
        </p:spPr>
      </p:pic>
      <p:pic>
        <p:nvPicPr>
          <p:cNvPr id="19458" name="Picture 2"/>
          <p:cNvPicPr>
            <a:picLocks noChangeAspect="1" noChangeArrowheads="1"/>
          </p:cNvPicPr>
          <p:nvPr/>
        </p:nvPicPr>
        <p:blipFill>
          <a:blip r:embed="rId3" cstate="print"/>
          <a:srcRect/>
          <a:stretch>
            <a:fillRect/>
          </a:stretch>
        </p:blipFill>
        <p:spPr bwMode="auto">
          <a:xfrm>
            <a:off x="6357074" y="3104635"/>
            <a:ext cx="524444" cy="519719"/>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8746463" y="3104635"/>
            <a:ext cx="496095" cy="519719"/>
          </a:xfrm>
          <a:prstGeom prst="rect">
            <a:avLst/>
          </a:prstGeom>
          <a:noFill/>
          <a:ln w="9525">
            <a:noFill/>
            <a:miter lim="800000"/>
            <a:headEnd/>
            <a:tailEnd/>
          </a:ln>
        </p:spPr>
      </p:pic>
      <p:sp>
        <p:nvSpPr>
          <p:cNvPr id="32772" name="Rectangle 2"/>
          <p:cNvSpPr>
            <a:spLocks noGrp="1" noChangeArrowheads="1"/>
          </p:cNvSpPr>
          <p:nvPr>
            <p:ph type="title"/>
          </p:nvPr>
        </p:nvSpPr>
        <p:spPr>
          <a:xfrm>
            <a:off x="1539950" y="0"/>
            <a:ext cx="3625701" cy="1143000"/>
          </a:xfrm>
        </p:spPr>
        <p:txBody>
          <a:bodyPr/>
          <a:lstStyle/>
          <a:p>
            <a:pPr algn="l" eaLnBrk="1" hangingPunct="1"/>
            <a:r>
              <a:rPr lang="en-US" dirty="0">
                <a:effectLst>
                  <a:outerShdw blurRad="38100" dist="38100" dir="2700000" algn="tl">
                    <a:srgbClr val="000000">
                      <a:alpha val="43137"/>
                    </a:srgbClr>
                  </a:outerShdw>
                </a:effectLst>
              </a:rPr>
              <a:t>Chance Nodes</a:t>
            </a:r>
          </a:p>
        </p:txBody>
      </p:sp>
      <p:sp>
        <p:nvSpPr>
          <p:cNvPr id="32773" name="AutoShape 4"/>
          <p:cNvSpPr>
            <a:spLocks noChangeArrowheads="1"/>
          </p:cNvSpPr>
          <p:nvPr/>
        </p:nvSpPr>
        <p:spPr bwMode="auto">
          <a:xfrm>
            <a:off x="9901844" y="1145618"/>
            <a:ext cx="533400" cy="38100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32775" name="Oval 6"/>
          <p:cNvSpPr>
            <a:spLocks noChangeArrowheads="1"/>
          </p:cNvSpPr>
          <p:nvPr/>
        </p:nvSpPr>
        <p:spPr bwMode="auto">
          <a:xfrm>
            <a:off x="3505200" y="3124200"/>
            <a:ext cx="381000" cy="381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2777" name="Text Box 14"/>
          <p:cNvSpPr txBox="1">
            <a:spLocks noChangeArrowheads="1"/>
          </p:cNvSpPr>
          <p:nvPr/>
        </p:nvSpPr>
        <p:spPr bwMode="auto">
          <a:xfrm>
            <a:off x="1752601" y="2057400"/>
            <a:ext cx="589713" cy="369332"/>
          </a:xfrm>
          <a:prstGeom prst="rect">
            <a:avLst/>
          </a:prstGeom>
          <a:noFill/>
          <a:ln w="9525">
            <a:noFill/>
            <a:miter lim="800000"/>
            <a:headEnd/>
            <a:tailEnd/>
          </a:ln>
        </p:spPr>
        <p:txBody>
          <a:bodyPr wrap="none">
            <a:spAutoFit/>
          </a:bodyPr>
          <a:lstStyle/>
          <a:p>
            <a:r>
              <a:rPr lang="en-US" dirty="0"/>
              <a:t>Max</a:t>
            </a:r>
          </a:p>
        </p:txBody>
      </p:sp>
      <p:sp>
        <p:nvSpPr>
          <p:cNvPr id="32778" name="Text Box 15"/>
          <p:cNvSpPr txBox="1">
            <a:spLocks noChangeArrowheads="1"/>
          </p:cNvSpPr>
          <p:nvPr/>
        </p:nvSpPr>
        <p:spPr bwMode="auto">
          <a:xfrm>
            <a:off x="1676401" y="3048000"/>
            <a:ext cx="875561" cy="369332"/>
          </a:xfrm>
          <a:prstGeom prst="rect">
            <a:avLst/>
          </a:prstGeom>
          <a:noFill/>
          <a:ln w="9525">
            <a:noFill/>
            <a:miter lim="800000"/>
            <a:headEnd/>
            <a:tailEnd/>
          </a:ln>
        </p:spPr>
        <p:txBody>
          <a:bodyPr wrap="none">
            <a:spAutoFit/>
          </a:bodyPr>
          <a:lstStyle/>
          <a:p>
            <a:r>
              <a:rPr lang="en-US" dirty="0">
                <a:solidFill>
                  <a:srgbClr val="C00000"/>
                </a:solidFill>
              </a:rPr>
              <a:t>Chance</a:t>
            </a:r>
          </a:p>
        </p:txBody>
      </p:sp>
      <p:sp>
        <p:nvSpPr>
          <p:cNvPr id="32784" name="Oval 21"/>
          <p:cNvSpPr>
            <a:spLocks noChangeArrowheads="1"/>
          </p:cNvSpPr>
          <p:nvPr/>
        </p:nvSpPr>
        <p:spPr bwMode="auto">
          <a:xfrm>
            <a:off x="5867400" y="3124200"/>
            <a:ext cx="381000" cy="381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2788" name="Oval 26"/>
          <p:cNvSpPr>
            <a:spLocks noChangeArrowheads="1"/>
          </p:cNvSpPr>
          <p:nvPr/>
        </p:nvSpPr>
        <p:spPr bwMode="auto">
          <a:xfrm>
            <a:off x="8305800" y="3124200"/>
            <a:ext cx="381000" cy="381000"/>
          </a:xfrm>
          <a:prstGeom prst="ellipse">
            <a:avLst/>
          </a:prstGeom>
          <a:solidFill>
            <a:schemeClr val="accent1"/>
          </a:solidFill>
          <a:ln w="9525">
            <a:solidFill>
              <a:schemeClr val="tx1"/>
            </a:solidFill>
            <a:round/>
            <a:headEnd/>
            <a:tailEnd/>
          </a:ln>
        </p:spPr>
        <p:txBody>
          <a:bodyPr wrap="none" anchor="ctr"/>
          <a:lstStyle/>
          <a:p>
            <a:endParaRPr lang="en-US"/>
          </a:p>
        </p:txBody>
      </p:sp>
      <p:cxnSp>
        <p:nvCxnSpPr>
          <p:cNvPr id="32790" name="AutoShape 28"/>
          <p:cNvCxnSpPr>
            <a:cxnSpLocks noChangeShapeType="1"/>
            <a:stCxn id="32773" idx="3"/>
            <a:endCxn id="32784" idx="7"/>
          </p:cNvCxnSpPr>
          <p:nvPr/>
        </p:nvCxnSpPr>
        <p:spPr bwMode="auto">
          <a:xfrm flipH="1">
            <a:off x="6192604" y="1526618"/>
            <a:ext cx="3975940" cy="1653378"/>
          </a:xfrm>
          <a:prstGeom prst="straightConnector1">
            <a:avLst/>
          </a:prstGeom>
          <a:noFill/>
          <a:ln w="9525">
            <a:solidFill>
              <a:schemeClr val="tx1"/>
            </a:solidFill>
            <a:round/>
            <a:headEnd/>
            <a:tailEnd type="triangle" w="med" len="med"/>
          </a:ln>
        </p:spPr>
      </p:cxnSp>
      <p:cxnSp>
        <p:nvCxnSpPr>
          <p:cNvPr id="32791" name="AutoShape 29"/>
          <p:cNvCxnSpPr>
            <a:cxnSpLocks noChangeShapeType="1"/>
            <a:stCxn id="32773" idx="3"/>
            <a:endCxn id="32775" idx="7"/>
          </p:cNvCxnSpPr>
          <p:nvPr/>
        </p:nvCxnSpPr>
        <p:spPr bwMode="auto">
          <a:xfrm flipH="1">
            <a:off x="3830404" y="1526618"/>
            <a:ext cx="6338140" cy="1653378"/>
          </a:xfrm>
          <a:prstGeom prst="straightConnector1">
            <a:avLst/>
          </a:prstGeom>
          <a:noFill/>
          <a:ln w="9525">
            <a:solidFill>
              <a:schemeClr val="tx1"/>
            </a:solidFill>
            <a:round/>
            <a:headEnd/>
            <a:tailEnd type="triangle" w="med" len="med"/>
          </a:ln>
        </p:spPr>
      </p:cxnSp>
      <p:cxnSp>
        <p:nvCxnSpPr>
          <p:cNvPr id="32792" name="AutoShape 30"/>
          <p:cNvCxnSpPr>
            <a:cxnSpLocks noChangeShapeType="1"/>
            <a:stCxn id="32773" idx="3"/>
            <a:endCxn id="32788" idx="0"/>
          </p:cNvCxnSpPr>
          <p:nvPr/>
        </p:nvCxnSpPr>
        <p:spPr bwMode="auto">
          <a:xfrm flipH="1">
            <a:off x="8496300" y="1526618"/>
            <a:ext cx="1672244" cy="1597582"/>
          </a:xfrm>
          <a:prstGeom prst="straightConnector1">
            <a:avLst/>
          </a:prstGeom>
          <a:noFill/>
          <a:ln w="9525">
            <a:solidFill>
              <a:schemeClr val="tx1"/>
            </a:solidFill>
            <a:round/>
            <a:headEnd/>
            <a:tailEnd type="triangle" w="med" len="med"/>
          </a:ln>
        </p:spPr>
      </p:cxnSp>
      <p:sp>
        <p:nvSpPr>
          <p:cNvPr id="32799" name="Text Box 37"/>
          <p:cNvSpPr txBox="1">
            <a:spLocks noChangeArrowheads="1"/>
          </p:cNvSpPr>
          <p:nvPr/>
        </p:nvSpPr>
        <p:spPr bwMode="auto">
          <a:xfrm>
            <a:off x="4514114" y="3329248"/>
            <a:ext cx="471604" cy="584775"/>
          </a:xfrm>
          <a:prstGeom prst="rect">
            <a:avLst/>
          </a:prstGeom>
          <a:noFill/>
          <a:ln w="9525">
            <a:noFill/>
            <a:miter lim="800000"/>
            <a:headEnd/>
            <a:tailEnd/>
          </a:ln>
        </p:spPr>
        <p:txBody>
          <a:bodyPr wrap="none">
            <a:spAutoFit/>
          </a:bodyPr>
          <a:lstStyle/>
          <a:p>
            <a:pPr algn="ctr"/>
            <a:r>
              <a:rPr lang="en-US" sz="1600" dirty="0">
                <a:solidFill>
                  <a:srgbClr val="FF0000"/>
                </a:solidFill>
              </a:rPr>
              <a:t>1/6</a:t>
            </a:r>
          </a:p>
          <a:p>
            <a:pPr algn="ctr"/>
            <a:r>
              <a:rPr lang="en-US" sz="1600" dirty="0">
                <a:solidFill>
                  <a:srgbClr val="0000FF"/>
                </a:solidFill>
              </a:rPr>
              <a:t>1</a:t>
            </a:r>
          </a:p>
        </p:txBody>
      </p:sp>
      <p:cxnSp>
        <p:nvCxnSpPr>
          <p:cNvPr id="32803" name="AutoShape 41"/>
          <p:cNvCxnSpPr>
            <a:cxnSpLocks noChangeShapeType="1"/>
            <a:stCxn id="32775" idx="4"/>
          </p:cNvCxnSpPr>
          <p:nvPr/>
        </p:nvCxnSpPr>
        <p:spPr bwMode="auto">
          <a:xfrm flipH="1">
            <a:off x="3352800" y="3505200"/>
            <a:ext cx="342900" cy="304800"/>
          </a:xfrm>
          <a:prstGeom prst="straightConnector1">
            <a:avLst/>
          </a:prstGeom>
          <a:noFill/>
          <a:ln w="9525">
            <a:solidFill>
              <a:schemeClr val="tx1"/>
            </a:solidFill>
            <a:round/>
            <a:headEnd/>
            <a:tailEnd type="triangle" w="med" len="med"/>
          </a:ln>
        </p:spPr>
      </p:cxnSp>
      <p:cxnSp>
        <p:nvCxnSpPr>
          <p:cNvPr id="32804" name="AutoShape 42"/>
          <p:cNvCxnSpPr>
            <a:cxnSpLocks noChangeShapeType="1"/>
            <a:stCxn id="32775" idx="4"/>
          </p:cNvCxnSpPr>
          <p:nvPr/>
        </p:nvCxnSpPr>
        <p:spPr bwMode="auto">
          <a:xfrm>
            <a:off x="3695700" y="3505200"/>
            <a:ext cx="342900" cy="304800"/>
          </a:xfrm>
          <a:prstGeom prst="straightConnector1">
            <a:avLst/>
          </a:prstGeom>
          <a:noFill/>
          <a:ln w="9525">
            <a:solidFill>
              <a:schemeClr val="tx1"/>
            </a:solidFill>
            <a:round/>
            <a:headEnd/>
            <a:tailEnd type="triangle" w="med" len="med"/>
          </a:ln>
        </p:spPr>
      </p:cxnSp>
      <p:cxnSp>
        <p:nvCxnSpPr>
          <p:cNvPr id="32805" name="AutoShape 43"/>
          <p:cNvCxnSpPr>
            <a:cxnSpLocks noChangeShapeType="1"/>
            <a:stCxn id="32788" idx="4"/>
          </p:cNvCxnSpPr>
          <p:nvPr/>
        </p:nvCxnSpPr>
        <p:spPr bwMode="auto">
          <a:xfrm flipH="1">
            <a:off x="8153400" y="3505200"/>
            <a:ext cx="342900" cy="228600"/>
          </a:xfrm>
          <a:prstGeom prst="straightConnector1">
            <a:avLst/>
          </a:prstGeom>
          <a:noFill/>
          <a:ln w="9525">
            <a:solidFill>
              <a:schemeClr val="tx1"/>
            </a:solidFill>
            <a:round/>
            <a:headEnd/>
            <a:tailEnd type="triangle" w="med" len="med"/>
          </a:ln>
        </p:spPr>
      </p:cxnSp>
      <p:cxnSp>
        <p:nvCxnSpPr>
          <p:cNvPr id="32806" name="AutoShape 44"/>
          <p:cNvCxnSpPr>
            <a:cxnSpLocks noChangeShapeType="1"/>
            <a:stCxn id="32788" idx="4"/>
          </p:cNvCxnSpPr>
          <p:nvPr/>
        </p:nvCxnSpPr>
        <p:spPr bwMode="auto">
          <a:xfrm>
            <a:off x="8496300" y="3505200"/>
            <a:ext cx="342900" cy="228600"/>
          </a:xfrm>
          <a:prstGeom prst="straightConnector1">
            <a:avLst/>
          </a:prstGeom>
          <a:noFill/>
          <a:ln w="9525">
            <a:solidFill>
              <a:schemeClr val="tx1"/>
            </a:solidFill>
            <a:round/>
            <a:headEnd/>
            <a:tailEnd type="triangle" w="med" len="med"/>
          </a:ln>
        </p:spPr>
      </p:cxnSp>
      <p:sp>
        <p:nvSpPr>
          <p:cNvPr id="32807" name="Text Box 45"/>
          <p:cNvSpPr txBox="1">
            <a:spLocks noChangeArrowheads="1"/>
          </p:cNvSpPr>
          <p:nvPr/>
        </p:nvSpPr>
        <p:spPr bwMode="auto">
          <a:xfrm>
            <a:off x="3505200" y="3581400"/>
            <a:ext cx="325730" cy="338554"/>
          </a:xfrm>
          <a:prstGeom prst="rect">
            <a:avLst/>
          </a:prstGeom>
          <a:noFill/>
          <a:ln w="9525">
            <a:noFill/>
            <a:miter lim="800000"/>
            <a:headEnd/>
            <a:tailEnd/>
          </a:ln>
        </p:spPr>
        <p:txBody>
          <a:bodyPr wrap="none">
            <a:spAutoFit/>
          </a:bodyPr>
          <a:lstStyle/>
          <a:p>
            <a:r>
              <a:rPr lang="en-US" sz="1600"/>
              <a:t>…</a:t>
            </a:r>
          </a:p>
        </p:txBody>
      </p:sp>
      <p:sp>
        <p:nvSpPr>
          <p:cNvPr id="32808" name="Text Box 46"/>
          <p:cNvSpPr txBox="1">
            <a:spLocks noChangeArrowheads="1"/>
          </p:cNvSpPr>
          <p:nvPr/>
        </p:nvSpPr>
        <p:spPr bwMode="auto">
          <a:xfrm>
            <a:off x="8305800" y="3505200"/>
            <a:ext cx="325730" cy="338554"/>
          </a:xfrm>
          <a:prstGeom prst="rect">
            <a:avLst/>
          </a:prstGeom>
          <a:noFill/>
          <a:ln w="9525">
            <a:noFill/>
            <a:miter lim="800000"/>
            <a:headEnd/>
            <a:tailEnd/>
          </a:ln>
        </p:spPr>
        <p:txBody>
          <a:bodyPr wrap="none">
            <a:spAutoFit/>
          </a:bodyPr>
          <a:lstStyle/>
          <a:p>
            <a:r>
              <a:rPr lang="en-US" sz="1600"/>
              <a:t>…</a:t>
            </a:r>
          </a:p>
        </p:txBody>
      </p:sp>
      <p:sp>
        <p:nvSpPr>
          <p:cNvPr id="32824" name="Text Box 62"/>
          <p:cNvSpPr txBox="1">
            <a:spLocks noChangeArrowheads="1"/>
          </p:cNvSpPr>
          <p:nvPr/>
        </p:nvSpPr>
        <p:spPr bwMode="auto">
          <a:xfrm>
            <a:off x="6938659" y="3388823"/>
            <a:ext cx="471604" cy="584775"/>
          </a:xfrm>
          <a:prstGeom prst="rect">
            <a:avLst/>
          </a:prstGeom>
          <a:noFill/>
          <a:ln w="9525">
            <a:noFill/>
            <a:miter lim="800000"/>
            <a:headEnd/>
            <a:tailEnd/>
          </a:ln>
        </p:spPr>
        <p:txBody>
          <a:bodyPr wrap="none">
            <a:spAutoFit/>
          </a:bodyPr>
          <a:lstStyle/>
          <a:p>
            <a:pPr algn="ctr"/>
            <a:r>
              <a:rPr lang="en-US" sz="1600" dirty="0">
                <a:solidFill>
                  <a:srgbClr val="FF0000"/>
                </a:solidFill>
              </a:rPr>
              <a:t>1/6</a:t>
            </a:r>
          </a:p>
          <a:p>
            <a:pPr algn="ctr"/>
            <a:r>
              <a:rPr lang="en-US" sz="1600" dirty="0">
                <a:solidFill>
                  <a:srgbClr val="0000FF"/>
                </a:solidFill>
              </a:rPr>
              <a:t>2</a:t>
            </a:r>
          </a:p>
        </p:txBody>
      </p:sp>
      <p:pic>
        <p:nvPicPr>
          <p:cNvPr id="19460" name="Picture 4"/>
          <p:cNvPicPr>
            <a:picLocks noChangeAspect="1" noChangeArrowheads="1"/>
          </p:cNvPicPr>
          <p:nvPr/>
        </p:nvPicPr>
        <p:blipFill>
          <a:blip r:embed="rId5" cstate="print"/>
          <a:srcRect/>
          <a:stretch>
            <a:fillRect/>
          </a:stretch>
        </p:blipFill>
        <p:spPr bwMode="auto">
          <a:xfrm>
            <a:off x="1752600" y="864333"/>
            <a:ext cx="742950" cy="933450"/>
          </a:xfrm>
          <a:prstGeom prst="rect">
            <a:avLst/>
          </a:prstGeom>
          <a:noFill/>
          <a:ln w="9525">
            <a:noFill/>
            <a:miter lim="800000"/>
            <a:headEnd/>
            <a:tailEnd/>
          </a:ln>
        </p:spPr>
      </p:pic>
      <p:sp>
        <p:nvSpPr>
          <p:cNvPr id="63" name="Rectangle 62"/>
          <p:cNvSpPr/>
          <p:nvPr/>
        </p:nvSpPr>
        <p:spPr>
          <a:xfrm>
            <a:off x="8255922" y="3966992"/>
            <a:ext cx="2456122" cy="369332"/>
          </a:xfrm>
          <a:prstGeom prst="rect">
            <a:avLst/>
          </a:prstGeom>
        </p:spPr>
        <p:txBody>
          <a:bodyPr wrap="none">
            <a:spAutoFit/>
          </a:bodyPr>
          <a:lstStyle/>
          <a:p>
            <a:pPr algn="ctr"/>
            <a:r>
              <a:rPr lang="en-US" dirty="0"/>
              <a:t>P(s) = </a:t>
            </a:r>
            <a:r>
              <a:rPr lang="en-US" dirty="0">
                <a:solidFill>
                  <a:srgbClr val="FF0000"/>
                </a:solidFill>
              </a:rPr>
              <a:t>Probability of roll</a:t>
            </a:r>
          </a:p>
        </p:txBody>
      </p:sp>
      <p:cxnSp>
        <p:nvCxnSpPr>
          <p:cNvPr id="65" name="Straight Arrow Connector 64"/>
          <p:cNvCxnSpPr/>
          <p:nvPr/>
        </p:nvCxnSpPr>
        <p:spPr bwMode="auto">
          <a:xfrm flipH="1" flipV="1">
            <a:off x="7351224" y="3624355"/>
            <a:ext cx="954576" cy="518990"/>
          </a:xfrm>
          <a:prstGeom prst="straightConnector1">
            <a:avLst/>
          </a:prstGeom>
          <a:solidFill>
            <a:schemeClr val="accent1"/>
          </a:solidFill>
          <a:ln w="25400" cap="flat" cmpd="sng" algn="ctr">
            <a:solidFill>
              <a:schemeClr val="bg1">
                <a:lumMod val="50000"/>
              </a:schemeClr>
            </a:solidFill>
            <a:prstDash val="sysDash"/>
            <a:round/>
            <a:headEnd type="none" w="med" len="med"/>
            <a:tailEnd type="arrow"/>
          </a:ln>
          <a:effectLst/>
        </p:spPr>
      </p:cxnSp>
      <p:sp>
        <p:nvSpPr>
          <p:cNvPr id="66" name="Rectangle 65"/>
          <p:cNvSpPr/>
          <p:nvPr/>
        </p:nvSpPr>
        <p:spPr>
          <a:xfrm>
            <a:off x="8789324" y="4507468"/>
            <a:ext cx="1338892" cy="369332"/>
          </a:xfrm>
          <a:prstGeom prst="rect">
            <a:avLst/>
          </a:prstGeom>
        </p:spPr>
        <p:txBody>
          <a:bodyPr wrap="none">
            <a:spAutoFit/>
          </a:bodyPr>
          <a:lstStyle/>
          <a:p>
            <a:pPr algn="ctr"/>
            <a:r>
              <a:rPr lang="en-US" dirty="0">
                <a:solidFill>
                  <a:srgbClr val="0000FF"/>
                </a:solidFill>
              </a:rPr>
              <a:t>Value of roll</a:t>
            </a:r>
          </a:p>
        </p:txBody>
      </p:sp>
      <p:cxnSp>
        <p:nvCxnSpPr>
          <p:cNvPr id="67" name="Straight Arrow Connector 66"/>
          <p:cNvCxnSpPr/>
          <p:nvPr/>
        </p:nvCxnSpPr>
        <p:spPr bwMode="auto">
          <a:xfrm flipH="1" flipV="1">
            <a:off x="7351222" y="3840481"/>
            <a:ext cx="1438102" cy="806133"/>
          </a:xfrm>
          <a:prstGeom prst="straightConnector1">
            <a:avLst/>
          </a:prstGeom>
          <a:solidFill>
            <a:schemeClr val="accent1"/>
          </a:solidFill>
          <a:ln w="25400" cap="flat" cmpd="sng" algn="ctr">
            <a:solidFill>
              <a:schemeClr val="bg1">
                <a:lumMod val="50000"/>
              </a:schemeClr>
            </a:solidFill>
            <a:prstDash val="sysDash"/>
            <a:round/>
            <a:headEnd type="none" w="med" len="med"/>
            <a:tailEnd type="arrow"/>
          </a:ln>
          <a:effectLst/>
        </p:spPr>
      </p:cxnSp>
      <p:cxnSp>
        <p:nvCxnSpPr>
          <p:cNvPr id="78" name="Straight Connector 77"/>
          <p:cNvCxnSpPr>
            <a:stCxn id="32773" idx="3"/>
          </p:cNvCxnSpPr>
          <p:nvPr/>
        </p:nvCxnSpPr>
        <p:spPr bwMode="auto">
          <a:xfrm>
            <a:off x="10168544" y="1526619"/>
            <a:ext cx="499456" cy="27116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0" name="Straight Connector 79"/>
          <p:cNvCxnSpPr>
            <a:stCxn id="32773" idx="3"/>
          </p:cNvCxnSpPr>
          <p:nvPr/>
        </p:nvCxnSpPr>
        <p:spPr bwMode="auto">
          <a:xfrm>
            <a:off x="10168544" y="1526618"/>
            <a:ext cx="499456" cy="53078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2" name="Straight Connector 81"/>
          <p:cNvCxnSpPr>
            <a:stCxn id="32773" idx="3"/>
          </p:cNvCxnSpPr>
          <p:nvPr/>
        </p:nvCxnSpPr>
        <p:spPr bwMode="auto">
          <a:xfrm>
            <a:off x="10168544" y="1526619"/>
            <a:ext cx="499456" cy="88407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1" name="TextBox 130"/>
          <p:cNvSpPr txBox="1"/>
          <p:nvPr/>
        </p:nvSpPr>
        <p:spPr>
          <a:xfrm>
            <a:off x="5760467" y="110683"/>
            <a:ext cx="3687804" cy="1384995"/>
          </a:xfrm>
          <a:prstGeom prst="rect">
            <a:avLst/>
          </a:prstGeom>
          <a:noFill/>
        </p:spPr>
        <p:txBody>
          <a:bodyPr wrap="none" rtlCol="0">
            <a:spAutoFit/>
          </a:bodyPr>
          <a:lstStyle/>
          <a:p>
            <a:r>
              <a:rPr lang="en-US" sz="2000" dirty="0"/>
              <a:t>Note that different games can be:</a:t>
            </a:r>
          </a:p>
          <a:p>
            <a:r>
              <a:rPr lang="en-US" sz="1600" dirty="0">
                <a:solidFill>
                  <a:srgbClr val="C00000"/>
                </a:solidFill>
              </a:rPr>
              <a:t> Chance</a:t>
            </a:r>
            <a:r>
              <a:rPr lang="en-US" sz="1600" dirty="0"/>
              <a:t>, Max, Min, </a:t>
            </a:r>
            <a:r>
              <a:rPr lang="en-US" sz="1600" dirty="0">
                <a:solidFill>
                  <a:srgbClr val="C00000"/>
                </a:solidFill>
              </a:rPr>
              <a:t>Chance</a:t>
            </a:r>
            <a:r>
              <a:rPr lang="en-US" sz="1600" dirty="0"/>
              <a:t>, Max, Min,..</a:t>
            </a:r>
          </a:p>
          <a:p>
            <a:endParaRPr lang="en-US" sz="1600" dirty="0"/>
          </a:p>
          <a:p>
            <a:r>
              <a:rPr lang="en-US" sz="1600" dirty="0"/>
              <a:t> </a:t>
            </a:r>
          </a:p>
          <a:p>
            <a:endParaRPr lang="en-US" sz="1600" dirty="0"/>
          </a:p>
        </p:txBody>
      </p:sp>
      <p:sp>
        <p:nvSpPr>
          <p:cNvPr id="89" name="Text Box 62"/>
          <p:cNvSpPr txBox="1">
            <a:spLocks noChangeArrowheads="1"/>
          </p:cNvSpPr>
          <p:nvPr/>
        </p:nvSpPr>
        <p:spPr bwMode="auto">
          <a:xfrm>
            <a:off x="9213473" y="3348276"/>
            <a:ext cx="471604" cy="584775"/>
          </a:xfrm>
          <a:prstGeom prst="rect">
            <a:avLst/>
          </a:prstGeom>
          <a:noFill/>
          <a:ln w="9525">
            <a:noFill/>
            <a:miter lim="800000"/>
            <a:headEnd/>
            <a:tailEnd/>
          </a:ln>
        </p:spPr>
        <p:txBody>
          <a:bodyPr wrap="none">
            <a:spAutoFit/>
          </a:bodyPr>
          <a:lstStyle/>
          <a:p>
            <a:pPr algn="ctr"/>
            <a:r>
              <a:rPr lang="en-US" sz="1600" dirty="0">
                <a:solidFill>
                  <a:srgbClr val="FF0000"/>
                </a:solidFill>
              </a:rPr>
              <a:t>1/6</a:t>
            </a:r>
          </a:p>
          <a:p>
            <a:pPr algn="ctr"/>
            <a:r>
              <a:rPr lang="en-US" sz="1600" dirty="0">
                <a:solidFill>
                  <a:srgbClr val="0000FF"/>
                </a:solidFill>
              </a:rPr>
              <a:t>3</a:t>
            </a:r>
          </a:p>
        </p:txBody>
      </p:sp>
    </p:spTree>
    <p:extLst>
      <p:ext uri="{BB962C8B-B14F-4D97-AF65-F5344CB8AC3E}">
        <p14:creationId xmlns:p14="http://schemas.microsoft.com/office/powerpoint/2010/main" val="1280921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2" cstate="print"/>
          <a:srcRect/>
          <a:stretch>
            <a:fillRect/>
          </a:stretch>
        </p:blipFill>
        <p:spPr bwMode="auto">
          <a:xfrm>
            <a:off x="4027260" y="3104635"/>
            <a:ext cx="477197" cy="505545"/>
          </a:xfrm>
          <a:prstGeom prst="rect">
            <a:avLst/>
          </a:prstGeom>
          <a:noFill/>
          <a:ln w="9525">
            <a:noFill/>
            <a:miter lim="800000"/>
            <a:headEnd/>
            <a:tailEnd/>
          </a:ln>
        </p:spPr>
      </p:pic>
      <p:pic>
        <p:nvPicPr>
          <p:cNvPr id="19458" name="Picture 2"/>
          <p:cNvPicPr>
            <a:picLocks noChangeAspect="1" noChangeArrowheads="1"/>
          </p:cNvPicPr>
          <p:nvPr/>
        </p:nvPicPr>
        <p:blipFill>
          <a:blip r:embed="rId3" cstate="print"/>
          <a:srcRect/>
          <a:stretch>
            <a:fillRect/>
          </a:stretch>
        </p:blipFill>
        <p:spPr bwMode="auto">
          <a:xfrm>
            <a:off x="6357074" y="3104635"/>
            <a:ext cx="524444" cy="519719"/>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8746463" y="3104635"/>
            <a:ext cx="496095" cy="519719"/>
          </a:xfrm>
          <a:prstGeom prst="rect">
            <a:avLst/>
          </a:prstGeom>
          <a:noFill/>
          <a:ln w="9525">
            <a:noFill/>
            <a:miter lim="800000"/>
            <a:headEnd/>
            <a:tailEnd/>
          </a:ln>
        </p:spPr>
      </p:pic>
      <p:sp>
        <p:nvSpPr>
          <p:cNvPr id="32772" name="Rectangle 2"/>
          <p:cNvSpPr>
            <a:spLocks noGrp="1" noChangeArrowheads="1"/>
          </p:cNvSpPr>
          <p:nvPr>
            <p:ph type="title"/>
          </p:nvPr>
        </p:nvSpPr>
        <p:spPr>
          <a:xfrm>
            <a:off x="1539950" y="0"/>
            <a:ext cx="3625701" cy="1143000"/>
          </a:xfrm>
        </p:spPr>
        <p:txBody>
          <a:bodyPr/>
          <a:lstStyle/>
          <a:p>
            <a:pPr algn="l" eaLnBrk="1" hangingPunct="1"/>
            <a:r>
              <a:rPr lang="en-US" dirty="0">
                <a:effectLst>
                  <a:outerShdw blurRad="38100" dist="38100" dir="2700000" algn="tl">
                    <a:srgbClr val="000000">
                      <a:alpha val="43137"/>
                    </a:srgbClr>
                  </a:outerShdw>
                </a:effectLst>
              </a:rPr>
              <a:t>Chance Nodes</a:t>
            </a:r>
          </a:p>
        </p:txBody>
      </p:sp>
      <p:sp>
        <p:nvSpPr>
          <p:cNvPr id="32773" name="AutoShape 4"/>
          <p:cNvSpPr>
            <a:spLocks noChangeArrowheads="1"/>
          </p:cNvSpPr>
          <p:nvPr/>
        </p:nvSpPr>
        <p:spPr bwMode="auto">
          <a:xfrm>
            <a:off x="9901844" y="1145618"/>
            <a:ext cx="533400" cy="38100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32774" name="AutoShape 5"/>
          <p:cNvSpPr>
            <a:spLocks noChangeArrowheads="1"/>
          </p:cNvSpPr>
          <p:nvPr/>
        </p:nvSpPr>
        <p:spPr bwMode="auto">
          <a:xfrm rot="10800000">
            <a:off x="4343400" y="4267200"/>
            <a:ext cx="533400" cy="38100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32775" name="Oval 6"/>
          <p:cNvSpPr>
            <a:spLocks noChangeArrowheads="1"/>
          </p:cNvSpPr>
          <p:nvPr/>
        </p:nvSpPr>
        <p:spPr bwMode="auto">
          <a:xfrm>
            <a:off x="3505200" y="3124200"/>
            <a:ext cx="381000" cy="381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2776" name="Text Box 13"/>
          <p:cNvSpPr txBox="1">
            <a:spLocks noChangeArrowheads="1"/>
          </p:cNvSpPr>
          <p:nvPr/>
        </p:nvSpPr>
        <p:spPr bwMode="auto">
          <a:xfrm>
            <a:off x="1676401" y="4343400"/>
            <a:ext cx="556563" cy="369332"/>
          </a:xfrm>
          <a:prstGeom prst="rect">
            <a:avLst/>
          </a:prstGeom>
          <a:noFill/>
          <a:ln w="9525">
            <a:noFill/>
            <a:miter lim="800000"/>
            <a:headEnd/>
            <a:tailEnd/>
          </a:ln>
        </p:spPr>
        <p:txBody>
          <a:bodyPr wrap="none">
            <a:spAutoFit/>
          </a:bodyPr>
          <a:lstStyle/>
          <a:p>
            <a:r>
              <a:rPr lang="en-US"/>
              <a:t>Min</a:t>
            </a:r>
          </a:p>
        </p:txBody>
      </p:sp>
      <p:sp>
        <p:nvSpPr>
          <p:cNvPr id="32777" name="Text Box 14"/>
          <p:cNvSpPr txBox="1">
            <a:spLocks noChangeArrowheads="1"/>
          </p:cNvSpPr>
          <p:nvPr/>
        </p:nvSpPr>
        <p:spPr bwMode="auto">
          <a:xfrm>
            <a:off x="1752601" y="2057400"/>
            <a:ext cx="589713" cy="369332"/>
          </a:xfrm>
          <a:prstGeom prst="rect">
            <a:avLst/>
          </a:prstGeom>
          <a:noFill/>
          <a:ln w="9525">
            <a:noFill/>
            <a:miter lim="800000"/>
            <a:headEnd/>
            <a:tailEnd/>
          </a:ln>
        </p:spPr>
        <p:txBody>
          <a:bodyPr wrap="none">
            <a:spAutoFit/>
          </a:bodyPr>
          <a:lstStyle/>
          <a:p>
            <a:r>
              <a:rPr lang="en-US" dirty="0"/>
              <a:t>Max</a:t>
            </a:r>
          </a:p>
        </p:txBody>
      </p:sp>
      <p:sp>
        <p:nvSpPr>
          <p:cNvPr id="32778" name="Text Box 15"/>
          <p:cNvSpPr txBox="1">
            <a:spLocks noChangeArrowheads="1"/>
          </p:cNvSpPr>
          <p:nvPr/>
        </p:nvSpPr>
        <p:spPr bwMode="auto">
          <a:xfrm>
            <a:off x="1676401" y="3048000"/>
            <a:ext cx="875561" cy="369332"/>
          </a:xfrm>
          <a:prstGeom prst="rect">
            <a:avLst/>
          </a:prstGeom>
          <a:noFill/>
          <a:ln w="9525">
            <a:noFill/>
            <a:miter lim="800000"/>
            <a:headEnd/>
            <a:tailEnd/>
          </a:ln>
        </p:spPr>
        <p:txBody>
          <a:bodyPr wrap="none">
            <a:spAutoFit/>
          </a:bodyPr>
          <a:lstStyle/>
          <a:p>
            <a:r>
              <a:rPr lang="en-US" dirty="0">
                <a:solidFill>
                  <a:srgbClr val="C00000"/>
                </a:solidFill>
              </a:rPr>
              <a:t>Chance</a:t>
            </a:r>
          </a:p>
        </p:txBody>
      </p:sp>
      <p:sp>
        <p:nvSpPr>
          <p:cNvPr id="32779" name="AutoShape 16"/>
          <p:cNvSpPr>
            <a:spLocks noChangeArrowheads="1"/>
          </p:cNvSpPr>
          <p:nvPr/>
        </p:nvSpPr>
        <p:spPr bwMode="auto">
          <a:xfrm rot="10800000">
            <a:off x="4953000" y="4267200"/>
            <a:ext cx="533400" cy="38100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32780" name="AutoShape 17"/>
          <p:cNvSpPr>
            <a:spLocks noChangeArrowheads="1"/>
          </p:cNvSpPr>
          <p:nvPr/>
        </p:nvSpPr>
        <p:spPr bwMode="auto">
          <a:xfrm rot="10800000">
            <a:off x="5575761" y="4265613"/>
            <a:ext cx="533400" cy="38100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32781" name="AutoShape 18"/>
          <p:cNvSpPr>
            <a:spLocks noChangeArrowheads="1"/>
          </p:cNvSpPr>
          <p:nvPr/>
        </p:nvSpPr>
        <p:spPr bwMode="auto">
          <a:xfrm rot="10800000">
            <a:off x="6172200" y="4267200"/>
            <a:ext cx="533400" cy="38100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32782" name="AutoShape 19"/>
          <p:cNvSpPr>
            <a:spLocks noChangeArrowheads="1"/>
          </p:cNvSpPr>
          <p:nvPr/>
        </p:nvSpPr>
        <p:spPr bwMode="auto">
          <a:xfrm rot="10800000">
            <a:off x="6781800" y="4267200"/>
            <a:ext cx="533400" cy="38100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32783" name="AutoShape 20"/>
          <p:cNvSpPr>
            <a:spLocks noChangeArrowheads="1"/>
          </p:cNvSpPr>
          <p:nvPr/>
        </p:nvSpPr>
        <p:spPr bwMode="auto">
          <a:xfrm rot="10800000">
            <a:off x="7391400" y="4267200"/>
            <a:ext cx="533400" cy="38100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32784" name="Oval 21"/>
          <p:cNvSpPr>
            <a:spLocks noChangeArrowheads="1"/>
          </p:cNvSpPr>
          <p:nvPr/>
        </p:nvSpPr>
        <p:spPr bwMode="auto">
          <a:xfrm>
            <a:off x="5867400" y="3124200"/>
            <a:ext cx="381000" cy="381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2785" name="Oval 22"/>
          <p:cNvSpPr>
            <a:spLocks noChangeArrowheads="1"/>
          </p:cNvSpPr>
          <p:nvPr/>
        </p:nvSpPr>
        <p:spPr bwMode="auto">
          <a:xfrm>
            <a:off x="3679728" y="5339547"/>
            <a:ext cx="381000" cy="381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2786" name="Text Box 23"/>
          <p:cNvSpPr txBox="1">
            <a:spLocks noChangeArrowheads="1"/>
          </p:cNvSpPr>
          <p:nvPr/>
        </p:nvSpPr>
        <p:spPr bwMode="auto">
          <a:xfrm>
            <a:off x="1694410" y="5181600"/>
            <a:ext cx="875561" cy="369332"/>
          </a:xfrm>
          <a:prstGeom prst="rect">
            <a:avLst/>
          </a:prstGeom>
          <a:noFill/>
          <a:ln w="9525">
            <a:noFill/>
            <a:miter lim="800000"/>
            <a:headEnd/>
            <a:tailEnd/>
          </a:ln>
        </p:spPr>
        <p:txBody>
          <a:bodyPr wrap="none">
            <a:spAutoFit/>
          </a:bodyPr>
          <a:lstStyle/>
          <a:p>
            <a:r>
              <a:rPr lang="en-US" dirty="0">
                <a:solidFill>
                  <a:srgbClr val="C00000"/>
                </a:solidFill>
              </a:rPr>
              <a:t>Chance</a:t>
            </a:r>
          </a:p>
        </p:txBody>
      </p:sp>
      <p:sp>
        <p:nvSpPr>
          <p:cNvPr id="32787" name="Oval 24"/>
          <p:cNvSpPr>
            <a:spLocks noChangeArrowheads="1"/>
          </p:cNvSpPr>
          <p:nvPr/>
        </p:nvSpPr>
        <p:spPr bwMode="auto">
          <a:xfrm>
            <a:off x="4441728" y="5339547"/>
            <a:ext cx="381000" cy="381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2788" name="Oval 26"/>
          <p:cNvSpPr>
            <a:spLocks noChangeArrowheads="1"/>
          </p:cNvSpPr>
          <p:nvPr/>
        </p:nvSpPr>
        <p:spPr bwMode="auto">
          <a:xfrm>
            <a:off x="8305800" y="3124200"/>
            <a:ext cx="381000" cy="381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2789" name="Oval 27"/>
          <p:cNvSpPr>
            <a:spLocks noChangeArrowheads="1"/>
          </p:cNvSpPr>
          <p:nvPr/>
        </p:nvSpPr>
        <p:spPr bwMode="auto">
          <a:xfrm>
            <a:off x="5203728" y="5339547"/>
            <a:ext cx="381000" cy="381000"/>
          </a:xfrm>
          <a:prstGeom prst="ellipse">
            <a:avLst/>
          </a:prstGeom>
          <a:solidFill>
            <a:schemeClr val="accent1"/>
          </a:solidFill>
          <a:ln w="9525">
            <a:solidFill>
              <a:schemeClr val="tx1"/>
            </a:solidFill>
            <a:round/>
            <a:headEnd/>
            <a:tailEnd/>
          </a:ln>
        </p:spPr>
        <p:txBody>
          <a:bodyPr wrap="none" anchor="ctr"/>
          <a:lstStyle/>
          <a:p>
            <a:endParaRPr lang="en-US"/>
          </a:p>
        </p:txBody>
      </p:sp>
      <p:cxnSp>
        <p:nvCxnSpPr>
          <p:cNvPr id="32790" name="AutoShape 28"/>
          <p:cNvCxnSpPr>
            <a:cxnSpLocks noChangeShapeType="1"/>
            <a:stCxn id="32773" idx="3"/>
            <a:endCxn id="32784" idx="7"/>
          </p:cNvCxnSpPr>
          <p:nvPr/>
        </p:nvCxnSpPr>
        <p:spPr bwMode="auto">
          <a:xfrm flipH="1">
            <a:off x="6192604" y="1526618"/>
            <a:ext cx="3975940" cy="1653378"/>
          </a:xfrm>
          <a:prstGeom prst="straightConnector1">
            <a:avLst/>
          </a:prstGeom>
          <a:noFill/>
          <a:ln w="9525">
            <a:solidFill>
              <a:schemeClr val="tx1"/>
            </a:solidFill>
            <a:round/>
            <a:headEnd/>
            <a:tailEnd type="triangle" w="med" len="med"/>
          </a:ln>
        </p:spPr>
      </p:cxnSp>
      <p:cxnSp>
        <p:nvCxnSpPr>
          <p:cNvPr id="32791" name="AutoShape 29"/>
          <p:cNvCxnSpPr>
            <a:cxnSpLocks noChangeShapeType="1"/>
            <a:stCxn id="32773" idx="3"/>
            <a:endCxn id="32775" idx="7"/>
          </p:cNvCxnSpPr>
          <p:nvPr/>
        </p:nvCxnSpPr>
        <p:spPr bwMode="auto">
          <a:xfrm flipH="1">
            <a:off x="3830404" y="1526618"/>
            <a:ext cx="6338140" cy="1653378"/>
          </a:xfrm>
          <a:prstGeom prst="straightConnector1">
            <a:avLst/>
          </a:prstGeom>
          <a:noFill/>
          <a:ln w="9525">
            <a:solidFill>
              <a:schemeClr val="tx1"/>
            </a:solidFill>
            <a:round/>
            <a:headEnd/>
            <a:tailEnd type="triangle" w="med" len="med"/>
          </a:ln>
        </p:spPr>
      </p:cxnSp>
      <p:cxnSp>
        <p:nvCxnSpPr>
          <p:cNvPr id="32792" name="AutoShape 30"/>
          <p:cNvCxnSpPr>
            <a:cxnSpLocks noChangeShapeType="1"/>
            <a:stCxn id="32773" idx="3"/>
            <a:endCxn id="32788" idx="0"/>
          </p:cNvCxnSpPr>
          <p:nvPr/>
        </p:nvCxnSpPr>
        <p:spPr bwMode="auto">
          <a:xfrm flipH="1">
            <a:off x="8496300" y="1526618"/>
            <a:ext cx="1672244" cy="1597582"/>
          </a:xfrm>
          <a:prstGeom prst="straightConnector1">
            <a:avLst/>
          </a:prstGeom>
          <a:noFill/>
          <a:ln w="9525">
            <a:solidFill>
              <a:schemeClr val="tx1"/>
            </a:solidFill>
            <a:round/>
            <a:headEnd/>
            <a:tailEnd type="triangle" w="med" len="med"/>
          </a:ln>
        </p:spPr>
      </p:cxnSp>
      <p:cxnSp>
        <p:nvCxnSpPr>
          <p:cNvPr id="32793" name="AutoShape 31"/>
          <p:cNvCxnSpPr>
            <a:cxnSpLocks noChangeShapeType="1"/>
            <a:stCxn id="32784" idx="4"/>
            <a:endCxn id="32774" idx="3"/>
          </p:cNvCxnSpPr>
          <p:nvPr/>
        </p:nvCxnSpPr>
        <p:spPr bwMode="auto">
          <a:xfrm flipH="1">
            <a:off x="4608514" y="3505201"/>
            <a:ext cx="1449387" cy="760413"/>
          </a:xfrm>
          <a:prstGeom prst="straightConnector1">
            <a:avLst/>
          </a:prstGeom>
          <a:noFill/>
          <a:ln w="9525">
            <a:solidFill>
              <a:schemeClr val="tx1"/>
            </a:solidFill>
            <a:round/>
            <a:headEnd/>
            <a:tailEnd type="triangle" w="med" len="med"/>
          </a:ln>
        </p:spPr>
      </p:cxnSp>
      <p:cxnSp>
        <p:nvCxnSpPr>
          <p:cNvPr id="32794" name="AutoShape 32"/>
          <p:cNvCxnSpPr>
            <a:cxnSpLocks noChangeShapeType="1"/>
            <a:stCxn id="32784" idx="4"/>
            <a:endCxn id="32779" idx="3"/>
          </p:cNvCxnSpPr>
          <p:nvPr/>
        </p:nvCxnSpPr>
        <p:spPr bwMode="auto">
          <a:xfrm flipH="1">
            <a:off x="5218114" y="3505201"/>
            <a:ext cx="839787" cy="760413"/>
          </a:xfrm>
          <a:prstGeom prst="straightConnector1">
            <a:avLst/>
          </a:prstGeom>
          <a:noFill/>
          <a:ln w="9525">
            <a:solidFill>
              <a:schemeClr val="tx1"/>
            </a:solidFill>
            <a:round/>
            <a:headEnd/>
            <a:tailEnd type="triangle" w="med" len="med"/>
          </a:ln>
        </p:spPr>
      </p:cxnSp>
      <p:cxnSp>
        <p:nvCxnSpPr>
          <p:cNvPr id="32795" name="AutoShape 33"/>
          <p:cNvCxnSpPr>
            <a:cxnSpLocks noChangeShapeType="1"/>
            <a:stCxn id="32784" idx="4"/>
            <a:endCxn id="32780" idx="3"/>
          </p:cNvCxnSpPr>
          <p:nvPr/>
        </p:nvCxnSpPr>
        <p:spPr bwMode="auto">
          <a:xfrm flipH="1">
            <a:off x="5842462" y="3505201"/>
            <a:ext cx="215439" cy="760413"/>
          </a:xfrm>
          <a:prstGeom prst="straightConnector1">
            <a:avLst/>
          </a:prstGeom>
          <a:noFill/>
          <a:ln w="9525">
            <a:solidFill>
              <a:schemeClr val="tx1"/>
            </a:solidFill>
            <a:round/>
            <a:headEnd/>
            <a:tailEnd type="triangle" w="med" len="med"/>
          </a:ln>
        </p:spPr>
      </p:cxnSp>
      <p:cxnSp>
        <p:nvCxnSpPr>
          <p:cNvPr id="32796" name="AutoShape 34"/>
          <p:cNvCxnSpPr>
            <a:cxnSpLocks noChangeShapeType="1"/>
            <a:stCxn id="32784" idx="4"/>
            <a:endCxn id="32781" idx="3"/>
          </p:cNvCxnSpPr>
          <p:nvPr/>
        </p:nvCxnSpPr>
        <p:spPr bwMode="auto">
          <a:xfrm>
            <a:off x="6057901" y="3505201"/>
            <a:ext cx="379413" cy="760413"/>
          </a:xfrm>
          <a:prstGeom prst="straightConnector1">
            <a:avLst/>
          </a:prstGeom>
          <a:noFill/>
          <a:ln w="9525">
            <a:solidFill>
              <a:schemeClr val="tx1"/>
            </a:solidFill>
            <a:round/>
            <a:headEnd/>
            <a:tailEnd type="triangle" w="med" len="med"/>
          </a:ln>
        </p:spPr>
      </p:cxnSp>
      <p:cxnSp>
        <p:nvCxnSpPr>
          <p:cNvPr id="32797" name="AutoShape 35"/>
          <p:cNvCxnSpPr>
            <a:cxnSpLocks noChangeShapeType="1"/>
            <a:stCxn id="32784" idx="4"/>
            <a:endCxn id="32782" idx="3"/>
          </p:cNvCxnSpPr>
          <p:nvPr/>
        </p:nvCxnSpPr>
        <p:spPr bwMode="auto">
          <a:xfrm>
            <a:off x="6057901" y="3505201"/>
            <a:ext cx="989013" cy="760413"/>
          </a:xfrm>
          <a:prstGeom prst="straightConnector1">
            <a:avLst/>
          </a:prstGeom>
          <a:noFill/>
          <a:ln w="9525">
            <a:solidFill>
              <a:schemeClr val="tx1"/>
            </a:solidFill>
            <a:round/>
            <a:headEnd/>
            <a:tailEnd type="triangle" w="med" len="med"/>
          </a:ln>
        </p:spPr>
      </p:cxnSp>
      <p:cxnSp>
        <p:nvCxnSpPr>
          <p:cNvPr id="32798" name="AutoShape 36"/>
          <p:cNvCxnSpPr>
            <a:cxnSpLocks noChangeShapeType="1"/>
            <a:stCxn id="32784" idx="4"/>
            <a:endCxn id="32783" idx="3"/>
          </p:cNvCxnSpPr>
          <p:nvPr/>
        </p:nvCxnSpPr>
        <p:spPr bwMode="auto">
          <a:xfrm>
            <a:off x="6057901" y="3505201"/>
            <a:ext cx="1598613" cy="760413"/>
          </a:xfrm>
          <a:prstGeom prst="straightConnector1">
            <a:avLst/>
          </a:prstGeom>
          <a:noFill/>
          <a:ln w="9525">
            <a:solidFill>
              <a:schemeClr val="tx1"/>
            </a:solidFill>
            <a:round/>
            <a:headEnd/>
            <a:tailEnd type="triangle" w="med" len="med"/>
          </a:ln>
        </p:spPr>
      </p:cxnSp>
      <p:sp>
        <p:nvSpPr>
          <p:cNvPr id="32799" name="Text Box 37"/>
          <p:cNvSpPr txBox="1">
            <a:spLocks noChangeArrowheads="1"/>
          </p:cNvSpPr>
          <p:nvPr/>
        </p:nvSpPr>
        <p:spPr bwMode="auto">
          <a:xfrm>
            <a:off x="4514114" y="3329248"/>
            <a:ext cx="471604" cy="584775"/>
          </a:xfrm>
          <a:prstGeom prst="rect">
            <a:avLst/>
          </a:prstGeom>
          <a:noFill/>
          <a:ln w="9525">
            <a:noFill/>
            <a:miter lim="800000"/>
            <a:headEnd/>
            <a:tailEnd/>
          </a:ln>
        </p:spPr>
        <p:txBody>
          <a:bodyPr wrap="none">
            <a:spAutoFit/>
          </a:bodyPr>
          <a:lstStyle/>
          <a:p>
            <a:pPr algn="ctr"/>
            <a:r>
              <a:rPr lang="en-US" sz="1600" dirty="0">
                <a:solidFill>
                  <a:srgbClr val="FF0000"/>
                </a:solidFill>
              </a:rPr>
              <a:t>1/6</a:t>
            </a:r>
          </a:p>
          <a:p>
            <a:pPr algn="ctr"/>
            <a:r>
              <a:rPr lang="en-US" sz="1600" dirty="0">
                <a:solidFill>
                  <a:srgbClr val="0000FF"/>
                </a:solidFill>
              </a:rPr>
              <a:t>1</a:t>
            </a:r>
          </a:p>
        </p:txBody>
      </p:sp>
      <p:cxnSp>
        <p:nvCxnSpPr>
          <p:cNvPr id="32800" name="AutoShape 38"/>
          <p:cNvCxnSpPr>
            <a:cxnSpLocks noChangeShapeType="1"/>
            <a:stCxn id="32780" idx="0"/>
            <a:endCxn id="32785" idx="0"/>
          </p:cNvCxnSpPr>
          <p:nvPr/>
        </p:nvCxnSpPr>
        <p:spPr bwMode="auto">
          <a:xfrm flipH="1">
            <a:off x="3870229" y="4646613"/>
            <a:ext cx="1972233" cy="692934"/>
          </a:xfrm>
          <a:prstGeom prst="straightConnector1">
            <a:avLst/>
          </a:prstGeom>
          <a:noFill/>
          <a:ln w="9525">
            <a:solidFill>
              <a:schemeClr val="tx1"/>
            </a:solidFill>
            <a:round/>
            <a:headEnd/>
            <a:tailEnd type="triangle" w="med" len="med"/>
          </a:ln>
        </p:spPr>
      </p:cxnSp>
      <p:cxnSp>
        <p:nvCxnSpPr>
          <p:cNvPr id="32801" name="AutoShape 39"/>
          <p:cNvCxnSpPr>
            <a:cxnSpLocks noChangeShapeType="1"/>
            <a:stCxn id="32780" idx="0"/>
            <a:endCxn id="32787" idx="0"/>
          </p:cNvCxnSpPr>
          <p:nvPr/>
        </p:nvCxnSpPr>
        <p:spPr bwMode="auto">
          <a:xfrm flipH="1">
            <a:off x="4632229" y="4646613"/>
            <a:ext cx="1210233" cy="692934"/>
          </a:xfrm>
          <a:prstGeom prst="straightConnector1">
            <a:avLst/>
          </a:prstGeom>
          <a:noFill/>
          <a:ln w="9525">
            <a:solidFill>
              <a:schemeClr val="tx1"/>
            </a:solidFill>
            <a:round/>
            <a:headEnd/>
            <a:tailEnd type="triangle" w="med" len="med"/>
          </a:ln>
        </p:spPr>
      </p:cxnSp>
      <p:cxnSp>
        <p:nvCxnSpPr>
          <p:cNvPr id="32802" name="AutoShape 40"/>
          <p:cNvCxnSpPr>
            <a:cxnSpLocks noChangeShapeType="1"/>
            <a:stCxn id="32780" idx="0"/>
            <a:endCxn id="32789" idx="0"/>
          </p:cNvCxnSpPr>
          <p:nvPr/>
        </p:nvCxnSpPr>
        <p:spPr bwMode="auto">
          <a:xfrm flipH="1">
            <a:off x="5394229" y="4646613"/>
            <a:ext cx="448233" cy="692934"/>
          </a:xfrm>
          <a:prstGeom prst="straightConnector1">
            <a:avLst/>
          </a:prstGeom>
          <a:noFill/>
          <a:ln w="9525">
            <a:solidFill>
              <a:schemeClr val="tx1"/>
            </a:solidFill>
            <a:round/>
            <a:headEnd/>
            <a:tailEnd type="triangle" w="med" len="med"/>
          </a:ln>
        </p:spPr>
      </p:cxnSp>
      <p:cxnSp>
        <p:nvCxnSpPr>
          <p:cNvPr id="32803" name="AutoShape 41"/>
          <p:cNvCxnSpPr>
            <a:cxnSpLocks noChangeShapeType="1"/>
            <a:stCxn id="32775" idx="4"/>
          </p:cNvCxnSpPr>
          <p:nvPr/>
        </p:nvCxnSpPr>
        <p:spPr bwMode="auto">
          <a:xfrm flipH="1">
            <a:off x="3352800" y="3505200"/>
            <a:ext cx="342900" cy="304800"/>
          </a:xfrm>
          <a:prstGeom prst="straightConnector1">
            <a:avLst/>
          </a:prstGeom>
          <a:noFill/>
          <a:ln w="9525">
            <a:solidFill>
              <a:schemeClr val="tx1"/>
            </a:solidFill>
            <a:round/>
            <a:headEnd/>
            <a:tailEnd type="triangle" w="med" len="med"/>
          </a:ln>
        </p:spPr>
      </p:cxnSp>
      <p:cxnSp>
        <p:nvCxnSpPr>
          <p:cNvPr id="32804" name="AutoShape 42"/>
          <p:cNvCxnSpPr>
            <a:cxnSpLocks noChangeShapeType="1"/>
            <a:stCxn id="32775" idx="4"/>
          </p:cNvCxnSpPr>
          <p:nvPr/>
        </p:nvCxnSpPr>
        <p:spPr bwMode="auto">
          <a:xfrm>
            <a:off x="3695700" y="3505200"/>
            <a:ext cx="342900" cy="304800"/>
          </a:xfrm>
          <a:prstGeom prst="straightConnector1">
            <a:avLst/>
          </a:prstGeom>
          <a:noFill/>
          <a:ln w="9525">
            <a:solidFill>
              <a:schemeClr val="tx1"/>
            </a:solidFill>
            <a:round/>
            <a:headEnd/>
            <a:tailEnd type="triangle" w="med" len="med"/>
          </a:ln>
        </p:spPr>
      </p:cxnSp>
      <p:cxnSp>
        <p:nvCxnSpPr>
          <p:cNvPr id="32805" name="AutoShape 43"/>
          <p:cNvCxnSpPr>
            <a:cxnSpLocks noChangeShapeType="1"/>
            <a:stCxn id="32788" idx="4"/>
          </p:cNvCxnSpPr>
          <p:nvPr/>
        </p:nvCxnSpPr>
        <p:spPr bwMode="auto">
          <a:xfrm flipH="1">
            <a:off x="8153400" y="3505200"/>
            <a:ext cx="342900" cy="228600"/>
          </a:xfrm>
          <a:prstGeom prst="straightConnector1">
            <a:avLst/>
          </a:prstGeom>
          <a:noFill/>
          <a:ln w="9525">
            <a:solidFill>
              <a:schemeClr val="tx1"/>
            </a:solidFill>
            <a:round/>
            <a:headEnd/>
            <a:tailEnd type="triangle" w="med" len="med"/>
          </a:ln>
        </p:spPr>
      </p:cxnSp>
      <p:cxnSp>
        <p:nvCxnSpPr>
          <p:cNvPr id="32806" name="AutoShape 44"/>
          <p:cNvCxnSpPr>
            <a:cxnSpLocks noChangeShapeType="1"/>
            <a:stCxn id="32788" idx="4"/>
          </p:cNvCxnSpPr>
          <p:nvPr/>
        </p:nvCxnSpPr>
        <p:spPr bwMode="auto">
          <a:xfrm>
            <a:off x="8496300" y="3505200"/>
            <a:ext cx="342900" cy="228600"/>
          </a:xfrm>
          <a:prstGeom prst="straightConnector1">
            <a:avLst/>
          </a:prstGeom>
          <a:noFill/>
          <a:ln w="9525">
            <a:solidFill>
              <a:schemeClr val="tx1"/>
            </a:solidFill>
            <a:round/>
            <a:headEnd/>
            <a:tailEnd type="triangle" w="med" len="med"/>
          </a:ln>
        </p:spPr>
      </p:cxnSp>
      <p:sp>
        <p:nvSpPr>
          <p:cNvPr id="32807" name="Text Box 45"/>
          <p:cNvSpPr txBox="1">
            <a:spLocks noChangeArrowheads="1"/>
          </p:cNvSpPr>
          <p:nvPr/>
        </p:nvSpPr>
        <p:spPr bwMode="auto">
          <a:xfrm>
            <a:off x="3505200" y="3581400"/>
            <a:ext cx="325730" cy="338554"/>
          </a:xfrm>
          <a:prstGeom prst="rect">
            <a:avLst/>
          </a:prstGeom>
          <a:noFill/>
          <a:ln w="9525">
            <a:noFill/>
            <a:miter lim="800000"/>
            <a:headEnd/>
            <a:tailEnd/>
          </a:ln>
        </p:spPr>
        <p:txBody>
          <a:bodyPr wrap="none">
            <a:spAutoFit/>
          </a:bodyPr>
          <a:lstStyle/>
          <a:p>
            <a:r>
              <a:rPr lang="en-US" sz="1600"/>
              <a:t>…</a:t>
            </a:r>
          </a:p>
        </p:txBody>
      </p:sp>
      <p:sp>
        <p:nvSpPr>
          <p:cNvPr id="32808" name="Text Box 46"/>
          <p:cNvSpPr txBox="1">
            <a:spLocks noChangeArrowheads="1"/>
          </p:cNvSpPr>
          <p:nvPr/>
        </p:nvSpPr>
        <p:spPr bwMode="auto">
          <a:xfrm>
            <a:off x="8305800" y="3505200"/>
            <a:ext cx="325730" cy="338554"/>
          </a:xfrm>
          <a:prstGeom prst="rect">
            <a:avLst/>
          </a:prstGeom>
          <a:noFill/>
          <a:ln w="9525">
            <a:noFill/>
            <a:miter lim="800000"/>
            <a:headEnd/>
            <a:tailEnd/>
          </a:ln>
        </p:spPr>
        <p:txBody>
          <a:bodyPr wrap="none">
            <a:spAutoFit/>
          </a:bodyPr>
          <a:lstStyle/>
          <a:p>
            <a:r>
              <a:rPr lang="en-US" sz="1600"/>
              <a:t>…</a:t>
            </a:r>
          </a:p>
        </p:txBody>
      </p:sp>
      <p:cxnSp>
        <p:nvCxnSpPr>
          <p:cNvPr id="32809" name="AutoShape 47"/>
          <p:cNvCxnSpPr>
            <a:cxnSpLocks noChangeShapeType="1"/>
          </p:cNvCxnSpPr>
          <p:nvPr/>
        </p:nvCxnSpPr>
        <p:spPr bwMode="auto">
          <a:xfrm flipH="1">
            <a:off x="3527328" y="5720547"/>
            <a:ext cx="342900" cy="228600"/>
          </a:xfrm>
          <a:prstGeom prst="straightConnector1">
            <a:avLst/>
          </a:prstGeom>
          <a:noFill/>
          <a:ln w="9525">
            <a:solidFill>
              <a:schemeClr val="tx1"/>
            </a:solidFill>
            <a:round/>
            <a:headEnd/>
            <a:tailEnd type="triangle" w="med" len="med"/>
          </a:ln>
        </p:spPr>
      </p:cxnSp>
      <p:cxnSp>
        <p:nvCxnSpPr>
          <p:cNvPr id="32810" name="AutoShape 48"/>
          <p:cNvCxnSpPr>
            <a:cxnSpLocks noChangeShapeType="1"/>
          </p:cNvCxnSpPr>
          <p:nvPr/>
        </p:nvCxnSpPr>
        <p:spPr bwMode="auto">
          <a:xfrm>
            <a:off x="3870228" y="5720547"/>
            <a:ext cx="342900" cy="228600"/>
          </a:xfrm>
          <a:prstGeom prst="straightConnector1">
            <a:avLst/>
          </a:prstGeom>
          <a:noFill/>
          <a:ln w="9525">
            <a:solidFill>
              <a:schemeClr val="tx1"/>
            </a:solidFill>
            <a:round/>
            <a:headEnd/>
            <a:tailEnd type="triangle" w="med" len="med"/>
          </a:ln>
        </p:spPr>
      </p:cxnSp>
      <p:sp>
        <p:nvSpPr>
          <p:cNvPr id="32811" name="Text Box 49"/>
          <p:cNvSpPr txBox="1">
            <a:spLocks noChangeArrowheads="1"/>
          </p:cNvSpPr>
          <p:nvPr/>
        </p:nvSpPr>
        <p:spPr bwMode="auto">
          <a:xfrm>
            <a:off x="3679728" y="5720547"/>
            <a:ext cx="325730" cy="338554"/>
          </a:xfrm>
          <a:prstGeom prst="rect">
            <a:avLst/>
          </a:prstGeom>
          <a:noFill/>
          <a:ln w="9525">
            <a:noFill/>
            <a:miter lim="800000"/>
            <a:headEnd/>
            <a:tailEnd/>
          </a:ln>
        </p:spPr>
        <p:txBody>
          <a:bodyPr wrap="none">
            <a:spAutoFit/>
          </a:bodyPr>
          <a:lstStyle/>
          <a:p>
            <a:r>
              <a:rPr lang="en-US" sz="1600"/>
              <a:t>…</a:t>
            </a:r>
          </a:p>
        </p:txBody>
      </p:sp>
      <p:cxnSp>
        <p:nvCxnSpPr>
          <p:cNvPr id="32812" name="AutoShape 50"/>
          <p:cNvCxnSpPr>
            <a:cxnSpLocks noChangeShapeType="1"/>
          </p:cNvCxnSpPr>
          <p:nvPr/>
        </p:nvCxnSpPr>
        <p:spPr bwMode="auto">
          <a:xfrm flipH="1">
            <a:off x="4289328" y="5720547"/>
            <a:ext cx="342900" cy="228600"/>
          </a:xfrm>
          <a:prstGeom prst="straightConnector1">
            <a:avLst/>
          </a:prstGeom>
          <a:noFill/>
          <a:ln w="9525">
            <a:solidFill>
              <a:schemeClr val="tx1"/>
            </a:solidFill>
            <a:round/>
            <a:headEnd/>
            <a:tailEnd type="triangle" w="med" len="med"/>
          </a:ln>
        </p:spPr>
      </p:cxnSp>
      <p:cxnSp>
        <p:nvCxnSpPr>
          <p:cNvPr id="32813" name="AutoShape 51"/>
          <p:cNvCxnSpPr>
            <a:cxnSpLocks noChangeShapeType="1"/>
          </p:cNvCxnSpPr>
          <p:nvPr/>
        </p:nvCxnSpPr>
        <p:spPr bwMode="auto">
          <a:xfrm>
            <a:off x="4632228" y="5720547"/>
            <a:ext cx="342900" cy="228600"/>
          </a:xfrm>
          <a:prstGeom prst="straightConnector1">
            <a:avLst/>
          </a:prstGeom>
          <a:noFill/>
          <a:ln w="9525">
            <a:solidFill>
              <a:schemeClr val="tx1"/>
            </a:solidFill>
            <a:round/>
            <a:headEnd/>
            <a:tailEnd type="triangle" w="med" len="med"/>
          </a:ln>
        </p:spPr>
      </p:cxnSp>
      <p:sp>
        <p:nvSpPr>
          <p:cNvPr id="32814" name="Text Box 52"/>
          <p:cNvSpPr txBox="1">
            <a:spLocks noChangeArrowheads="1"/>
          </p:cNvSpPr>
          <p:nvPr/>
        </p:nvSpPr>
        <p:spPr bwMode="auto">
          <a:xfrm>
            <a:off x="4441728" y="5720547"/>
            <a:ext cx="325730" cy="338554"/>
          </a:xfrm>
          <a:prstGeom prst="rect">
            <a:avLst/>
          </a:prstGeom>
          <a:noFill/>
          <a:ln w="9525">
            <a:noFill/>
            <a:miter lim="800000"/>
            <a:headEnd/>
            <a:tailEnd/>
          </a:ln>
        </p:spPr>
        <p:txBody>
          <a:bodyPr wrap="none">
            <a:spAutoFit/>
          </a:bodyPr>
          <a:lstStyle/>
          <a:p>
            <a:r>
              <a:rPr lang="en-US" sz="1600"/>
              <a:t>…</a:t>
            </a:r>
          </a:p>
        </p:txBody>
      </p:sp>
      <p:cxnSp>
        <p:nvCxnSpPr>
          <p:cNvPr id="32815" name="AutoShape 53"/>
          <p:cNvCxnSpPr>
            <a:cxnSpLocks noChangeShapeType="1"/>
          </p:cNvCxnSpPr>
          <p:nvPr/>
        </p:nvCxnSpPr>
        <p:spPr bwMode="auto">
          <a:xfrm flipH="1">
            <a:off x="5051328" y="5720547"/>
            <a:ext cx="342900" cy="228600"/>
          </a:xfrm>
          <a:prstGeom prst="straightConnector1">
            <a:avLst/>
          </a:prstGeom>
          <a:noFill/>
          <a:ln w="9525">
            <a:solidFill>
              <a:schemeClr val="tx1"/>
            </a:solidFill>
            <a:round/>
            <a:headEnd/>
            <a:tailEnd type="triangle" w="med" len="med"/>
          </a:ln>
        </p:spPr>
      </p:cxnSp>
      <p:cxnSp>
        <p:nvCxnSpPr>
          <p:cNvPr id="32816" name="AutoShape 54"/>
          <p:cNvCxnSpPr>
            <a:cxnSpLocks noChangeShapeType="1"/>
          </p:cNvCxnSpPr>
          <p:nvPr/>
        </p:nvCxnSpPr>
        <p:spPr bwMode="auto">
          <a:xfrm>
            <a:off x="5394228" y="5720547"/>
            <a:ext cx="342900" cy="228600"/>
          </a:xfrm>
          <a:prstGeom prst="straightConnector1">
            <a:avLst/>
          </a:prstGeom>
          <a:noFill/>
          <a:ln w="9525">
            <a:solidFill>
              <a:schemeClr val="tx1"/>
            </a:solidFill>
            <a:round/>
            <a:headEnd/>
            <a:tailEnd type="triangle" w="med" len="med"/>
          </a:ln>
        </p:spPr>
      </p:cxnSp>
      <p:sp>
        <p:nvSpPr>
          <p:cNvPr id="32817" name="Text Box 55"/>
          <p:cNvSpPr txBox="1">
            <a:spLocks noChangeArrowheads="1"/>
          </p:cNvSpPr>
          <p:nvPr/>
        </p:nvSpPr>
        <p:spPr bwMode="auto">
          <a:xfrm>
            <a:off x="5203728" y="5720547"/>
            <a:ext cx="325730" cy="338554"/>
          </a:xfrm>
          <a:prstGeom prst="rect">
            <a:avLst/>
          </a:prstGeom>
          <a:noFill/>
          <a:ln w="9525">
            <a:noFill/>
            <a:miter lim="800000"/>
            <a:headEnd/>
            <a:tailEnd/>
          </a:ln>
        </p:spPr>
        <p:txBody>
          <a:bodyPr wrap="none">
            <a:spAutoFit/>
          </a:bodyPr>
          <a:lstStyle/>
          <a:p>
            <a:r>
              <a:rPr lang="en-US" sz="1600"/>
              <a:t>…</a:t>
            </a:r>
          </a:p>
        </p:txBody>
      </p:sp>
      <p:cxnSp>
        <p:nvCxnSpPr>
          <p:cNvPr id="32818" name="AutoShape 56"/>
          <p:cNvCxnSpPr>
            <a:cxnSpLocks noChangeShapeType="1"/>
          </p:cNvCxnSpPr>
          <p:nvPr/>
        </p:nvCxnSpPr>
        <p:spPr bwMode="auto">
          <a:xfrm flipH="1">
            <a:off x="4267200" y="4648200"/>
            <a:ext cx="342900" cy="228600"/>
          </a:xfrm>
          <a:prstGeom prst="straightConnector1">
            <a:avLst/>
          </a:prstGeom>
          <a:noFill/>
          <a:ln w="9525">
            <a:solidFill>
              <a:schemeClr val="tx1"/>
            </a:solidFill>
            <a:round/>
            <a:headEnd/>
            <a:tailEnd type="triangle" w="med" len="med"/>
          </a:ln>
        </p:spPr>
      </p:cxnSp>
      <p:cxnSp>
        <p:nvCxnSpPr>
          <p:cNvPr id="32819" name="AutoShape 57"/>
          <p:cNvCxnSpPr>
            <a:cxnSpLocks noChangeShapeType="1"/>
          </p:cNvCxnSpPr>
          <p:nvPr/>
        </p:nvCxnSpPr>
        <p:spPr bwMode="auto">
          <a:xfrm>
            <a:off x="4610100" y="4648200"/>
            <a:ext cx="342900" cy="228600"/>
          </a:xfrm>
          <a:prstGeom prst="straightConnector1">
            <a:avLst/>
          </a:prstGeom>
          <a:noFill/>
          <a:ln w="9525">
            <a:solidFill>
              <a:schemeClr val="tx1"/>
            </a:solidFill>
            <a:round/>
            <a:headEnd/>
            <a:tailEnd type="triangle" w="med" len="med"/>
          </a:ln>
        </p:spPr>
      </p:cxnSp>
      <p:sp>
        <p:nvSpPr>
          <p:cNvPr id="32820" name="Text Box 58"/>
          <p:cNvSpPr txBox="1">
            <a:spLocks noChangeArrowheads="1"/>
          </p:cNvSpPr>
          <p:nvPr/>
        </p:nvSpPr>
        <p:spPr bwMode="auto">
          <a:xfrm>
            <a:off x="4419600" y="4648200"/>
            <a:ext cx="325730" cy="338554"/>
          </a:xfrm>
          <a:prstGeom prst="rect">
            <a:avLst/>
          </a:prstGeom>
          <a:noFill/>
          <a:ln w="9525">
            <a:noFill/>
            <a:miter lim="800000"/>
            <a:headEnd/>
            <a:tailEnd/>
          </a:ln>
        </p:spPr>
        <p:txBody>
          <a:bodyPr wrap="none">
            <a:spAutoFit/>
          </a:bodyPr>
          <a:lstStyle/>
          <a:p>
            <a:r>
              <a:rPr lang="en-US" sz="1600"/>
              <a:t>…</a:t>
            </a:r>
          </a:p>
        </p:txBody>
      </p:sp>
      <p:cxnSp>
        <p:nvCxnSpPr>
          <p:cNvPr id="32821" name="AutoShape 59"/>
          <p:cNvCxnSpPr>
            <a:cxnSpLocks noChangeShapeType="1"/>
          </p:cNvCxnSpPr>
          <p:nvPr/>
        </p:nvCxnSpPr>
        <p:spPr bwMode="auto">
          <a:xfrm flipH="1">
            <a:off x="7315200" y="4648200"/>
            <a:ext cx="342900" cy="228600"/>
          </a:xfrm>
          <a:prstGeom prst="straightConnector1">
            <a:avLst/>
          </a:prstGeom>
          <a:noFill/>
          <a:ln w="9525">
            <a:solidFill>
              <a:schemeClr val="tx1"/>
            </a:solidFill>
            <a:round/>
            <a:headEnd/>
            <a:tailEnd type="triangle" w="med" len="med"/>
          </a:ln>
        </p:spPr>
      </p:cxnSp>
      <p:cxnSp>
        <p:nvCxnSpPr>
          <p:cNvPr id="32822" name="AutoShape 60"/>
          <p:cNvCxnSpPr>
            <a:cxnSpLocks noChangeShapeType="1"/>
          </p:cNvCxnSpPr>
          <p:nvPr/>
        </p:nvCxnSpPr>
        <p:spPr bwMode="auto">
          <a:xfrm>
            <a:off x="7658100" y="4648200"/>
            <a:ext cx="342900" cy="228600"/>
          </a:xfrm>
          <a:prstGeom prst="straightConnector1">
            <a:avLst/>
          </a:prstGeom>
          <a:noFill/>
          <a:ln w="9525">
            <a:solidFill>
              <a:schemeClr val="tx1"/>
            </a:solidFill>
            <a:round/>
            <a:headEnd/>
            <a:tailEnd type="triangle" w="med" len="med"/>
          </a:ln>
        </p:spPr>
      </p:cxnSp>
      <p:sp>
        <p:nvSpPr>
          <p:cNvPr id="32823" name="Text Box 61"/>
          <p:cNvSpPr txBox="1">
            <a:spLocks noChangeArrowheads="1"/>
          </p:cNvSpPr>
          <p:nvPr/>
        </p:nvSpPr>
        <p:spPr bwMode="auto">
          <a:xfrm>
            <a:off x="7467600" y="4648200"/>
            <a:ext cx="325730" cy="338554"/>
          </a:xfrm>
          <a:prstGeom prst="rect">
            <a:avLst/>
          </a:prstGeom>
          <a:noFill/>
          <a:ln w="9525">
            <a:noFill/>
            <a:miter lim="800000"/>
            <a:headEnd/>
            <a:tailEnd/>
          </a:ln>
        </p:spPr>
        <p:txBody>
          <a:bodyPr wrap="none">
            <a:spAutoFit/>
          </a:bodyPr>
          <a:lstStyle/>
          <a:p>
            <a:r>
              <a:rPr lang="en-US" sz="1600"/>
              <a:t>…</a:t>
            </a:r>
          </a:p>
        </p:txBody>
      </p:sp>
      <p:sp>
        <p:nvSpPr>
          <p:cNvPr id="32824" name="Text Box 62"/>
          <p:cNvSpPr txBox="1">
            <a:spLocks noChangeArrowheads="1"/>
          </p:cNvSpPr>
          <p:nvPr/>
        </p:nvSpPr>
        <p:spPr bwMode="auto">
          <a:xfrm>
            <a:off x="6938659" y="3388823"/>
            <a:ext cx="471604" cy="584775"/>
          </a:xfrm>
          <a:prstGeom prst="rect">
            <a:avLst/>
          </a:prstGeom>
          <a:noFill/>
          <a:ln w="9525">
            <a:noFill/>
            <a:miter lim="800000"/>
            <a:headEnd/>
            <a:tailEnd/>
          </a:ln>
        </p:spPr>
        <p:txBody>
          <a:bodyPr wrap="none">
            <a:spAutoFit/>
          </a:bodyPr>
          <a:lstStyle/>
          <a:p>
            <a:pPr algn="ctr"/>
            <a:r>
              <a:rPr lang="en-US" sz="1600" dirty="0">
                <a:solidFill>
                  <a:srgbClr val="FF0000"/>
                </a:solidFill>
              </a:rPr>
              <a:t>1/6</a:t>
            </a:r>
          </a:p>
          <a:p>
            <a:pPr algn="ctr"/>
            <a:r>
              <a:rPr lang="en-US" sz="1600" dirty="0">
                <a:solidFill>
                  <a:srgbClr val="0000FF"/>
                </a:solidFill>
              </a:rPr>
              <a:t>2</a:t>
            </a:r>
          </a:p>
        </p:txBody>
      </p:sp>
      <p:pic>
        <p:nvPicPr>
          <p:cNvPr id="19460" name="Picture 4"/>
          <p:cNvPicPr>
            <a:picLocks noChangeAspect="1" noChangeArrowheads="1"/>
          </p:cNvPicPr>
          <p:nvPr/>
        </p:nvPicPr>
        <p:blipFill>
          <a:blip r:embed="rId5" cstate="print"/>
          <a:srcRect/>
          <a:stretch>
            <a:fillRect/>
          </a:stretch>
        </p:blipFill>
        <p:spPr bwMode="auto">
          <a:xfrm>
            <a:off x="1752600" y="864333"/>
            <a:ext cx="742950" cy="933450"/>
          </a:xfrm>
          <a:prstGeom prst="rect">
            <a:avLst/>
          </a:prstGeom>
          <a:noFill/>
          <a:ln w="9525">
            <a:noFill/>
            <a:miter lim="800000"/>
            <a:headEnd/>
            <a:tailEnd/>
          </a:ln>
        </p:spPr>
      </p:pic>
      <p:sp>
        <p:nvSpPr>
          <p:cNvPr id="63" name="Rectangle 62"/>
          <p:cNvSpPr/>
          <p:nvPr/>
        </p:nvSpPr>
        <p:spPr>
          <a:xfrm>
            <a:off x="8255922" y="3966992"/>
            <a:ext cx="2456122" cy="369332"/>
          </a:xfrm>
          <a:prstGeom prst="rect">
            <a:avLst/>
          </a:prstGeom>
        </p:spPr>
        <p:txBody>
          <a:bodyPr wrap="none">
            <a:spAutoFit/>
          </a:bodyPr>
          <a:lstStyle/>
          <a:p>
            <a:pPr algn="ctr"/>
            <a:r>
              <a:rPr lang="en-US" dirty="0"/>
              <a:t>P(s) = </a:t>
            </a:r>
            <a:r>
              <a:rPr lang="en-US" dirty="0">
                <a:solidFill>
                  <a:srgbClr val="FF0000"/>
                </a:solidFill>
              </a:rPr>
              <a:t>Probability of roll</a:t>
            </a:r>
          </a:p>
        </p:txBody>
      </p:sp>
      <p:cxnSp>
        <p:nvCxnSpPr>
          <p:cNvPr id="65" name="Straight Arrow Connector 64"/>
          <p:cNvCxnSpPr/>
          <p:nvPr/>
        </p:nvCxnSpPr>
        <p:spPr bwMode="auto">
          <a:xfrm flipH="1" flipV="1">
            <a:off x="7351224" y="3624355"/>
            <a:ext cx="954576" cy="518990"/>
          </a:xfrm>
          <a:prstGeom prst="straightConnector1">
            <a:avLst/>
          </a:prstGeom>
          <a:solidFill>
            <a:schemeClr val="accent1"/>
          </a:solidFill>
          <a:ln w="25400" cap="flat" cmpd="sng" algn="ctr">
            <a:solidFill>
              <a:schemeClr val="bg1">
                <a:lumMod val="50000"/>
              </a:schemeClr>
            </a:solidFill>
            <a:prstDash val="sysDash"/>
            <a:round/>
            <a:headEnd type="none" w="med" len="med"/>
            <a:tailEnd type="arrow"/>
          </a:ln>
          <a:effectLst/>
        </p:spPr>
      </p:cxnSp>
      <p:sp>
        <p:nvSpPr>
          <p:cNvPr id="66" name="Rectangle 65"/>
          <p:cNvSpPr/>
          <p:nvPr/>
        </p:nvSpPr>
        <p:spPr>
          <a:xfrm>
            <a:off x="8789324" y="4507468"/>
            <a:ext cx="1338892" cy="369332"/>
          </a:xfrm>
          <a:prstGeom prst="rect">
            <a:avLst/>
          </a:prstGeom>
        </p:spPr>
        <p:txBody>
          <a:bodyPr wrap="none">
            <a:spAutoFit/>
          </a:bodyPr>
          <a:lstStyle/>
          <a:p>
            <a:pPr algn="ctr"/>
            <a:r>
              <a:rPr lang="en-US" dirty="0">
                <a:solidFill>
                  <a:srgbClr val="0000FF"/>
                </a:solidFill>
              </a:rPr>
              <a:t>Value of roll</a:t>
            </a:r>
          </a:p>
        </p:txBody>
      </p:sp>
      <p:cxnSp>
        <p:nvCxnSpPr>
          <p:cNvPr id="67" name="Straight Arrow Connector 66"/>
          <p:cNvCxnSpPr/>
          <p:nvPr/>
        </p:nvCxnSpPr>
        <p:spPr bwMode="auto">
          <a:xfrm flipH="1" flipV="1">
            <a:off x="7351222" y="3840481"/>
            <a:ext cx="1438102" cy="806133"/>
          </a:xfrm>
          <a:prstGeom prst="straightConnector1">
            <a:avLst/>
          </a:prstGeom>
          <a:solidFill>
            <a:schemeClr val="accent1"/>
          </a:solidFill>
          <a:ln w="25400" cap="flat" cmpd="sng" algn="ctr">
            <a:solidFill>
              <a:schemeClr val="bg1">
                <a:lumMod val="50000"/>
              </a:schemeClr>
            </a:solidFill>
            <a:prstDash val="sysDash"/>
            <a:round/>
            <a:headEnd type="none" w="med" len="med"/>
            <a:tailEnd type="arrow"/>
          </a:ln>
          <a:effectLst/>
        </p:spPr>
      </p:cxnSp>
      <p:cxnSp>
        <p:nvCxnSpPr>
          <p:cNvPr id="78" name="Straight Connector 77"/>
          <p:cNvCxnSpPr>
            <a:stCxn id="32773" idx="3"/>
          </p:cNvCxnSpPr>
          <p:nvPr/>
        </p:nvCxnSpPr>
        <p:spPr bwMode="auto">
          <a:xfrm>
            <a:off x="10168544" y="1526619"/>
            <a:ext cx="499456" cy="27116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0" name="Straight Connector 79"/>
          <p:cNvCxnSpPr>
            <a:stCxn id="32773" idx="3"/>
          </p:cNvCxnSpPr>
          <p:nvPr/>
        </p:nvCxnSpPr>
        <p:spPr bwMode="auto">
          <a:xfrm>
            <a:off x="10168544" y="1526618"/>
            <a:ext cx="499456" cy="53078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2" name="Straight Connector 81"/>
          <p:cNvCxnSpPr>
            <a:stCxn id="32773" idx="3"/>
          </p:cNvCxnSpPr>
          <p:nvPr/>
        </p:nvCxnSpPr>
        <p:spPr bwMode="auto">
          <a:xfrm>
            <a:off x="10168544" y="1526619"/>
            <a:ext cx="499456" cy="88407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2" name="Oval 22"/>
          <p:cNvSpPr>
            <a:spLocks noChangeArrowheads="1"/>
          </p:cNvSpPr>
          <p:nvPr/>
        </p:nvSpPr>
        <p:spPr bwMode="auto">
          <a:xfrm flipH="1">
            <a:off x="7597827" y="5327239"/>
            <a:ext cx="381000" cy="381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3" name="Oval 24"/>
          <p:cNvSpPr>
            <a:spLocks noChangeArrowheads="1"/>
          </p:cNvSpPr>
          <p:nvPr/>
        </p:nvSpPr>
        <p:spPr bwMode="auto">
          <a:xfrm flipH="1">
            <a:off x="6835827" y="5327239"/>
            <a:ext cx="381000" cy="3810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4" name="Oval 27"/>
          <p:cNvSpPr>
            <a:spLocks noChangeArrowheads="1"/>
          </p:cNvSpPr>
          <p:nvPr/>
        </p:nvSpPr>
        <p:spPr bwMode="auto">
          <a:xfrm flipH="1">
            <a:off x="6073827" y="5327239"/>
            <a:ext cx="381000" cy="381000"/>
          </a:xfrm>
          <a:prstGeom prst="ellipse">
            <a:avLst/>
          </a:prstGeom>
          <a:solidFill>
            <a:schemeClr val="accent1"/>
          </a:solidFill>
          <a:ln w="9525">
            <a:solidFill>
              <a:schemeClr val="tx1"/>
            </a:solidFill>
            <a:round/>
            <a:headEnd/>
            <a:tailEnd/>
          </a:ln>
        </p:spPr>
        <p:txBody>
          <a:bodyPr wrap="none" anchor="ctr"/>
          <a:lstStyle/>
          <a:p>
            <a:endParaRPr lang="en-US"/>
          </a:p>
        </p:txBody>
      </p:sp>
      <p:cxnSp>
        <p:nvCxnSpPr>
          <p:cNvPr id="105" name="AutoShape 38"/>
          <p:cNvCxnSpPr>
            <a:cxnSpLocks noChangeShapeType="1"/>
            <a:stCxn id="32780" idx="0"/>
            <a:endCxn id="102" idx="0"/>
          </p:cNvCxnSpPr>
          <p:nvPr/>
        </p:nvCxnSpPr>
        <p:spPr bwMode="auto">
          <a:xfrm>
            <a:off x="5842461" y="4646613"/>
            <a:ext cx="1945866" cy="680626"/>
          </a:xfrm>
          <a:prstGeom prst="straightConnector1">
            <a:avLst/>
          </a:prstGeom>
          <a:noFill/>
          <a:ln w="9525">
            <a:solidFill>
              <a:schemeClr val="tx1"/>
            </a:solidFill>
            <a:round/>
            <a:headEnd/>
            <a:tailEnd type="triangle" w="med" len="med"/>
          </a:ln>
        </p:spPr>
      </p:cxnSp>
      <p:cxnSp>
        <p:nvCxnSpPr>
          <p:cNvPr id="106" name="AutoShape 39"/>
          <p:cNvCxnSpPr>
            <a:cxnSpLocks noChangeShapeType="1"/>
            <a:stCxn id="32780" idx="0"/>
            <a:endCxn id="103" idx="0"/>
          </p:cNvCxnSpPr>
          <p:nvPr/>
        </p:nvCxnSpPr>
        <p:spPr bwMode="auto">
          <a:xfrm>
            <a:off x="5842461" y="4646613"/>
            <a:ext cx="1183866" cy="680626"/>
          </a:xfrm>
          <a:prstGeom prst="straightConnector1">
            <a:avLst/>
          </a:prstGeom>
          <a:noFill/>
          <a:ln w="9525">
            <a:solidFill>
              <a:schemeClr val="tx1"/>
            </a:solidFill>
            <a:round/>
            <a:headEnd/>
            <a:tailEnd type="triangle" w="med" len="med"/>
          </a:ln>
        </p:spPr>
      </p:cxnSp>
      <p:cxnSp>
        <p:nvCxnSpPr>
          <p:cNvPr id="107" name="AutoShape 40"/>
          <p:cNvCxnSpPr>
            <a:cxnSpLocks noChangeShapeType="1"/>
            <a:stCxn id="32780" idx="0"/>
            <a:endCxn id="104" idx="0"/>
          </p:cNvCxnSpPr>
          <p:nvPr/>
        </p:nvCxnSpPr>
        <p:spPr bwMode="auto">
          <a:xfrm>
            <a:off x="5842461" y="4646613"/>
            <a:ext cx="421866" cy="680626"/>
          </a:xfrm>
          <a:prstGeom prst="straightConnector1">
            <a:avLst/>
          </a:prstGeom>
          <a:noFill/>
          <a:ln w="9525">
            <a:solidFill>
              <a:schemeClr val="tx1"/>
            </a:solidFill>
            <a:round/>
            <a:headEnd/>
            <a:tailEnd type="triangle" w="med" len="med"/>
          </a:ln>
        </p:spPr>
      </p:cxnSp>
      <p:cxnSp>
        <p:nvCxnSpPr>
          <p:cNvPr id="108" name="AutoShape 47"/>
          <p:cNvCxnSpPr>
            <a:cxnSpLocks noChangeShapeType="1"/>
          </p:cNvCxnSpPr>
          <p:nvPr/>
        </p:nvCxnSpPr>
        <p:spPr bwMode="auto">
          <a:xfrm>
            <a:off x="7788327" y="5708239"/>
            <a:ext cx="342900" cy="228600"/>
          </a:xfrm>
          <a:prstGeom prst="straightConnector1">
            <a:avLst/>
          </a:prstGeom>
          <a:noFill/>
          <a:ln w="9525">
            <a:solidFill>
              <a:schemeClr val="tx1"/>
            </a:solidFill>
            <a:round/>
            <a:headEnd/>
            <a:tailEnd type="triangle" w="med" len="med"/>
          </a:ln>
        </p:spPr>
      </p:cxnSp>
      <p:cxnSp>
        <p:nvCxnSpPr>
          <p:cNvPr id="109" name="AutoShape 48"/>
          <p:cNvCxnSpPr>
            <a:cxnSpLocks noChangeShapeType="1"/>
          </p:cNvCxnSpPr>
          <p:nvPr/>
        </p:nvCxnSpPr>
        <p:spPr bwMode="auto">
          <a:xfrm flipH="1">
            <a:off x="7445427" y="5708239"/>
            <a:ext cx="342900" cy="228600"/>
          </a:xfrm>
          <a:prstGeom prst="straightConnector1">
            <a:avLst/>
          </a:prstGeom>
          <a:noFill/>
          <a:ln w="9525">
            <a:solidFill>
              <a:schemeClr val="tx1"/>
            </a:solidFill>
            <a:round/>
            <a:headEnd/>
            <a:tailEnd type="triangle" w="med" len="med"/>
          </a:ln>
        </p:spPr>
      </p:cxnSp>
      <p:sp>
        <p:nvSpPr>
          <p:cNvPr id="110" name="Text Box 49"/>
          <p:cNvSpPr txBox="1">
            <a:spLocks noChangeArrowheads="1"/>
          </p:cNvSpPr>
          <p:nvPr/>
        </p:nvSpPr>
        <p:spPr bwMode="auto">
          <a:xfrm flipH="1">
            <a:off x="7591477" y="5708239"/>
            <a:ext cx="387350" cy="336550"/>
          </a:xfrm>
          <a:prstGeom prst="rect">
            <a:avLst/>
          </a:prstGeom>
          <a:noFill/>
          <a:ln w="9525">
            <a:noFill/>
            <a:miter lim="800000"/>
            <a:headEnd/>
            <a:tailEnd/>
          </a:ln>
        </p:spPr>
        <p:txBody>
          <a:bodyPr wrap="square">
            <a:spAutoFit/>
          </a:bodyPr>
          <a:lstStyle/>
          <a:p>
            <a:r>
              <a:rPr lang="en-US" sz="1600"/>
              <a:t>…</a:t>
            </a:r>
          </a:p>
        </p:txBody>
      </p:sp>
      <p:cxnSp>
        <p:nvCxnSpPr>
          <p:cNvPr id="111" name="AutoShape 50"/>
          <p:cNvCxnSpPr>
            <a:cxnSpLocks noChangeShapeType="1"/>
          </p:cNvCxnSpPr>
          <p:nvPr/>
        </p:nvCxnSpPr>
        <p:spPr bwMode="auto">
          <a:xfrm>
            <a:off x="7026327" y="5708239"/>
            <a:ext cx="342900" cy="228600"/>
          </a:xfrm>
          <a:prstGeom prst="straightConnector1">
            <a:avLst/>
          </a:prstGeom>
          <a:noFill/>
          <a:ln w="9525">
            <a:solidFill>
              <a:schemeClr val="tx1"/>
            </a:solidFill>
            <a:round/>
            <a:headEnd/>
            <a:tailEnd type="triangle" w="med" len="med"/>
          </a:ln>
        </p:spPr>
      </p:cxnSp>
      <p:cxnSp>
        <p:nvCxnSpPr>
          <p:cNvPr id="112" name="AutoShape 51"/>
          <p:cNvCxnSpPr>
            <a:cxnSpLocks noChangeShapeType="1"/>
          </p:cNvCxnSpPr>
          <p:nvPr/>
        </p:nvCxnSpPr>
        <p:spPr bwMode="auto">
          <a:xfrm flipH="1">
            <a:off x="6683427" y="5708239"/>
            <a:ext cx="342900" cy="228600"/>
          </a:xfrm>
          <a:prstGeom prst="straightConnector1">
            <a:avLst/>
          </a:prstGeom>
          <a:noFill/>
          <a:ln w="9525">
            <a:solidFill>
              <a:schemeClr val="tx1"/>
            </a:solidFill>
            <a:round/>
            <a:headEnd/>
            <a:tailEnd type="triangle" w="med" len="med"/>
          </a:ln>
        </p:spPr>
      </p:cxnSp>
      <p:sp>
        <p:nvSpPr>
          <p:cNvPr id="113" name="Text Box 52"/>
          <p:cNvSpPr txBox="1">
            <a:spLocks noChangeArrowheads="1"/>
          </p:cNvSpPr>
          <p:nvPr/>
        </p:nvSpPr>
        <p:spPr bwMode="auto">
          <a:xfrm flipH="1">
            <a:off x="6829477" y="5708239"/>
            <a:ext cx="387350" cy="336550"/>
          </a:xfrm>
          <a:prstGeom prst="rect">
            <a:avLst/>
          </a:prstGeom>
          <a:noFill/>
          <a:ln w="9525">
            <a:noFill/>
            <a:miter lim="800000"/>
            <a:headEnd/>
            <a:tailEnd/>
          </a:ln>
        </p:spPr>
        <p:txBody>
          <a:bodyPr wrap="square">
            <a:spAutoFit/>
          </a:bodyPr>
          <a:lstStyle/>
          <a:p>
            <a:r>
              <a:rPr lang="en-US" sz="1600"/>
              <a:t>…</a:t>
            </a:r>
          </a:p>
        </p:txBody>
      </p:sp>
      <p:cxnSp>
        <p:nvCxnSpPr>
          <p:cNvPr id="114" name="AutoShape 53"/>
          <p:cNvCxnSpPr>
            <a:cxnSpLocks noChangeShapeType="1"/>
          </p:cNvCxnSpPr>
          <p:nvPr/>
        </p:nvCxnSpPr>
        <p:spPr bwMode="auto">
          <a:xfrm>
            <a:off x="6264327" y="5708239"/>
            <a:ext cx="342900" cy="228600"/>
          </a:xfrm>
          <a:prstGeom prst="straightConnector1">
            <a:avLst/>
          </a:prstGeom>
          <a:noFill/>
          <a:ln w="9525">
            <a:solidFill>
              <a:schemeClr val="tx1"/>
            </a:solidFill>
            <a:round/>
            <a:headEnd/>
            <a:tailEnd type="triangle" w="med" len="med"/>
          </a:ln>
        </p:spPr>
      </p:cxnSp>
      <p:cxnSp>
        <p:nvCxnSpPr>
          <p:cNvPr id="115" name="AutoShape 54"/>
          <p:cNvCxnSpPr>
            <a:cxnSpLocks noChangeShapeType="1"/>
          </p:cNvCxnSpPr>
          <p:nvPr/>
        </p:nvCxnSpPr>
        <p:spPr bwMode="auto">
          <a:xfrm flipH="1">
            <a:off x="5921427" y="5708239"/>
            <a:ext cx="342900" cy="228600"/>
          </a:xfrm>
          <a:prstGeom prst="straightConnector1">
            <a:avLst/>
          </a:prstGeom>
          <a:noFill/>
          <a:ln w="9525">
            <a:solidFill>
              <a:schemeClr val="tx1"/>
            </a:solidFill>
            <a:round/>
            <a:headEnd/>
            <a:tailEnd type="triangle" w="med" len="med"/>
          </a:ln>
        </p:spPr>
      </p:cxnSp>
      <p:sp>
        <p:nvSpPr>
          <p:cNvPr id="116" name="Text Box 55"/>
          <p:cNvSpPr txBox="1">
            <a:spLocks noChangeArrowheads="1"/>
          </p:cNvSpPr>
          <p:nvPr/>
        </p:nvSpPr>
        <p:spPr bwMode="auto">
          <a:xfrm flipH="1">
            <a:off x="6067477" y="5708239"/>
            <a:ext cx="387350" cy="336550"/>
          </a:xfrm>
          <a:prstGeom prst="rect">
            <a:avLst/>
          </a:prstGeom>
          <a:noFill/>
          <a:ln w="9525">
            <a:noFill/>
            <a:miter lim="800000"/>
            <a:headEnd/>
            <a:tailEnd/>
          </a:ln>
        </p:spPr>
        <p:txBody>
          <a:bodyPr wrap="square">
            <a:spAutoFit/>
          </a:bodyPr>
          <a:lstStyle/>
          <a:p>
            <a:r>
              <a:rPr lang="en-US" sz="1600"/>
              <a:t>…</a:t>
            </a:r>
          </a:p>
        </p:txBody>
      </p:sp>
      <p:pic>
        <p:nvPicPr>
          <p:cNvPr id="2" name="Picture 1"/>
          <p:cNvPicPr>
            <a:picLocks noChangeAspect="1" noChangeArrowheads="1"/>
          </p:cNvPicPr>
          <p:nvPr/>
        </p:nvPicPr>
        <p:blipFill>
          <a:blip r:embed="rId6" cstate="print"/>
          <a:srcRect/>
          <a:stretch>
            <a:fillRect/>
          </a:stretch>
        </p:blipFill>
        <p:spPr bwMode="auto">
          <a:xfrm>
            <a:off x="6488885" y="5289668"/>
            <a:ext cx="235682" cy="235682"/>
          </a:xfrm>
          <a:prstGeom prst="rect">
            <a:avLst/>
          </a:prstGeom>
          <a:noFill/>
          <a:ln w="9525">
            <a:noFill/>
            <a:miter lim="800000"/>
            <a:headEnd/>
            <a:tailEnd/>
          </a:ln>
        </p:spPr>
      </p:pic>
      <p:pic>
        <p:nvPicPr>
          <p:cNvPr id="3" name="Picture 2"/>
          <p:cNvPicPr>
            <a:picLocks noChangeAspect="1" noChangeArrowheads="1"/>
          </p:cNvPicPr>
          <p:nvPr/>
        </p:nvPicPr>
        <p:blipFill>
          <a:blip r:embed="rId7" cstate="print"/>
          <a:srcRect/>
          <a:stretch>
            <a:fillRect/>
          </a:stretch>
        </p:blipFill>
        <p:spPr bwMode="auto">
          <a:xfrm>
            <a:off x="7302900" y="5306295"/>
            <a:ext cx="242229" cy="244411"/>
          </a:xfrm>
          <a:prstGeom prst="rect">
            <a:avLst/>
          </a:prstGeom>
          <a:noFill/>
          <a:ln w="9525">
            <a:noFill/>
            <a:miter lim="800000"/>
            <a:headEnd/>
            <a:tailEnd/>
          </a:ln>
        </p:spPr>
      </p:pic>
      <p:pic>
        <p:nvPicPr>
          <p:cNvPr id="4" name="Picture 3"/>
          <p:cNvPicPr>
            <a:picLocks noChangeAspect="1" noChangeArrowheads="1"/>
          </p:cNvPicPr>
          <p:nvPr/>
        </p:nvPicPr>
        <p:blipFill>
          <a:blip r:embed="rId8" cstate="print"/>
          <a:srcRect/>
          <a:stretch>
            <a:fillRect/>
          </a:stretch>
        </p:blipFill>
        <p:spPr bwMode="auto">
          <a:xfrm>
            <a:off x="8064723" y="5339547"/>
            <a:ext cx="226954" cy="231318"/>
          </a:xfrm>
          <a:prstGeom prst="rect">
            <a:avLst/>
          </a:prstGeom>
          <a:noFill/>
          <a:ln w="9525">
            <a:noFill/>
            <a:miter lim="800000"/>
            <a:headEnd/>
            <a:tailEnd/>
          </a:ln>
        </p:spPr>
      </p:pic>
      <p:pic>
        <p:nvPicPr>
          <p:cNvPr id="128" name="Picture 1"/>
          <p:cNvPicPr>
            <a:picLocks noChangeAspect="1" noChangeArrowheads="1"/>
          </p:cNvPicPr>
          <p:nvPr/>
        </p:nvPicPr>
        <p:blipFill>
          <a:blip r:embed="rId2" cstate="print"/>
          <a:srcRect/>
          <a:stretch>
            <a:fillRect/>
          </a:stretch>
        </p:blipFill>
        <p:spPr bwMode="auto">
          <a:xfrm>
            <a:off x="4094804" y="5289669"/>
            <a:ext cx="218284" cy="231251"/>
          </a:xfrm>
          <a:prstGeom prst="rect">
            <a:avLst/>
          </a:prstGeom>
          <a:noFill/>
          <a:ln w="9525">
            <a:noFill/>
            <a:miter lim="800000"/>
            <a:headEnd/>
            <a:tailEnd/>
          </a:ln>
        </p:spPr>
      </p:pic>
      <p:pic>
        <p:nvPicPr>
          <p:cNvPr id="129" name="Picture 2"/>
          <p:cNvPicPr>
            <a:picLocks noChangeAspect="1" noChangeArrowheads="1"/>
          </p:cNvPicPr>
          <p:nvPr/>
        </p:nvPicPr>
        <p:blipFill>
          <a:blip r:embed="rId3" cstate="print"/>
          <a:srcRect/>
          <a:stretch>
            <a:fillRect/>
          </a:stretch>
        </p:blipFill>
        <p:spPr bwMode="auto">
          <a:xfrm>
            <a:off x="4870782" y="5289669"/>
            <a:ext cx="239896" cy="237735"/>
          </a:xfrm>
          <a:prstGeom prst="rect">
            <a:avLst/>
          </a:prstGeom>
          <a:noFill/>
          <a:ln w="9525">
            <a:noFill/>
            <a:miter lim="800000"/>
            <a:headEnd/>
            <a:tailEnd/>
          </a:ln>
        </p:spPr>
      </p:pic>
      <p:pic>
        <p:nvPicPr>
          <p:cNvPr id="130" name="Picture 3"/>
          <p:cNvPicPr>
            <a:picLocks noChangeAspect="1" noChangeArrowheads="1"/>
          </p:cNvPicPr>
          <p:nvPr/>
        </p:nvPicPr>
        <p:blipFill>
          <a:blip r:embed="rId4" cstate="print"/>
          <a:srcRect/>
          <a:stretch>
            <a:fillRect/>
          </a:stretch>
        </p:blipFill>
        <p:spPr bwMode="auto">
          <a:xfrm>
            <a:off x="5694009" y="5289669"/>
            <a:ext cx="226929" cy="237735"/>
          </a:xfrm>
          <a:prstGeom prst="rect">
            <a:avLst/>
          </a:prstGeom>
          <a:noFill/>
          <a:ln w="9525">
            <a:noFill/>
            <a:miter lim="800000"/>
            <a:headEnd/>
            <a:tailEnd/>
          </a:ln>
        </p:spPr>
      </p:pic>
      <p:sp>
        <p:nvSpPr>
          <p:cNvPr id="131" name="TextBox 130"/>
          <p:cNvSpPr txBox="1"/>
          <p:nvPr/>
        </p:nvSpPr>
        <p:spPr>
          <a:xfrm>
            <a:off x="5760467" y="110683"/>
            <a:ext cx="3687804" cy="1631216"/>
          </a:xfrm>
          <a:prstGeom prst="rect">
            <a:avLst/>
          </a:prstGeom>
          <a:noFill/>
        </p:spPr>
        <p:txBody>
          <a:bodyPr wrap="none" rtlCol="0">
            <a:spAutoFit/>
          </a:bodyPr>
          <a:lstStyle/>
          <a:p>
            <a:r>
              <a:rPr lang="en-US" sz="2000" dirty="0"/>
              <a:t>Note that different games can be:</a:t>
            </a:r>
          </a:p>
          <a:p>
            <a:r>
              <a:rPr lang="en-US" sz="1600" dirty="0">
                <a:solidFill>
                  <a:srgbClr val="C00000"/>
                </a:solidFill>
              </a:rPr>
              <a:t>Chance</a:t>
            </a:r>
            <a:r>
              <a:rPr lang="en-US" sz="1600" dirty="0"/>
              <a:t>, Min,</a:t>
            </a:r>
            <a:r>
              <a:rPr lang="en-US" sz="1600" dirty="0">
                <a:solidFill>
                  <a:srgbClr val="C00000"/>
                </a:solidFill>
              </a:rPr>
              <a:t> Chance</a:t>
            </a:r>
            <a:r>
              <a:rPr lang="en-US" sz="1600" dirty="0"/>
              <a:t> Max, </a:t>
            </a:r>
            <a:r>
              <a:rPr lang="en-US" sz="1600" dirty="0">
                <a:solidFill>
                  <a:srgbClr val="C00000"/>
                </a:solidFill>
              </a:rPr>
              <a:t>Chance</a:t>
            </a:r>
            <a:r>
              <a:rPr lang="en-US" sz="1600" dirty="0"/>
              <a:t>..</a:t>
            </a:r>
          </a:p>
          <a:p>
            <a:endParaRPr lang="en-US" sz="1600" dirty="0"/>
          </a:p>
          <a:p>
            <a:endParaRPr lang="en-US" sz="1600" dirty="0"/>
          </a:p>
          <a:p>
            <a:r>
              <a:rPr lang="en-US" sz="1600" dirty="0"/>
              <a:t> </a:t>
            </a:r>
          </a:p>
          <a:p>
            <a:endParaRPr lang="en-US" sz="1600" dirty="0"/>
          </a:p>
        </p:txBody>
      </p:sp>
      <p:sp>
        <p:nvSpPr>
          <p:cNvPr id="132" name="Rectangle 131"/>
          <p:cNvSpPr/>
          <p:nvPr/>
        </p:nvSpPr>
        <p:spPr>
          <a:xfrm>
            <a:off x="2895600" y="6396335"/>
            <a:ext cx="6849687" cy="369332"/>
          </a:xfrm>
          <a:prstGeom prst="rect">
            <a:avLst/>
          </a:prstGeom>
        </p:spPr>
        <p:txBody>
          <a:bodyPr wrap="square">
            <a:spAutoFit/>
          </a:bodyPr>
          <a:lstStyle/>
          <a:p>
            <a:r>
              <a:rPr lang="en-US" dirty="0">
                <a:solidFill>
                  <a:schemeClr val="bg1">
                    <a:lumMod val="50000"/>
                  </a:schemeClr>
                </a:solidFill>
              </a:rPr>
              <a:t>(The interleaving depends on the game)</a:t>
            </a:r>
          </a:p>
        </p:txBody>
      </p:sp>
      <p:sp>
        <p:nvSpPr>
          <p:cNvPr id="89" name="Text Box 62"/>
          <p:cNvSpPr txBox="1">
            <a:spLocks noChangeArrowheads="1"/>
          </p:cNvSpPr>
          <p:nvPr/>
        </p:nvSpPr>
        <p:spPr bwMode="auto">
          <a:xfrm>
            <a:off x="9213473" y="3348276"/>
            <a:ext cx="471604" cy="584775"/>
          </a:xfrm>
          <a:prstGeom prst="rect">
            <a:avLst/>
          </a:prstGeom>
          <a:noFill/>
          <a:ln w="9525">
            <a:noFill/>
            <a:miter lim="800000"/>
            <a:headEnd/>
            <a:tailEnd/>
          </a:ln>
        </p:spPr>
        <p:txBody>
          <a:bodyPr wrap="none">
            <a:spAutoFit/>
          </a:bodyPr>
          <a:lstStyle/>
          <a:p>
            <a:pPr algn="ctr"/>
            <a:r>
              <a:rPr lang="en-US" sz="1600" dirty="0">
                <a:solidFill>
                  <a:srgbClr val="FF0000"/>
                </a:solidFill>
              </a:rPr>
              <a:t>1/6</a:t>
            </a:r>
          </a:p>
          <a:p>
            <a:pPr algn="ctr"/>
            <a:r>
              <a:rPr lang="en-US" sz="1600" dirty="0">
                <a:solidFill>
                  <a:srgbClr val="0000FF"/>
                </a:solidFill>
              </a:rPr>
              <a:t>3</a:t>
            </a:r>
          </a:p>
        </p:txBody>
      </p:sp>
      <p:sp>
        <p:nvSpPr>
          <p:cNvPr id="90" name="Text Box 14">
            <a:extLst>
              <a:ext uri="{FF2B5EF4-FFF2-40B4-BE49-F238E27FC236}">
                <a16:creationId xmlns:a16="http://schemas.microsoft.com/office/drawing/2014/main" id="{57B6B482-9D08-479D-A07B-42E35CAA138F}"/>
              </a:ext>
            </a:extLst>
          </p:cNvPr>
          <p:cNvSpPr txBox="1">
            <a:spLocks noChangeArrowheads="1"/>
          </p:cNvSpPr>
          <p:nvPr/>
        </p:nvSpPr>
        <p:spPr bwMode="auto">
          <a:xfrm>
            <a:off x="1694410" y="6167735"/>
            <a:ext cx="589713" cy="369332"/>
          </a:xfrm>
          <a:prstGeom prst="rect">
            <a:avLst/>
          </a:prstGeom>
          <a:noFill/>
          <a:ln w="9525">
            <a:noFill/>
            <a:miter lim="800000"/>
            <a:headEnd/>
            <a:tailEnd/>
          </a:ln>
        </p:spPr>
        <p:txBody>
          <a:bodyPr wrap="none">
            <a:spAutoFit/>
          </a:bodyPr>
          <a:lstStyle/>
          <a:p>
            <a:r>
              <a:rPr lang="en-US" dirty="0"/>
              <a:t>Max</a:t>
            </a:r>
          </a:p>
        </p:txBody>
      </p:sp>
    </p:spTree>
    <p:extLst>
      <p:ext uri="{BB962C8B-B14F-4D97-AF65-F5344CB8AC3E}">
        <p14:creationId xmlns:p14="http://schemas.microsoft.com/office/powerpoint/2010/main" val="3977080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a:xfrm>
            <a:off x="2209800" y="1"/>
            <a:ext cx="7772400" cy="694267"/>
          </a:xfrm>
        </p:spPr>
        <p:txBody>
          <a:bodyPr>
            <a:normAutofit fontScale="90000"/>
          </a:bodyPr>
          <a:lstStyle/>
          <a:p>
            <a:pPr eaLnBrk="1" hangingPunct="1"/>
            <a:r>
              <a:rPr lang="en-US" dirty="0" err="1">
                <a:effectLst>
                  <a:outerShdw blurRad="38100" dist="38100" dir="2700000" algn="tl">
                    <a:srgbClr val="000000">
                      <a:alpha val="43137"/>
                    </a:srgbClr>
                  </a:outerShdw>
                </a:effectLst>
              </a:rPr>
              <a:t>Expectminimax</a:t>
            </a:r>
            <a:r>
              <a:rPr lang="en-US" dirty="0">
                <a:effectLst>
                  <a:outerShdw blurRad="38100" dist="38100" dir="2700000" algn="tl">
                    <a:srgbClr val="000000">
                      <a:alpha val="43137"/>
                    </a:srgbClr>
                  </a:outerShdw>
                </a:effectLst>
              </a:rPr>
              <a:t> Value</a:t>
            </a:r>
          </a:p>
        </p:txBody>
      </p:sp>
      <p:sp>
        <p:nvSpPr>
          <p:cNvPr id="3078" name="Rectangle 3"/>
          <p:cNvSpPr>
            <a:spLocks noGrp="1" noChangeArrowheads="1"/>
          </p:cNvSpPr>
          <p:nvPr>
            <p:ph type="body" idx="1"/>
          </p:nvPr>
        </p:nvSpPr>
        <p:spPr>
          <a:xfrm>
            <a:off x="1524000" y="949872"/>
            <a:ext cx="9677400" cy="6146800"/>
          </a:xfrm>
        </p:spPr>
        <p:txBody>
          <a:bodyPr>
            <a:normAutofit/>
          </a:bodyPr>
          <a:lstStyle/>
          <a:p>
            <a:pPr eaLnBrk="1" hangingPunct="1">
              <a:lnSpc>
                <a:spcPct val="90000"/>
              </a:lnSpc>
            </a:pPr>
            <a:r>
              <a:rPr lang="en-US" dirty="0"/>
              <a:t>Extend minimax (and </a:t>
            </a:r>
            <a:r>
              <a:rPr lang="en-US" dirty="0">
                <a:latin typeface="Symbol" pitchFamily="18" charset="2"/>
              </a:rPr>
              <a:t>a</a:t>
            </a:r>
            <a:r>
              <a:rPr lang="en-US" dirty="0"/>
              <a:t>-</a:t>
            </a:r>
            <a:r>
              <a:rPr lang="en-US" dirty="0">
                <a:latin typeface="Symbol" pitchFamily="18" charset="2"/>
              </a:rPr>
              <a:t>b</a:t>
            </a:r>
            <a:r>
              <a:rPr lang="en-US" dirty="0"/>
              <a:t>) idea to </a:t>
            </a:r>
            <a:r>
              <a:rPr lang="en-US" i="1" dirty="0"/>
              <a:t>chance</a:t>
            </a:r>
            <a:r>
              <a:rPr lang="en-US" dirty="0"/>
              <a:t> nodes</a:t>
            </a:r>
          </a:p>
          <a:p>
            <a:pPr lvl="1" eaLnBrk="1" hangingPunct="1">
              <a:lnSpc>
                <a:spcPct val="90000"/>
              </a:lnSpc>
            </a:pPr>
            <a:r>
              <a:rPr lang="en-US" dirty="0" err="1"/>
              <a:t>Expectiminimax</a:t>
            </a:r>
            <a:r>
              <a:rPr lang="en-US" dirty="0"/>
              <a:t> value</a:t>
            </a:r>
          </a:p>
          <a:p>
            <a:pPr lvl="1" eaLnBrk="1" hangingPunct="1">
              <a:lnSpc>
                <a:spcPct val="90000"/>
              </a:lnSpc>
            </a:pPr>
            <a:endParaRPr lang="en-US" dirty="0"/>
          </a:p>
          <a:p>
            <a:pPr lvl="1" eaLnBrk="1" hangingPunct="1">
              <a:lnSpc>
                <a:spcPct val="90000"/>
              </a:lnSpc>
            </a:pPr>
            <a:endParaRPr lang="en-US" dirty="0"/>
          </a:p>
          <a:p>
            <a:pPr lvl="1" eaLnBrk="1" hangingPunct="1">
              <a:lnSpc>
                <a:spcPct val="90000"/>
              </a:lnSpc>
              <a:buFont typeface="Wingdings" pitchFamily="2" charset="2"/>
              <a:buNone/>
            </a:pPr>
            <a:r>
              <a:rPr lang="en-US" dirty="0"/>
              <a:t>	</a:t>
            </a:r>
            <a:r>
              <a:rPr lang="en-US" i="1" dirty="0"/>
              <a:t>P</a:t>
            </a:r>
            <a:r>
              <a:rPr lang="en-US" dirty="0"/>
              <a:t>(</a:t>
            </a:r>
            <a:r>
              <a:rPr lang="en-US" i="1" dirty="0"/>
              <a:t>s</a:t>
            </a:r>
            <a:r>
              <a:rPr lang="en-US" dirty="0"/>
              <a:t>)</a:t>
            </a:r>
            <a:r>
              <a:rPr lang="en-US" i="1" dirty="0"/>
              <a:t> </a:t>
            </a:r>
            <a:r>
              <a:rPr lang="en-US" dirty="0"/>
              <a:t>is the probability of a random event (e.g., die roll) occurring</a:t>
            </a:r>
          </a:p>
          <a:p>
            <a:pPr eaLnBrk="1" hangingPunct="1">
              <a:lnSpc>
                <a:spcPct val="90000"/>
              </a:lnSpc>
            </a:pPr>
            <a:endParaRPr lang="en-US" dirty="0"/>
          </a:p>
          <a:p>
            <a:pPr eaLnBrk="1" hangingPunct="1">
              <a:lnSpc>
                <a:spcPct val="90000"/>
              </a:lnSpc>
            </a:pPr>
            <a:endParaRPr lang="en-US" dirty="0"/>
          </a:p>
          <a:p>
            <a:pPr eaLnBrk="1" hangingPunct="1">
              <a:lnSpc>
                <a:spcPct val="90000"/>
              </a:lnSpc>
            </a:pPr>
            <a:endParaRPr lang="en-US" dirty="0"/>
          </a:p>
          <a:p>
            <a:pPr eaLnBrk="1" hangingPunct="1">
              <a:lnSpc>
                <a:spcPct val="90000"/>
              </a:lnSpc>
            </a:pPr>
            <a:endParaRPr lang="en-US" dirty="0"/>
          </a:p>
          <a:p>
            <a:pPr eaLnBrk="1" hangingPunct="1">
              <a:lnSpc>
                <a:spcPct val="90000"/>
              </a:lnSpc>
            </a:pPr>
            <a:r>
              <a:rPr lang="en-US" sz="2400" dirty="0"/>
              <a:t>Time complexity</a:t>
            </a:r>
          </a:p>
          <a:p>
            <a:pPr lvl="1" eaLnBrk="1" hangingPunct="1">
              <a:lnSpc>
                <a:spcPct val="90000"/>
              </a:lnSpc>
            </a:pPr>
            <a:r>
              <a:rPr lang="en-US" sz="2000" dirty="0"/>
              <a:t>O(</a:t>
            </a:r>
            <a:r>
              <a:rPr lang="en-US" sz="2000" dirty="0" err="1"/>
              <a:t>b</a:t>
            </a:r>
            <a:r>
              <a:rPr lang="en-US" sz="2000" baseline="30000" dirty="0" err="1"/>
              <a:t>m</a:t>
            </a:r>
            <a:r>
              <a:rPr lang="en-US" sz="2000" i="1" dirty="0" err="1"/>
              <a:t>n</a:t>
            </a:r>
            <a:r>
              <a:rPr lang="en-US" sz="2000" baseline="30000" dirty="0" err="1"/>
              <a:t>m</a:t>
            </a:r>
            <a:r>
              <a:rPr lang="en-US" sz="2000" dirty="0"/>
              <a:t>), where n is the number of distinct events</a:t>
            </a:r>
          </a:p>
          <a:p>
            <a:pPr lvl="1" eaLnBrk="1" hangingPunct="1">
              <a:lnSpc>
                <a:spcPct val="90000"/>
              </a:lnSpc>
            </a:pPr>
            <a:r>
              <a:rPr lang="en-US" sz="2000" dirty="0">
                <a:latin typeface="Symbol" pitchFamily="18" charset="2"/>
              </a:rPr>
              <a:t>a</a:t>
            </a:r>
            <a:r>
              <a:rPr lang="en-US" sz="2000" dirty="0"/>
              <a:t>-</a:t>
            </a:r>
            <a:r>
              <a:rPr lang="en-US" sz="2000" dirty="0">
                <a:latin typeface="Symbol" pitchFamily="18" charset="2"/>
              </a:rPr>
              <a:t>b</a:t>
            </a:r>
            <a:r>
              <a:rPr lang="en-US" sz="2000" dirty="0"/>
              <a:t> pruning can be extended, but still enormous time complexity</a:t>
            </a:r>
          </a:p>
          <a:p>
            <a:pPr lvl="1" eaLnBrk="1" hangingPunct="1">
              <a:lnSpc>
                <a:spcPct val="90000"/>
              </a:lnSpc>
            </a:pPr>
            <a:r>
              <a:rPr lang="en-US" sz="2000" dirty="0" err="1"/>
              <a:t>Braching</a:t>
            </a:r>
            <a:r>
              <a:rPr lang="en-US" sz="2000" dirty="0"/>
              <a:t> Factors tend to be huge.</a:t>
            </a:r>
          </a:p>
        </p:txBody>
      </p:sp>
      <p:graphicFrame>
        <p:nvGraphicFramePr>
          <p:cNvPr id="9" name="Object 8"/>
          <p:cNvGraphicFramePr>
            <a:graphicFrameLocks noChangeAspect="1"/>
          </p:cNvGraphicFramePr>
          <p:nvPr/>
        </p:nvGraphicFramePr>
        <p:xfrm>
          <a:off x="2405842" y="1806848"/>
          <a:ext cx="6206135" cy="734059"/>
        </p:xfrm>
        <a:graphic>
          <a:graphicData uri="http://schemas.openxmlformats.org/presentationml/2006/ole">
            <mc:AlternateContent xmlns:mc="http://schemas.openxmlformats.org/markup-compatibility/2006">
              <mc:Choice xmlns:v="urn:schemas-microsoft-com:vml" Requires="v">
                <p:oleObj name="Equation" r:id="rId2" imgW="2361960" imgH="279360" progId="Equation.3">
                  <p:embed/>
                </p:oleObj>
              </mc:Choice>
              <mc:Fallback>
                <p:oleObj name="Equation" r:id="rId2" imgW="2361960" imgH="279360" progId="Equation.3">
                  <p:embed/>
                  <p:pic>
                    <p:nvPicPr>
                      <p:cNvPr id="9"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842" y="1806848"/>
                        <a:ext cx="6206135" cy="7340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0" name="Picture 2" descr="1 6 Dice Images, Stock Photos &amp; Vectors | Shutterstock">
            <a:extLst>
              <a:ext uri="{FF2B5EF4-FFF2-40B4-BE49-F238E27FC236}">
                <a16:creationId xmlns:a16="http://schemas.microsoft.com/office/drawing/2014/main" id="{E4DA1FDA-8FC6-4F54-B86F-E53E2719D4F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043" t="8412" r="6274" b="15398"/>
          <a:stretch/>
        </p:blipFill>
        <p:spPr bwMode="auto">
          <a:xfrm>
            <a:off x="9922933" y="4107078"/>
            <a:ext cx="508910" cy="4826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26">
            <a:extLst>
              <a:ext uri="{FF2B5EF4-FFF2-40B4-BE49-F238E27FC236}">
                <a16:creationId xmlns:a16="http://schemas.microsoft.com/office/drawing/2014/main" id="{0CA8D087-B117-4E19-BF98-79F0BF4C30F6}"/>
              </a:ext>
            </a:extLst>
          </p:cNvPr>
          <p:cNvSpPr>
            <a:spLocks noChangeArrowheads="1"/>
          </p:cNvSpPr>
          <p:nvPr/>
        </p:nvSpPr>
        <p:spPr bwMode="auto">
          <a:xfrm>
            <a:off x="9351433" y="3926601"/>
            <a:ext cx="381000" cy="381000"/>
          </a:xfrm>
          <a:prstGeom prst="ellipse">
            <a:avLst/>
          </a:prstGeom>
          <a:solidFill>
            <a:schemeClr val="accent1"/>
          </a:solidFill>
          <a:ln w="9525">
            <a:solidFill>
              <a:schemeClr val="tx1"/>
            </a:solidFill>
            <a:round/>
            <a:headEnd/>
            <a:tailEnd/>
          </a:ln>
        </p:spPr>
        <p:txBody>
          <a:bodyPr wrap="none" anchor="ctr"/>
          <a:lstStyle/>
          <a:p>
            <a:endParaRPr lang="en-US"/>
          </a:p>
        </p:txBody>
      </p:sp>
      <p:cxnSp>
        <p:nvCxnSpPr>
          <p:cNvPr id="8" name="AutoShape 43">
            <a:extLst>
              <a:ext uri="{FF2B5EF4-FFF2-40B4-BE49-F238E27FC236}">
                <a16:creationId xmlns:a16="http://schemas.microsoft.com/office/drawing/2014/main" id="{B7AA7BE2-DAE8-4BCB-96B2-F6FE93AFC04A}"/>
              </a:ext>
            </a:extLst>
          </p:cNvPr>
          <p:cNvCxnSpPr>
            <a:cxnSpLocks noChangeShapeType="1"/>
            <a:stCxn id="7" idx="4"/>
          </p:cNvCxnSpPr>
          <p:nvPr/>
        </p:nvCxnSpPr>
        <p:spPr bwMode="auto">
          <a:xfrm flipH="1">
            <a:off x="9079343" y="4307601"/>
            <a:ext cx="462590" cy="482600"/>
          </a:xfrm>
          <a:prstGeom prst="straightConnector1">
            <a:avLst/>
          </a:prstGeom>
          <a:noFill/>
          <a:ln w="9525">
            <a:solidFill>
              <a:schemeClr val="tx1"/>
            </a:solidFill>
            <a:round/>
            <a:headEnd/>
            <a:tailEnd type="triangle" w="med" len="med"/>
          </a:ln>
        </p:spPr>
      </p:cxnSp>
      <p:cxnSp>
        <p:nvCxnSpPr>
          <p:cNvPr id="10" name="AutoShape 44">
            <a:extLst>
              <a:ext uri="{FF2B5EF4-FFF2-40B4-BE49-F238E27FC236}">
                <a16:creationId xmlns:a16="http://schemas.microsoft.com/office/drawing/2014/main" id="{AE6F1E89-32C0-403F-95A6-3FF1640ABAC7}"/>
              </a:ext>
            </a:extLst>
          </p:cNvPr>
          <p:cNvCxnSpPr>
            <a:cxnSpLocks noChangeShapeType="1"/>
            <a:stCxn id="7" idx="4"/>
          </p:cNvCxnSpPr>
          <p:nvPr/>
        </p:nvCxnSpPr>
        <p:spPr bwMode="auto">
          <a:xfrm>
            <a:off x="9541933" y="4307601"/>
            <a:ext cx="529444" cy="482600"/>
          </a:xfrm>
          <a:prstGeom prst="straightConnector1">
            <a:avLst/>
          </a:prstGeom>
          <a:noFill/>
          <a:ln w="9525">
            <a:solidFill>
              <a:schemeClr val="tx1"/>
            </a:solidFill>
            <a:round/>
            <a:headEnd/>
            <a:tailEnd type="triangle" w="med" len="med"/>
          </a:ln>
        </p:spPr>
      </p:cxnSp>
      <p:sp>
        <p:nvSpPr>
          <p:cNvPr id="11" name="Text Box 46">
            <a:extLst>
              <a:ext uri="{FF2B5EF4-FFF2-40B4-BE49-F238E27FC236}">
                <a16:creationId xmlns:a16="http://schemas.microsoft.com/office/drawing/2014/main" id="{D5061952-4069-416E-A1E4-432B47558CD9}"/>
              </a:ext>
            </a:extLst>
          </p:cNvPr>
          <p:cNvSpPr txBox="1">
            <a:spLocks noChangeArrowheads="1"/>
          </p:cNvSpPr>
          <p:nvPr/>
        </p:nvSpPr>
        <p:spPr bwMode="auto">
          <a:xfrm>
            <a:off x="9351433" y="4307601"/>
            <a:ext cx="325730" cy="338554"/>
          </a:xfrm>
          <a:prstGeom prst="rect">
            <a:avLst/>
          </a:prstGeom>
          <a:noFill/>
          <a:ln w="9525">
            <a:noFill/>
            <a:miter lim="800000"/>
            <a:headEnd/>
            <a:tailEnd/>
          </a:ln>
        </p:spPr>
        <p:txBody>
          <a:bodyPr wrap="none">
            <a:spAutoFit/>
          </a:bodyPr>
          <a:lstStyle/>
          <a:p>
            <a:r>
              <a:rPr lang="en-US" sz="1600"/>
              <a:t>…</a:t>
            </a:r>
          </a:p>
        </p:txBody>
      </p:sp>
      <p:cxnSp>
        <p:nvCxnSpPr>
          <p:cNvPr id="16" name="AutoShape 43">
            <a:extLst>
              <a:ext uri="{FF2B5EF4-FFF2-40B4-BE49-F238E27FC236}">
                <a16:creationId xmlns:a16="http://schemas.microsoft.com/office/drawing/2014/main" id="{A4D55155-C186-4F06-A9A5-13B80FC5B71B}"/>
              </a:ext>
            </a:extLst>
          </p:cNvPr>
          <p:cNvCxnSpPr>
            <a:cxnSpLocks noChangeShapeType="1"/>
          </p:cNvCxnSpPr>
          <p:nvPr/>
        </p:nvCxnSpPr>
        <p:spPr bwMode="auto">
          <a:xfrm flipH="1">
            <a:off x="9560802" y="3443419"/>
            <a:ext cx="421399" cy="488183"/>
          </a:xfrm>
          <a:prstGeom prst="straightConnector1">
            <a:avLst/>
          </a:prstGeom>
          <a:noFill/>
          <a:ln w="9525">
            <a:solidFill>
              <a:schemeClr val="tx1"/>
            </a:solidFill>
            <a:round/>
            <a:headEnd/>
            <a:tailEnd type="triangle" w="med" len="med"/>
          </a:ln>
        </p:spPr>
      </p:cxnSp>
      <p:pic>
        <p:nvPicPr>
          <p:cNvPr id="18" name="Picture 2" descr="1 6 Dice Images, Stock Photos &amp; Vectors | Shutterstock">
            <a:extLst>
              <a:ext uri="{FF2B5EF4-FFF2-40B4-BE49-F238E27FC236}">
                <a16:creationId xmlns:a16="http://schemas.microsoft.com/office/drawing/2014/main" id="{2E0432BD-E06A-465A-8AE1-1FD959DAB6F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863" t="8412" r="66634" b="15398"/>
          <a:stretch/>
        </p:blipFill>
        <p:spPr bwMode="auto">
          <a:xfrm>
            <a:off x="8926943" y="4104427"/>
            <a:ext cx="261263" cy="519629"/>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4">
            <a:extLst>
              <a:ext uri="{FF2B5EF4-FFF2-40B4-BE49-F238E27FC236}">
                <a16:creationId xmlns:a16="http://schemas.microsoft.com/office/drawing/2014/main" id="{9354076B-E985-4B67-908C-C2A0A4CAFEA0}"/>
              </a:ext>
            </a:extLst>
          </p:cNvPr>
          <p:cNvSpPr>
            <a:spLocks noChangeArrowheads="1"/>
          </p:cNvSpPr>
          <p:nvPr/>
        </p:nvSpPr>
        <p:spPr bwMode="auto">
          <a:xfrm>
            <a:off x="8818033" y="4790201"/>
            <a:ext cx="533400" cy="38100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20" name="AutoShape 4">
            <a:extLst>
              <a:ext uri="{FF2B5EF4-FFF2-40B4-BE49-F238E27FC236}">
                <a16:creationId xmlns:a16="http://schemas.microsoft.com/office/drawing/2014/main" id="{002F83E4-908E-409E-95C0-215EE3AFB4B0}"/>
              </a:ext>
            </a:extLst>
          </p:cNvPr>
          <p:cNvSpPr>
            <a:spLocks noChangeArrowheads="1"/>
          </p:cNvSpPr>
          <p:nvPr/>
        </p:nvSpPr>
        <p:spPr bwMode="auto">
          <a:xfrm>
            <a:off x="9803243" y="4790201"/>
            <a:ext cx="533400" cy="38100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22" name="TextBox 21">
            <a:extLst>
              <a:ext uri="{FF2B5EF4-FFF2-40B4-BE49-F238E27FC236}">
                <a16:creationId xmlns:a16="http://schemas.microsoft.com/office/drawing/2014/main" id="{F9A8C4E0-6526-46FC-A13A-F703BB392803}"/>
              </a:ext>
            </a:extLst>
          </p:cNvPr>
          <p:cNvSpPr txBox="1"/>
          <p:nvPr/>
        </p:nvSpPr>
        <p:spPr>
          <a:xfrm>
            <a:off x="8799699" y="5094831"/>
            <a:ext cx="777013" cy="461665"/>
          </a:xfrm>
          <a:prstGeom prst="rect">
            <a:avLst/>
          </a:prstGeom>
          <a:noFill/>
        </p:spPr>
        <p:txBody>
          <a:bodyPr wrap="square">
            <a:spAutoFit/>
          </a:bodyPr>
          <a:lstStyle/>
          <a:p>
            <a:r>
              <a:rPr lang="en-US" sz="2400" dirty="0"/>
              <a:t>$7</a:t>
            </a:r>
            <a:endParaRPr lang="en-US" dirty="0"/>
          </a:p>
        </p:txBody>
      </p:sp>
      <p:sp>
        <p:nvSpPr>
          <p:cNvPr id="23" name="TextBox 22">
            <a:extLst>
              <a:ext uri="{FF2B5EF4-FFF2-40B4-BE49-F238E27FC236}">
                <a16:creationId xmlns:a16="http://schemas.microsoft.com/office/drawing/2014/main" id="{133BA949-F088-4391-AE28-8E5574838397}"/>
              </a:ext>
            </a:extLst>
          </p:cNvPr>
          <p:cNvSpPr txBox="1"/>
          <p:nvPr/>
        </p:nvSpPr>
        <p:spPr>
          <a:xfrm>
            <a:off x="9788882" y="5107495"/>
            <a:ext cx="777013" cy="461665"/>
          </a:xfrm>
          <a:prstGeom prst="rect">
            <a:avLst/>
          </a:prstGeom>
          <a:noFill/>
        </p:spPr>
        <p:txBody>
          <a:bodyPr wrap="square">
            <a:spAutoFit/>
          </a:bodyPr>
          <a:lstStyle/>
          <a:p>
            <a:r>
              <a:rPr lang="en-US" sz="2400" dirty="0"/>
              <a:t>$-1</a:t>
            </a:r>
            <a:endParaRPr lang="en-US" dirty="0"/>
          </a:p>
        </p:txBody>
      </p:sp>
      <p:sp>
        <p:nvSpPr>
          <p:cNvPr id="25" name="TextBox 24">
            <a:extLst>
              <a:ext uri="{FF2B5EF4-FFF2-40B4-BE49-F238E27FC236}">
                <a16:creationId xmlns:a16="http://schemas.microsoft.com/office/drawing/2014/main" id="{2C84C81F-6860-4FBC-A218-5685CC391598}"/>
              </a:ext>
            </a:extLst>
          </p:cNvPr>
          <p:cNvSpPr txBox="1"/>
          <p:nvPr/>
        </p:nvSpPr>
        <p:spPr>
          <a:xfrm>
            <a:off x="6749285" y="3443418"/>
            <a:ext cx="3428103" cy="400110"/>
          </a:xfrm>
          <a:prstGeom prst="rect">
            <a:avLst/>
          </a:prstGeom>
          <a:noFill/>
        </p:spPr>
        <p:txBody>
          <a:bodyPr wrap="square">
            <a:spAutoFit/>
          </a:bodyPr>
          <a:lstStyle/>
          <a:p>
            <a:r>
              <a:rPr lang="en-US" sz="1600" dirty="0">
                <a:solidFill>
                  <a:schemeClr val="bg1">
                    <a:lumMod val="65000"/>
                  </a:schemeClr>
                </a:solidFill>
              </a:rPr>
              <a:t>((2/6) * 7 ) + ((4/6) * -1) = </a:t>
            </a:r>
            <a:r>
              <a:rPr lang="en-US" sz="2000" dirty="0"/>
              <a:t>$1.66</a:t>
            </a:r>
          </a:p>
        </p:txBody>
      </p:sp>
      <p:sp>
        <p:nvSpPr>
          <p:cNvPr id="27" name="TextBox 26">
            <a:extLst>
              <a:ext uri="{FF2B5EF4-FFF2-40B4-BE49-F238E27FC236}">
                <a16:creationId xmlns:a16="http://schemas.microsoft.com/office/drawing/2014/main" id="{8B2E066C-E305-4D44-A5B4-7C6C4AA2073A}"/>
              </a:ext>
            </a:extLst>
          </p:cNvPr>
          <p:cNvSpPr txBox="1"/>
          <p:nvPr/>
        </p:nvSpPr>
        <p:spPr>
          <a:xfrm>
            <a:off x="212807" y="3276549"/>
            <a:ext cx="5883193" cy="1200329"/>
          </a:xfrm>
          <a:prstGeom prst="rect">
            <a:avLst/>
          </a:prstGeom>
          <a:noFill/>
        </p:spPr>
        <p:txBody>
          <a:bodyPr wrap="square">
            <a:spAutoFit/>
          </a:bodyPr>
          <a:lstStyle/>
          <a:p>
            <a:r>
              <a:rPr lang="en-US" b="1" dirty="0"/>
              <a:t>Example: </a:t>
            </a:r>
            <a:r>
              <a:rPr lang="en-US" dirty="0"/>
              <a:t>Imagine that one outcome of a game leads to this situation. A dice is tossed. If it is a 1 or a 4, Max wins $7. If it is any other number, Max “wins” -1$.</a:t>
            </a:r>
          </a:p>
          <a:p>
            <a:r>
              <a:rPr lang="en-US" dirty="0"/>
              <a:t>The </a:t>
            </a:r>
            <a:r>
              <a:rPr lang="en-US" i="1" dirty="0"/>
              <a:t>expected</a:t>
            </a:r>
            <a:r>
              <a:rPr lang="en-US" dirty="0"/>
              <a:t> value of that move for Max is $1.66</a:t>
            </a:r>
          </a:p>
        </p:txBody>
      </p:sp>
    </p:spTree>
    <p:extLst>
      <p:ext uri="{BB962C8B-B14F-4D97-AF65-F5344CB8AC3E}">
        <p14:creationId xmlns:p14="http://schemas.microsoft.com/office/powerpoint/2010/main" val="715375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Line 9">
            <a:extLst>
              <a:ext uri="{FF2B5EF4-FFF2-40B4-BE49-F238E27FC236}">
                <a16:creationId xmlns:a16="http://schemas.microsoft.com/office/drawing/2014/main" id="{D4EBF28D-5889-43CD-8BC6-C339867B94EC}"/>
              </a:ext>
            </a:extLst>
          </p:cNvPr>
          <p:cNvSpPr>
            <a:spLocks noChangeShapeType="1"/>
          </p:cNvSpPr>
          <p:nvPr/>
        </p:nvSpPr>
        <p:spPr bwMode="auto">
          <a:xfrm flipV="1">
            <a:off x="8288337" y="6030912"/>
            <a:ext cx="0" cy="41275"/>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0" name="Line 10">
            <a:extLst>
              <a:ext uri="{FF2B5EF4-FFF2-40B4-BE49-F238E27FC236}">
                <a16:creationId xmlns:a16="http://schemas.microsoft.com/office/drawing/2014/main" id="{7E613D93-9400-4C79-A3AE-C091C6B05AE6}"/>
              </a:ext>
            </a:extLst>
          </p:cNvPr>
          <p:cNvSpPr>
            <a:spLocks noChangeShapeType="1"/>
          </p:cNvSpPr>
          <p:nvPr/>
        </p:nvSpPr>
        <p:spPr bwMode="auto">
          <a:xfrm flipV="1">
            <a:off x="9104313" y="6030912"/>
            <a:ext cx="0" cy="41275"/>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1" name="Line 11">
            <a:extLst>
              <a:ext uri="{FF2B5EF4-FFF2-40B4-BE49-F238E27FC236}">
                <a16:creationId xmlns:a16="http://schemas.microsoft.com/office/drawing/2014/main" id="{00006903-9826-4249-80EC-600FABA32979}"/>
              </a:ext>
            </a:extLst>
          </p:cNvPr>
          <p:cNvSpPr>
            <a:spLocks noChangeShapeType="1"/>
          </p:cNvSpPr>
          <p:nvPr/>
        </p:nvSpPr>
        <p:spPr bwMode="auto">
          <a:xfrm flipV="1">
            <a:off x="9920288" y="6030912"/>
            <a:ext cx="0" cy="41275"/>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2" name="Line 12">
            <a:extLst>
              <a:ext uri="{FF2B5EF4-FFF2-40B4-BE49-F238E27FC236}">
                <a16:creationId xmlns:a16="http://schemas.microsoft.com/office/drawing/2014/main" id="{93CD2BF4-9700-46C7-8C0A-E6439CCE8B57}"/>
              </a:ext>
            </a:extLst>
          </p:cNvPr>
          <p:cNvSpPr>
            <a:spLocks noChangeShapeType="1"/>
          </p:cNvSpPr>
          <p:nvPr/>
        </p:nvSpPr>
        <p:spPr bwMode="auto">
          <a:xfrm flipV="1">
            <a:off x="10736263" y="6030912"/>
            <a:ext cx="0" cy="41275"/>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4" name="Line 14">
            <a:extLst>
              <a:ext uri="{FF2B5EF4-FFF2-40B4-BE49-F238E27FC236}">
                <a16:creationId xmlns:a16="http://schemas.microsoft.com/office/drawing/2014/main" id="{AB803366-E1DE-47E6-BBB7-5354D745863D}"/>
              </a:ext>
            </a:extLst>
          </p:cNvPr>
          <p:cNvSpPr>
            <a:spLocks noChangeShapeType="1"/>
          </p:cNvSpPr>
          <p:nvPr/>
        </p:nvSpPr>
        <p:spPr bwMode="auto">
          <a:xfrm>
            <a:off x="8288337" y="2806700"/>
            <a:ext cx="0" cy="41275"/>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5" name="Line 15">
            <a:extLst>
              <a:ext uri="{FF2B5EF4-FFF2-40B4-BE49-F238E27FC236}">
                <a16:creationId xmlns:a16="http://schemas.microsoft.com/office/drawing/2014/main" id="{157120A8-FFD9-4AFE-8A84-5A819FF9E166}"/>
              </a:ext>
            </a:extLst>
          </p:cNvPr>
          <p:cNvSpPr>
            <a:spLocks noChangeShapeType="1"/>
          </p:cNvSpPr>
          <p:nvPr/>
        </p:nvSpPr>
        <p:spPr bwMode="auto">
          <a:xfrm>
            <a:off x="9104313" y="2806700"/>
            <a:ext cx="0" cy="41275"/>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6" name="Line 16">
            <a:extLst>
              <a:ext uri="{FF2B5EF4-FFF2-40B4-BE49-F238E27FC236}">
                <a16:creationId xmlns:a16="http://schemas.microsoft.com/office/drawing/2014/main" id="{CE20F1E0-73D6-4D56-8315-878198976397}"/>
              </a:ext>
            </a:extLst>
          </p:cNvPr>
          <p:cNvSpPr>
            <a:spLocks noChangeShapeType="1"/>
          </p:cNvSpPr>
          <p:nvPr/>
        </p:nvSpPr>
        <p:spPr bwMode="auto">
          <a:xfrm>
            <a:off x="9920288" y="2806700"/>
            <a:ext cx="0" cy="41275"/>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7" name="Line 17">
            <a:extLst>
              <a:ext uri="{FF2B5EF4-FFF2-40B4-BE49-F238E27FC236}">
                <a16:creationId xmlns:a16="http://schemas.microsoft.com/office/drawing/2014/main" id="{0406B2D1-68B3-426D-9772-E75B8DE9A982}"/>
              </a:ext>
            </a:extLst>
          </p:cNvPr>
          <p:cNvSpPr>
            <a:spLocks noChangeShapeType="1"/>
          </p:cNvSpPr>
          <p:nvPr/>
        </p:nvSpPr>
        <p:spPr bwMode="auto">
          <a:xfrm>
            <a:off x="10736263" y="2806700"/>
            <a:ext cx="0" cy="41275"/>
          </a:xfrm>
          <a:prstGeom prst="line">
            <a:avLst/>
          </a:prstGeom>
          <a:noFill/>
          <a:ln w="6350" cap="flat">
            <a:solidFill>
              <a:srgbClr val="2626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2" name="Rectangle 52">
            <a:extLst>
              <a:ext uri="{FF2B5EF4-FFF2-40B4-BE49-F238E27FC236}">
                <a16:creationId xmlns:a16="http://schemas.microsoft.com/office/drawing/2014/main" id="{FC8C5905-F6AE-4571-B228-277A0DF2910B}"/>
              </a:ext>
            </a:extLst>
          </p:cNvPr>
          <p:cNvSpPr>
            <a:spLocks noChangeArrowheads="1"/>
          </p:cNvSpPr>
          <p:nvPr/>
        </p:nvSpPr>
        <p:spPr bwMode="auto">
          <a:xfrm>
            <a:off x="6883400" y="2481262"/>
            <a:ext cx="43938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0000"/>
                </a:solidFill>
                <a:effectLst/>
                <a:latin typeface="Arial" panose="020B0604020202020204" pitchFamily="34" charset="0"/>
              </a:rPr>
              <a:t>Estimate Actual Area of circle: 12.56637, Area of the circle: 12.224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13" name="Oval 53">
            <a:extLst>
              <a:ext uri="{FF2B5EF4-FFF2-40B4-BE49-F238E27FC236}">
                <a16:creationId xmlns:a16="http://schemas.microsoft.com/office/drawing/2014/main" id="{7589DAC1-17BD-4274-8780-351FC08742C0}"/>
              </a:ext>
            </a:extLst>
          </p:cNvPr>
          <p:cNvSpPr>
            <a:spLocks noChangeArrowheads="1"/>
          </p:cNvSpPr>
          <p:nvPr/>
        </p:nvSpPr>
        <p:spPr bwMode="auto">
          <a:xfrm>
            <a:off x="8545512" y="33670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4" name="Oval 54">
            <a:extLst>
              <a:ext uri="{FF2B5EF4-FFF2-40B4-BE49-F238E27FC236}">
                <a16:creationId xmlns:a16="http://schemas.microsoft.com/office/drawing/2014/main" id="{FF4F1D80-D25E-4294-B130-13E4694EC464}"/>
              </a:ext>
            </a:extLst>
          </p:cNvPr>
          <p:cNvSpPr>
            <a:spLocks noChangeArrowheads="1"/>
          </p:cNvSpPr>
          <p:nvPr/>
        </p:nvSpPr>
        <p:spPr bwMode="auto">
          <a:xfrm>
            <a:off x="10244138" y="497522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5" name="Oval 55">
            <a:extLst>
              <a:ext uri="{FF2B5EF4-FFF2-40B4-BE49-F238E27FC236}">
                <a16:creationId xmlns:a16="http://schemas.microsoft.com/office/drawing/2014/main" id="{1BC27C20-2B1D-430B-8322-830370928458}"/>
              </a:ext>
            </a:extLst>
          </p:cNvPr>
          <p:cNvSpPr>
            <a:spLocks noChangeArrowheads="1"/>
          </p:cNvSpPr>
          <p:nvPr/>
        </p:nvSpPr>
        <p:spPr bwMode="auto">
          <a:xfrm>
            <a:off x="10364788" y="366871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6" name="Oval 56">
            <a:extLst>
              <a:ext uri="{FF2B5EF4-FFF2-40B4-BE49-F238E27FC236}">
                <a16:creationId xmlns:a16="http://schemas.microsoft.com/office/drawing/2014/main" id="{D5B308AA-4EF6-4179-B17B-1DCC54A4BCF4}"/>
              </a:ext>
            </a:extLst>
          </p:cNvPr>
          <p:cNvSpPr>
            <a:spLocks noChangeArrowheads="1"/>
          </p:cNvSpPr>
          <p:nvPr/>
        </p:nvSpPr>
        <p:spPr bwMode="auto">
          <a:xfrm>
            <a:off x="10655300" y="470535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7" name="Oval 57">
            <a:extLst>
              <a:ext uri="{FF2B5EF4-FFF2-40B4-BE49-F238E27FC236}">
                <a16:creationId xmlns:a16="http://schemas.microsoft.com/office/drawing/2014/main" id="{ABC7D350-CC84-4EC0-BFAF-E75D23E0296B}"/>
              </a:ext>
            </a:extLst>
          </p:cNvPr>
          <p:cNvSpPr>
            <a:spLocks noChangeArrowheads="1"/>
          </p:cNvSpPr>
          <p:nvPr/>
        </p:nvSpPr>
        <p:spPr bwMode="auto">
          <a:xfrm>
            <a:off x="8607425" y="589597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8" name="Oval 58">
            <a:extLst>
              <a:ext uri="{FF2B5EF4-FFF2-40B4-BE49-F238E27FC236}">
                <a16:creationId xmlns:a16="http://schemas.microsoft.com/office/drawing/2014/main" id="{89289E97-DF38-4F8F-90E9-169557B99FC4}"/>
              </a:ext>
            </a:extLst>
          </p:cNvPr>
          <p:cNvSpPr>
            <a:spLocks noChangeArrowheads="1"/>
          </p:cNvSpPr>
          <p:nvPr/>
        </p:nvSpPr>
        <p:spPr bwMode="auto">
          <a:xfrm>
            <a:off x="9605963" y="568007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9" name="Oval 59">
            <a:extLst>
              <a:ext uri="{FF2B5EF4-FFF2-40B4-BE49-F238E27FC236}">
                <a16:creationId xmlns:a16="http://schemas.microsoft.com/office/drawing/2014/main" id="{FF6B30C6-15F6-4BDD-A7BF-149255A452C9}"/>
              </a:ext>
            </a:extLst>
          </p:cNvPr>
          <p:cNvSpPr>
            <a:spLocks noChangeArrowheads="1"/>
          </p:cNvSpPr>
          <p:nvPr/>
        </p:nvSpPr>
        <p:spPr bwMode="auto">
          <a:xfrm>
            <a:off x="9640888" y="569595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0" name="Oval 60">
            <a:extLst>
              <a:ext uri="{FF2B5EF4-FFF2-40B4-BE49-F238E27FC236}">
                <a16:creationId xmlns:a16="http://schemas.microsoft.com/office/drawing/2014/main" id="{6173A8FE-F7AB-4B84-8A1D-660B45C1BA8B}"/>
              </a:ext>
            </a:extLst>
          </p:cNvPr>
          <p:cNvSpPr>
            <a:spLocks noChangeArrowheads="1"/>
          </p:cNvSpPr>
          <p:nvPr/>
        </p:nvSpPr>
        <p:spPr bwMode="auto">
          <a:xfrm>
            <a:off x="10490200" y="438626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1" name="Oval 61">
            <a:extLst>
              <a:ext uri="{FF2B5EF4-FFF2-40B4-BE49-F238E27FC236}">
                <a16:creationId xmlns:a16="http://schemas.microsoft.com/office/drawing/2014/main" id="{ED43C4B7-9E07-4797-B890-B6D4FE5AC0BA}"/>
              </a:ext>
            </a:extLst>
          </p:cNvPr>
          <p:cNvSpPr>
            <a:spLocks noChangeArrowheads="1"/>
          </p:cNvSpPr>
          <p:nvPr/>
        </p:nvSpPr>
        <p:spPr bwMode="auto">
          <a:xfrm>
            <a:off x="8164512" y="389572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2" name="Oval 62">
            <a:extLst>
              <a:ext uri="{FF2B5EF4-FFF2-40B4-BE49-F238E27FC236}">
                <a16:creationId xmlns:a16="http://schemas.microsoft.com/office/drawing/2014/main" id="{2A5E7095-DD8A-4F3D-8A3C-B5FB86349828}"/>
              </a:ext>
            </a:extLst>
          </p:cNvPr>
          <p:cNvSpPr>
            <a:spLocks noChangeArrowheads="1"/>
          </p:cNvSpPr>
          <p:nvPr/>
        </p:nvSpPr>
        <p:spPr bwMode="auto">
          <a:xfrm>
            <a:off x="8840787" y="559593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3" name="Oval 63">
            <a:extLst>
              <a:ext uri="{FF2B5EF4-FFF2-40B4-BE49-F238E27FC236}">
                <a16:creationId xmlns:a16="http://schemas.microsoft.com/office/drawing/2014/main" id="{743672EB-F387-4844-BA11-5874FF021AC5}"/>
              </a:ext>
            </a:extLst>
          </p:cNvPr>
          <p:cNvSpPr>
            <a:spLocks noChangeArrowheads="1"/>
          </p:cNvSpPr>
          <p:nvPr/>
        </p:nvSpPr>
        <p:spPr bwMode="auto">
          <a:xfrm>
            <a:off x="9988550" y="342900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4" name="Oval 64">
            <a:extLst>
              <a:ext uri="{FF2B5EF4-FFF2-40B4-BE49-F238E27FC236}">
                <a16:creationId xmlns:a16="http://schemas.microsoft.com/office/drawing/2014/main" id="{B25038DC-7622-4971-A18F-7770BE9FF8C8}"/>
              </a:ext>
            </a:extLst>
          </p:cNvPr>
          <p:cNvSpPr>
            <a:spLocks noChangeArrowheads="1"/>
          </p:cNvSpPr>
          <p:nvPr/>
        </p:nvSpPr>
        <p:spPr bwMode="auto">
          <a:xfrm>
            <a:off x="8580437" y="56911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6" name="Oval 66">
            <a:extLst>
              <a:ext uri="{FF2B5EF4-FFF2-40B4-BE49-F238E27FC236}">
                <a16:creationId xmlns:a16="http://schemas.microsoft.com/office/drawing/2014/main" id="{AB8B2F59-F3FB-41D3-AB7E-D4CC0DDE3627}"/>
              </a:ext>
            </a:extLst>
          </p:cNvPr>
          <p:cNvSpPr>
            <a:spLocks noChangeArrowheads="1"/>
          </p:cNvSpPr>
          <p:nvPr/>
        </p:nvSpPr>
        <p:spPr bwMode="auto">
          <a:xfrm>
            <a:off x="9893300" y="341630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7" name="Oval 67">
            <a:extLst>
              <a:ext uri="{FF2B5EF4-FFF2-40B4-BE49-F238E27FC236}">
                <a16:creationId xmlns:a16="http://schemas.microsoft.com/office/drawing/2014/main" id="{207E94B7-C2A0-4C6F-B73C-E0222171F7C6}"/>
              </a:ext>
            </a:extLst>
          </p:cNvPr>
          <p:cNvSpPr>
            <a:spLocks noChangeArrowheads="1"/>
          </p:cNvSpPr>
          <p:nvPr/>
        </p:nvSpPr>
        <p:spPr bwMode="auto">
          <a:xfrm>
            <a:off x="7883525" y="399256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8" name="Oval 68">
            <a:extLst>
              <a:ext uri="{FF2B5EF4-FFF2-40B4-BE49-F238E27FC236}">
                <a16:creationId xmlns:a16="http://schemas.microsoft.com/office/drawing/2014/main" id="{95B9C9B1-E879-4B4B-BC55-5736CAB2671C}"/>
              </a:ext>
            </a:extLst>
          </p:cNvPr>
          <p:cNvSpPr>
            <a:spLocks noChangeArrowheads="1"/>
          </p:cNvSpPr>
          <p:nvPr/>
        </p:nvSpPr>
        <p:spPr bwMode="auto">
          <a:xfrm>
            <a:off x="9812338" y="463391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9" name="Oval 69">
            <a:extLst>
              <a:ext uri="{FF2B5EF4-FFF2-40B4-BE49-F238E27FC236}">
                <a16:creationId xmlns:a16="http://schemas.microsoft.com/office/drawing/2014/main" id="{F7A6481B-DC50-45FD-9BC3-F36F32834AA8}"/>
              </a:ext>
            </a:extLst>
          </p:cNvPr>
          <p:cNvSpPr>
            <a:spLocks noChangeArrowheads="1"/>
          </p:cNvSpPr>
          <p:nvPr/>
        </p:nvSpPr>
        <p:spPr bwMode="auto">
          <a:xfrm>
            <a:off x="9245600" y="534670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0" name="Oval 70">
            <a:extLst>
              <a:ext uri="{FF2B5EF4-FFF2-40B4-BE49-F238E27FC236}">
                <a16:creationId xmlns:a16="http://schemas.microsoft.com/office/drawing/2014/main" id="{81AEACEF-293C-453F-BAF3-B177D5D22AD1}"/>
              </a:ext>
            </a:extLst>
          </p:cNvPr>
          <p:cNvSpPr>
            <a:spLocks noChangeArrowheads="1"/>
          </p:cNvSpPr>
          <p:nvPr/>
        </p:nvSpPr>
        <p:spPr bwMode="auto">
          <a:xfrm>
            <a:off x="8469312" y="377190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1" name="Oval 71">
            <a:extLst>
              <a:ext uri="{FF2B5EF4-FFF2-40B4-BE49-F238E27FC236}">
                <a16:creationId xmlns:a16="http://schemas.microsoft.com/office/drawing/2014/main" id="{BA0FC947-3110-466B-AAA9-BE29F68F8D1A}"/>
              </a:ext>
            </a:extLst>
          </p:cNvPr>
          <p:cNvSpPr>
            <a:spLocks noChangeArrowheads="1"/>
          </p:cNvSpPr>
          <p:nvPr/>
        </p:nvSpPr>
        <p:spPr bwMode="auto">
          <a:xfrm>
            <a:off x="10080625" y="329882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2" name="Oval 72">
            <a:extLst>
              <a:ext uri="{FF2B5EF4-FFF2-40B4-BE49-F238E27FC236}">
                <a16:creationId xmlns:a16="http://schemas.microsoft.com/office/drawing/2014/main" id="{CAEF9621-E8B1-43D8-834F-4C6A5E0B04C5}"/>
              </a:ext>
            </a:extLst>
          </p:cNvPr>
          <p:cNvSpPr>
            <a:spLocks noChangeArrowheads="1"/>
          </p:cNvSpPr>
          <p:nvPr/>
        </p:nvSpPr>
        <p:spPr bwMode="auto">
          <a:xfrm>
            <a:off x="8729662" y="447357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3" name="Oval 73">
            <a:extLst>
              <a:ext uri="{FF2B5EF4-FFF2-40B4-BE49-F238E27FC236}">
                <a16:creationId xmlns:a16="http://schemas.microsoft.com/office/drawing/2014/main" id="{37E98D78-F9DA-4779-A698-C05D2FAB996B}"/>
              </a:ext>
            </a:extLst>
          </p:cNvPr>
          <p:cNvSpPr>
            <a:spLocks noChangeArrowheads="1"/>
          </p:cNvSpPr>
          <p:nvPr/>
        </p:nvSpPr>
        <p:spPr bwMode="auto">
          <a:xfrm>
            <a:off x="8521700" y="360997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4" name="Oval 74">
            <a:extLst>
              <a:ext uri="{FF2B5EF4-FFF2-40B4-BE49-F238E27FC236}">
                <a16:creationId xmlns:a16="http://schemas.microsoft.com/office/drawing/2014/main" id="{B7351C8B-7293-4E80-A993-AA1CDF15EB8E}"/>
              </a:ext>
            </a:extLst>
          </p:cNvPr>
          <p:cNvSpPr>
            <a:spLocks noChangeArrowheads="1"/>
          </p:cNvSpPr>
          <p:nvPr/>
        </p:nvSpPr>
        <p:spPr bwMode="auto">
          <a:xfrm>
            <a:off x="9228138" y="366236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5" name="Oval 75">
            <a:extLst>
              <a:ext uri="{FF2B5EF4-FFF2-40B4-BE49-F238E27FC236}">
                <a16:creationId xmlns:a16="http://schemas.microsoft.com/office/drawing/2014/main" id="{3A08436B-9AD8-4054-8E7B-6866F190C2FB}"/>
              </a:ext>
            </a:extLst>
          </p:cNvPr>
          <p:cNvSpPr>
            <a:spLocks noChangeArrowheads="1"/>
          </p:cNvSpPr>
          <p:nvPr/>
        </p:nvSpPr>
        <p:spPr bwMode="auto">
          <a:xfrm>
            <a:off x="10287000" y="541337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6" name="Oval 76">
            <a:extLst>
              <a:ext uri="{FF2B5EF4-FFF2-40B4-BE49-F238E27FC236}">
                <a16:creationId xmlns:a16="http://schemas.microsoft.com/office/drawing/2014/main" id="{60444FB8-A8CE-4EBF-9B4C-25864F6597BC}"/>
              </a:ext>
            </a:extLst>
          </p:cNvPr>
          <p:cNvSpPr>
            <a:spLocks noChangeArrowheads="1"/>
          </p:cNvSpPr>
          <p:nvPr/>
        </p:nvSpPr>
        <p:spPr bwMode="auto">
          <a:xfrm>
            <a:off x="9744075" y="295751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7" name="Oval 77">
            <a:extLst>
              <a:ext uri="{FF2B5EF4-FFF2-40B4-BE49-F238E27FC236}">
                <a16:creationId xmlns:a16="http://schemas.microsoft.com/office/drawing/2014/main" id="{66E03475-C032-4C81-800A-E2DE3B111987}"/>
              </a:ext>
            </a:extLst>
          </p:cNvPr>
          <p:cNvSpPr>
            <a:spLocks noChangeArrowheads="1"/>
          </p:cNvSpPr>
          <p:nvPr/>
        </p:nvSpPr>
        <p:spPr bwMode="auto">
          <a:xfrm>
            <a:off x="8553450" y="477520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8" name="Oval 78">
            <a:extLst>
              <a:ext uri="{FF2B5EF4-FFF2-40B4-BE49-F238E27FC236}">
                <a16:creationId xmlns:a16="http://schemas.microsoft.com/office/drawing/2014/main" id="{81195A9C-E445-4FF9-AB1F-2869995B6ACA}"/>
              </a:ext>
            </a:extLst>
          </p:cNvPr>
          <p:cNvSpPr>
            <a:spLocks noChangeArrowheads="1"/>
          </p:cNvSpPr>
          <p:nvPr/>
        </p:nvSpPr>
        <p:spPr bwMode="auto">
          <a:xfrm>
            <a:off x="10188575" y="339407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9" name="Oval 79">
            <a:extLst>
              <a:ext uri="{FF2B5EF4-FFF2-40B4-BE49-F238E27FC236}">
                <a16:creationId xmlns:a16="http://schemas.microsoft.com/office/drawing/2014/main" id="{82FAAB22-DAD8-400B-BFA5-FE491350A72C}"/>
              </a:ext>
            </a:extLst>
          </p:cNvPr>
          <p:cNvSpPr>
            <a:spLocks noChangeArrowheads="1"/>
          </p:cNvSpPr>
          <p:nvPr/>
        </p:nvSpPr>
        <p:spPr bwMode="auto">
          <a:xfrm>
            <a:off x="10617200" y="384651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0" name="Oval 80">
            <a:extLst>
              <a:ext uri="{FF2B5EF4-FFF2-40B4-BE49-F238E27FC236}">
                <a16:creationId xmlns:a16="http://schemas.microsoft.com/office/drawing/2014/main" id="{9BFB04E3-B0DD-4F0D-B075-31C76C01CD01}"/>
              </a:ext>
            </a:extLst>
          </p:cNvPr>
          <p:cNvSpPr>
            <a:spLocks noChangeArrowheads="1"/>
          </p:cNvSpPr>
          <p:nvPr/>
        </p:nvSpPr>
        <p:spPr bwMode="auto">
          <a:xfrm>
            <a:off x="8782050" y="376555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1" name="Oval 81">
            <a:extLst>
              <a:ext uri="{FF2B5EF4-FFF2-40B4-BE49-F238E27FC236}">
                <a16:creationId xmlns:a16="http://schemas.microsoft.com/office/drawing/2014/main" id="{1576A918-5414-4F5B-ACAE-49F6B60FE0BA}"/>
              </a:ext>
            </a:extLst>
          </p:cNvPr>
          <p:cNvSpPr>
            <a:spLocks noChangeArrowheads="1"/>
          </p:cNvSpPr>
          <p:nvPr/>
        </p:nvSpPr>
        <p:spPr bwMode="auto">
          <a:xfrm>
            <a:off x="10209213" y="332740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2" name="Oval 82">
            <a:extLst>
              <a:ext uri="{FF2B5EF4-FFF2-40B4-BE49-F238E27FC236}">
                <a16:creationId xmlns:a16="http://schemas.microsoft.com/office/drawing/2014/main" id="{6C6DF6E0-6FE3-4C51-B5B0-91C664237DFF}"/>
              </a:ext>
            </a:extLst>
          </p:cNvPr>
          <p:cNvSpPr>
            <a:spLocks noChangeArrowheads="1"/>
          </p:cNvSpPr>
          <p:nvPr/>
        </p:nvSpPr>
        <p:spPr bwMode="auto">
          <a:xfrm>
            <a:off x="8369300" y="339883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3" name="Oval 83">
            <a:extLst>
              <a:ext uri="{FF2B5EF4-FFF2-40B4-BE49-F238E27FC236}">
                <a16:creationId xmlns:a16="http://schemas.microsoft.com/office/drawing/2014/main" id="{87ABE80E-12AD-431A-8472-72BE62D84803}"/>
              </a:ext>
            </a:extLst>
          </p:cNvPr>
          <p:cNvSpPr>
            <a:spLocks noChangeArrowheads="1"/>
          </p:cNvSpPr>
          <p:nvPr/>
        </p:nvSpPr>
        <p:spPr bwMode="auto">
          <a:xfrm>
            <a:off x="10491788" y="442277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4" name="Oval 84">
            <a:extLst>
              <a:ext uri="{FF2B5EF4-FFF2-40B4-BE49-F238E27FC236}">
                <a16:creationId xmlns:a16="http://schemas.microsoft.com/office/drawing/2014/main" id="{D7382274-10B7-409C-9C7B-8EB83A82EFF4}"/>
              </a:ext>
            </a:extLst>
          </p:cNvPr>
          <p:cNvSpPr>
            <a:spLocks noChangeArrowheads="1"/>
          </p:cNvSpPr>
          <p:nvPr/>
        </p:nvSpPr>
        <p:spPr bwMode="auto">
          <a:xfrm>
            <a:off x="9483725" y="589915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5" name="Oval 85">
            <a:extLst>
              <a:ext uri="{FF2B5EF4-FFF2-40B4-BE49-F238E27FC236}">
                <a16:creationId xmlns:a16="http://schemas.microsoft.com/office/drawing/2014/main" id="{352E1F06-2807-4DF0-9F0B-411E7195922F}"/>
              </a:ext>
            </a:extLst>
          </p:cNvPr>
          <p:cNvSpPr>
            <a:spLocks noChangeArrowheads="1"/>
          </p:cNvSpPr>
          <p:nvPr/>
        </p:nvSpPr>
        <p:spPr bwMode="auto">
          <a:xfrm>
            <a:off x="10602913" y="444976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6" name="Oval 86">
            <a:extLst>
              <a:ext uri="{FF2B5EF4-FFF2-40B4-BE49-F238E27FC236}">
                <a16:creationId xmlns:a16="http://schemas.microsoft.com/office/drawing/2014/main" id="{860AC82F-1FCE-4ADB-AB80-0EA2D3DE82C8}"/>
              </a:ext>
            </a:extLst>
          </p:cNvPr>
          <p:cNvSpPr>
            <a:spLocks noChangeArrowheads="1"/>
          </p:cNvSpPr>
          <p:nvPr/>
        </p:nvSpPr>
        <p:spPr bwMode="auto">
          <a:xfrm>
            <a:off x="8308975" y="503555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7" name="Oval 87">
            <a:extLst>
              <a:ext uri="{FF2B5EF4-FFF2-40B4-BE49-F238E27FC236}">
                <a16:creationId xmlns:a16="http://schemas.microsoft.com/office/drawing/2014/main" id="{9CCE72E0-8805-48B3-A3F8-5BED4F1EBA4B}"/>
              </a:ext>
            </a:extLst>
          </p:cNvPr>
          <p:cNvSpPr>
            <a:spLocks noChangeArrowheads="1"/>
          </p:cNvSpPr>
          <p:nvPr/>
        </p:nvSpPr>
        <p:spPr bwMode="auto">
          <a:xfrm>
            <a:off x="9964738" y="569912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8" name="Oval 88">
            <a:extLst>
              <a:ext uri="{FF2B5EF4-FFF2-40B4-BE49-F238E27FC236}">
                <a16:creationId xmlns:a16="http://schemas.microsoft.com/office/drawing/2014/main" id="{9BDAC88B-755A-4DC6-89EF-A393D75171A8}"/>
              </a:ext>
            </a:extLst>
          </p:cNvPr>
          <p:cNvSpPr>
            <a:spLocks noChangeArrowheads="1"/>
          </p:cNvSpPr>
          <p:nvPr/>
        </p:nvSpPr>
        <p:spPr bwMode="auto">
          <a:xfrm>
            <a:off x="8559800" y="34178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9" name="Oval 89">
            <a:extLst>
              <a:ext uri="{FF2B5EF4-FFF2-40B4-BE49-F238E27FC236}">
                <a16:creationId xmlns:a16="http://schemas.microsoft.com/office/drawing/2014/main" id="{4C19E2AB-5EFF-4BEC-95D1-723B2A804DF8}"/>
              </a:ext>
            </a:extLst>
          </p:cNvPr>
          <p:cNvSpPr>
            <a:spLocks noChangeArrowheads="1"/>
          </p:cNvSpPr>
          <p:nvPr/>
        </p:nvSpPr>
        <p:spPr bwMode="auto">
          <a:xfrm>
            <a:off x="8056562" y="317341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0" name="Oval 90">
            <a:extLst>
              <a:ext uri="{FF2B5EF4-FFF2-40B4-BE49-F238E27FC236}">
                <a16:creationId xmlns:a16="http://schemas.microsoft.com/office/drawing/2014/main" id="{C4EF379C-9DC2-4461-BC29-508975C44807}"/>
              </a:ext>
            </a:extLst>
          </p:cNvPr>
          <p:cNvSpPr>
            <a:spLocks noChangeArrowheads="1"/>
          </p:cNvSpPr>
          <p:nvPr/>
        </p:nvSpPr>
        <p:spPr bwMode="auto">
          <a:xfrm>
            <a:off x="7870825" y="54117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1" name="Oval 91">
            <a:extLst>
              <a:ext uri="{FF2B5EF4-FFF2-40B4-BE49-F238E27FC236}">
                <a16:creationId xmlns:a16="http://schemas.microsoft.com/office/drawing/2014/main" id="{0D676204-DBD9-4593-8C0C-BA4B5625C7C9}"/>
              </a:ext>
            </a:extLst>
          </p:cNvPr>
          <p:cNvSpPr>
            <a:spLocks noChangeArrowheads="1"/>
          </p:cNvSpPr>
          <p:nvPr/>
        </p:nvSpPr>
        <p:spPr bwMode="auto">
          <a:xfrm>
            <a:off x="9083675" y="46243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2" name="Oval 92">
            <a:extLst>
              <a:ext uri="{FF2B5EF4-FFF2-40B4-BE49-F238E27FC236}">
                <a16:creationId xmlns:a16="http://schemas.microsoft.com/office/drawing/2014/main" id="{BD90E7F0-C6D7-43F0-8DD5-6AB637D10F4F}"/>
              </a:ext>
            </a:extLst>
          </p:cNvPr>
          <p:cNvSpPr>
            <a:spLocks noChangeArrowheads="1"/>
          </p:cNvSpPr>
          <p:nvPr/>
        </p:nvSpPr>
        <p:spPr bwMode="auto">
          <a:xfrm>
            <a:off x="10239375" y="401320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3" name="Oval 93">
            <a:extLst>
              <a:ext uri="{FF2B5EF4-FFF2-40B4-BE49-F238E27FC236}">
                <a16:creationId xmlns:a16="http://schemas.microsoft.com/office/drawing/2014/main" id="{A3D3CA70-763E-4489-8DE8-39E5BDD1FA94}"/>
              </a:ext>
            </a:extLst>
          </p:cNvPr>
          <p:cNvSpPr>
            <a:spLocks noChangeArrowheads="1"/>
          </p:cNvSpPr>
          <p:nvPr/>
        </p:nvSpPr>
        <p:spPr bwMode="auto">
          <a:xfrm>
            <a:off x="9151938" y="587057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4" name="Oval 94">
            <a:extLst>
              <a:ext uri="{FF2B5EF4-FFF2-40B4-BE49-F238E27FC236}">
                <a16:creationId xmlns:a16="http://schemas.microsoft.com/office/drawing/2014/main" id="{0A35DF84-E747-48DB-ACE2-9E79BD8DCA27}"/>
              </a:ext>
            </a:extLst>
          </p:cNvPr>
          <p:cNvSpPr>
            <a:spLocks noChangeArrowheads="1"/>
          </p:cNvSpPr>
          <p:nvPr/>
        </p:nvSpPr>
        <p:spPr bwMode="auto">
          <a:xfrm>
            <a:off x="8585200" y="32273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6" name="Oval 96">
            <a:extLst>
              <a:ext uri="{FF2B5EF4-FFF2-40B4-BE49-F238E27FC236}">
                <a16:creationId xmlns:a16="http://schemas.microsoft.com/office/drawing/2014/main" id="{78DF43F5-28FA-4D1F-90F5-8A210168F7F4}"/>
              </a:ext>
            </a:extLst>
          </p:cNvPr>
          <p:cNvSpPr>
            <a:spLocks noChangeArrowheads="1"/>
          </p:cNvSpPr>
          <p:nvPr/>
        </p:nvSpPr>
        <p:spPr bwMode="auto">
          <a:xfrm>
            <a:off x="10104438" y="317976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7" name="Oval 97">
            <a:extLst>
              <a:ext uri="{FF2B5EF4-FFF2-40B4-BE49-F238E27FC236}">
                <a16:creationId xmlns:a16="http://schemas.microsoft.com/office/drawing/2014/main" id="{B8383EC2-23C3-4DBB-871B-F42F7E364FC1}"/>
              </a:ext>
            </a:extLst>
          </p:cNvPr>
          <p:cNvSpPr>
            <a:spLocks noChangeArrowheads="1"/>
          </p:cNvSpPr>
          <p:nvPr/>
        </p:nvSpPr>
        <p:spPr bwMode="auto">
          <a:xfrm>
            <a:off x="9378950" y="503872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8" name="Oval 98">
            <a:extLst>
              <a:ext uri="{FF2B5EF4-FFF2-40B4-BE49-F238E27FC236}">
                <a16:creationId xmlns:a16="http://schemas.microsoft.com/office/drawing/2014/main" id="{32A2D59F-BEE9-4FA8-9005-BDE948576ABC}"/>
              </a:ext>
            </a:extLst>
          </p:cNvPr>
          <p:cNvSpPr>
            <a:spLocks noChangeArrowheads="1"/>
          </p:cNvSpPr>
          <p:nvPr/>
        </p:nvSpPr>
        <p:spPr bwMode="auto">
          <a:xfrm>
            <a:off x="8183562" y="398780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9" name="Oval 99">
            <a:extLst>
              <a:ext uri="{FF2B5EF4-FFF2-40B4-BE49-F238E27FC236}">
                <a16:creationId xmlns:a16="http://schemas.microsoft.com/office/drawing/2014/main" id="{FD903BCA-79F2-4905-8D79-1AAC2E02C95E}"/>
              </a:ext>
            </a:extLst>
          </p:cNvPr>
          <p:cNvSpPr>
            <a:spLocks noChangeArrowheads="1"/>
          </p:cNvSpPr>
          <p:nvPr/>
        </p:nvSpPr>
        <p:spPr bwMode="auto">
          <a:xfrm>
            <a:off x="9282113" y="509746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0" name="Oval 100">
            <a:extLst>
              <a:ext uri="{FF2B5EF4-FFF2-40B4-BE49-F238E27FC236}">
                <a16:creationId xmlns:a16="http://schemas.microsoft.com/office/drawing/2014/main" id="{25E5D8B7-AB15-477D-B962-8656574259B1}"/>
              </a:ext>
            </a:extLst>
          </p:cNvPr>
          <p:cNvSpPr>
            <a:spLocks noChangeArrowheads="1"/>
          </p:cNvSpPr>
          <p:nvPr/>
        </p:nvSpPr>
        <p:spPr bwMode="auto">
          <a:xfrm>
            <a:off x="9097962" y="483393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1" name="Oval 101">
            <a:extLst>
              <a:ext uri="{FF2B5EF4-FFF2-40B4-BE49-F238E27FC236}">
                <a16:creationId xmlns:a16="http://schemas.microsoft.com/office/drawing/2014/main" id="{E250364C-9B89-4AEB-BE1C-7245A8EF99D5}"/>
              </a:ext>
            </a:extLst>
          </p:cNvPr>
          <p:cNvSpPr>
            <a:spLocks noChangeArrowheads="1"/>
          </p:cNvSpPr>
          <p:nvPr/>
        </p:nvSpPr>
        <p:spPr bwMode="auto">
          <a:xfrm>
            <a:off x="9028112" y="46243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2" name="Oval 102">
            <a:extLst>
              <a:ext uri="{FF2B5EF4-FFF2-40B4-BE49-F238E27FC236}">
                <a16:creationId xmlns:a16="http://schemas.microsoft.com/office/drawing/2014/main" id="{8679FEA9-9DDF-4B35-BB5A-ED5EC6E667FB}"/>
              </a:ext>
            </a:extLst>
          </p:cNvPr>
          <p:cNvSpPr>
            <a:spLocks noChangeArrowheads="1"/>
          </p:cNvSpPr>
          <p:nvPr/>
        </p:nvSpPr>
        <p:spPr bwMode="auto">
          <a:xfrm>
            <a:off x="8037512" y="430053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3" name="Oval 103">
            <a:extLst>
              <a:ext uri="{FF2B5EF4-FFF2-40B4-BE49-F238E27FC236}">
                <a16:creationId xmlns:a16="http://schemas.microsoft.com/office/drawing/2014/main" id="{A593E26B-E4F4-4CFD-9F3F-A17317D182DE}"/>
              </a:ext>
            </a:extLst>
          </p:cNvPr>
          <p:cNvSpPr>
            <a:spLocks noChangeArrowheads="1"/>
          </p:cNvSpPr>
          <p:nvPr/>
        </p:nvSpPr>
        <p:spPr bwMode="auto">
          <a:xfrm>
            <a:off x="9253538" y="34178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4" name="Oval 104">
            <a:extLst>
              <a:ext uri="{FF2B5EF4-FFF2-40B4-BE49-F238E27FC236}">
                <a16:creationId xmlns:a16="http://schemas.microsoft.com/office/drawing/2014/main" id="{68ACE190-C247-420B-B4C0-B0A8F1C1ADD6}"/>
              </a:ext>
            </a:extLst>
          </p:cNvPr>
          <p:cNvSpPr>
            <a:spLocks noChangeArrowheads="1"/>
          </p:cNvSpPr>
          <p:nvPr/>
        </p:nvSpPr>
        <p:spPr bwMode="auto">
          <a:xfrm>
            <a:off x="9048750" y="309086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5" name="Oval 105">
            <a:extLst>
              <a:ext uri="{FF2B5EF4-FFF2-40B4-BE49-F238E27FC236}">
                <a16:creationId xmlns:a16="http://schemas.microsoft.com/office/drawing/2014/main" id="{8FFE1D19-0E05-457B-A1C1-E3957D9B3B7A}"/>
              </a:ext>
            </a:extLst>
          </p:cNvPr>
          <p:cNvSpPr>
            <a:spLocks noChangeArrowheads="1"/>
          </p:cNvSpPr>
          <p:nvPr/>
        </p:nvSpPr>
        <p:spPr bwMode="auto">
          <a:xfrm>
            <a:off x="8272462" y="499903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6" name="Oval 106">
            <a:extLst>
              <a:ext uri="{FF2B5EF4-FFF2-40B4-BE49-F238E27FC236}">
                <a16:creationId xmlns:a16="http://schemas.microsoft.com/office/drawing/2014/main" id="{E6529B7F-C289-47DD-81FF-8148E1DBBA27}"/>
              </a:ext>
            </a:extLst>
          </p:cNvPr>
          <p:cNvSpPr>
            <a:spLocks noChangeArrowheads="1"/>
          </p:cNvSpPr>
          <p:nvPr/>
        </p:nvSpPr>
        <p:spPr bwMode="auto">
          <a:xfrm>
            <a:off x="9183688" y="302577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7" name="Oval 107">
            <a:extLst>
              <a:ext uri="{FF2B5EF4-FFF2-40B4-BE49-F238E27FC236}">
                <a16:creationId xmlns:a16="http://schemas.microsoft.com/office/drawing/2014/main" id="{F993938D-7792-4A60-AF93-E3FD8C6F8617}"/>
              </a:ext>
            </a:extLst>
          </p:cNvPr>
          <p:cNvSpPr>
            <a:spLocks noChangeArrowheads="1"/>
          </p:cNvSpPr>
          <p:nvPr/>
        </p:nvSpPr>
        <p:spPr bwMode="auto">
          <a:xfrm>
            <a:off x="10326688" y="461645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8" name="Oval 108">
            <a:extLst>
              <a:ext uri="{FF2B5EF4-FFF2-40B4-BE49-F238E27FC236}">
                <a16:creationId xmlns:a16="http://schemas.microsoft.com/office/drawing/2014/main" id="{5D42BE2F-6D4C-4A44-8D02-1714D6A8AE84}"/>
              </a:ext>
            </a:extLst>
          </p:cNvPr>
          <p:cNvSpPr>
            <a:spLocks noChangeArrowheads="1"/>
          </p:cNvSpPr>
          <p:nvPr/>
        </p:nvSpPr>
        <p:spPr bwMode="auto">
          <a:xfrm>
            <a:off x="8204200" y="481330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9" name="Oval 109">
            <a:extLst>
              <a:ext uri="{FF2B5EF4-FFF2-40B4-BE49-F238E27FC236}">
                <a16:creationId xmlns:a16="http://schemas.microsoft.com/office/drawing/2014/main" id="{B35263CB-FDD2-4C5E-972E-DF40C7416D6E}"/>
              </a:ext>
            </a:extLst>
          </p:cNvPr>
          <p:cNvSpPr>
            <a:spLocks noChangeArrowheads="1"/>
          </p:cNvSpPr>
          <p:nvPr/>
        </p:nvSpPr>
        <p:spPr bwMode="auto">
          <a:xfrm>
            <a:off x="9175750" y="520065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1" name="Oval 111">
            <a:extLst>
              <a:ext uri="{FF2B5EF4-FFF2-40B4-BE49-F238E27FC236}">
                <a16:creationId xmlns:a16="http://schemas.microsoft.com/office/drawing/2014/main" id="{43C59917-E84D-42FC-A6DC-3D9FC1088A39}"/>
              </a:ext>
            </a:extLst>
          </p:cNvPr>
          <p:cNvSpPr>
            <a:spLocks noChangeArrowheads="1"/>
          </p:cNvSpPr>
          <p:nvPr/>
        </p:nvSpPr>
        <p:spPr bwMode="auto">
          <a:xfrm>
            <a:off x="9402763" y="592772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2" name="Oval 112">
            <a:extLst>
              <a:ext uri="{FF2B5EF4-FFF2-40B4-BE49-F238E27FC236}">
                <a16:creationId xmlns:a16="http://schemas.microsoft.com/office/drawing/2014/main" id="{902BBD95-5234-42C2-9F54-C445BC053B34}"/>
              </a:ext>
            </a:extLst>
          </p:cNvPr>
          <p:cNvSpPr>
            <a:spLocks noChangeArrowheads="1"/>
          </p:cNvSpPr>
          <p:nvPr/>
        </p:nvSpPr>
        <p:spPr bwMode="auto">
          <a:xfrm>
            <a:off x="8335962" y="517842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4" name="Oval 114">
            <a:extLst>
              <a:ext uri="{FF2B5EF4-FFF2-40B4-BE49-F238E27FC236}">
                <a16:creationId xmlns:a16="http://schemas.microsoft.com/office/drawing/2014/main" id="{697740EA-B1C5-4542-BE56-66C11FA806C6}"/>
              </a:ext>
            </a:extLst>
          </p:cNvPr>
          <p:cNvSpPr>
            <a:spLocks noChangeArrowheads="1"/>
          </p:cNvSpPr>
          <p:nvPr/>
        </p:nvSpPr>
        <p:spPr bwMode="auto">
          <a:xfrm>
            <a:off x="9558338" y="45100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5" name="Oval 115">
            <a:extLst>
              <a:ext uri="{FF2B5EF4-FFF2-40B4-BE49-F238E27FC236}">
                <a16:creationId xmlns:a16="http://schemas.microsoft.com/office/drawing/2014/main" id="{EA84E43F-2EF9-425A-A7E6-1FA7E6439BFB}"/>
              </a:ext>
            </a:extLst>
          </p:cNvPr>
          <p:cNvSpPr>
            <a:spLocks noChangeArrowheads="1"/>
          </p:cNvSpPr>
          <p:nvPr/>
        </p:nvSpPr>
        <p:spPr bwMode="auto">
          <a:xfrm>
            <a:off x="9648825" y="456723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6" name="Oval 116">
            <a:extLst>
              <a:ext uri="{FF2B5EF4-FFF2-40B4-BE49-F238E27FC236}">
                <a16:creationId xmlns:a16="http://schemas.microsoft.com/office/drawing/2014/main" id="{4A88E26A-74C9-47A5-8784-C5A5D0D51474}"/>
              </a:ext>
            </a:extLst>
          </p:cNvPr>
          <p:cNvSpPr>
            <a:spLocks noChangeArrowheads="1"/>
          </p:cNvSpPr>
          <p:nvPr/>
        </p:nvSpPr>
        <p:spPr bwMode="auto">
          <a:xfrm>
            <a:off x="7837487" y="528637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7" name="Oval 117">
            <a:extLst>
              <a:ext uri="{FF2B5EF4-FFF2-40B4-BE49-F238E27FC236}">
                <a16:creationId xmlns:a16="http://schemas.microsoft.com/office/drawing/2014/main" id="{7381F1EE-FE7F-4FE4-8E2E-9F5FF3C59D44}"/>
              </a:ext>
            </a:extLst>
          </p:cNvPr>
          <p:cNvSpPr>
            <a:spLocks noChangeArrowheads="1"/>
          </p:cNvSpPr>
          <p:nvPr/>
        </p:nvSpPr>
        <p:spPr bwMode="auto">
          <a:xfrm>
            <a:off x="10409238" y="414813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8" name="Oval 118">
            <a:extLst>
              <a:ext uri="{FF2B5EF4-FFF2-40B4-BE49-F238E27FC236}">
                <a16:creationId xmlns:a16="http://schemas.microsoft.com/office/drawing/2014/main" id="{AE8C484D-FE21-4D67-A60A-62B3C4AF9742}"/>
              </a:ext>
            </a:extLst>
          </p:cNvPr>
          <p:cNvSpPr>
            <a:spLocks noChangeArrowheads="1"/>
          </p:cNvSpPr>
          <p:nvPr/>
        </p:nvSpPr>
        <p:spPr bwMode="auto">
          <a:xfrm>
            <a:off x="10545763" y="481647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9" name="Oval 119">
            <a:extLst>
              <a:ext uri="{FF2B5EF4-FFF2-40B4-BE49-F238E27FC236}">
                <a16:creationId xmlns:a16="http://schemas.microsoft.com/office/drawing/2014/main" id="{31C7B753-1F04-48CD-A1C4-6BF5908EBC7E}"/>
              </a:ext>
            </a:extLst>
          </p:cNvPr>
          <p:cNvSpPr>
            <a:spLocks noChangeArrowheads="1"/>
          </p:cNvSpPr>
          <p:nvPr/>
        </p:nvSpPr>
        <p:spPr bwMode="auto">
          <a:xfrm>
            <a:off x="8801100" y="502443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0" name="Oval 120">
            <a:extLst>
              <a:ext uri="{FF2B5EF4-FFF2-40B4-BE49-F238E27FC236}">
                <a16:creationId xmlns:a16="http://schemas.microsoft.com/office/drawing/2014/main" id="{E5358D58-DD83-4B42-B618-18DF729489AA}"/>
              </a:ext>
            </a:extLst>
          </p:cNvPr>
          <p:cNvSpPr>
            <a:spLocks noChangeArrowheads="1"/>
          </p:cNvSpPr>
          <p:nvPr/>
        </p:nvSpPr>
        <p:spPr bwMode="auto">
          <a:xfrm>
            <a:off x="9867900" y="350837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1" name="Oval 121">
            <a:extLst>
              <a:ext uri="{FF2B5EF4-FFF2-40B4-BE49-F238E27FC236}">
                <a16:creationId xmlns:a16="http://schemas.microsoft.com/office/drawing/2014/main" id="{5E9F46E2-AADF-40BE-B669-707ADA4FE910}"/>
              </a:ext>
            </a:extLst>
          </p:cNvPr>
          <p:cNvSpPr>
            <a:spLocks noChangeArrowheads="1"/>
          </p:cNvSpPr>
          <p:nvPr/>
        </p:nvSpPr>
        <p:spPr bwMode="auto">
          <a:xfrm>
            <a:off x="8199437" y="49545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2" name="Oval 122">
            <a:extLst>
              <a:ext uri="{FF2B5EF4-FFF2-40B4-BE49-F238E27FC236}">
                <a16:creationId xmlns:a16="http://schemas.microsoft.com/office/drawing/2014/main" id="{94A1BA31-DBD0-44F3-ADA2-1E8F8B03C63A}"/>
              </a:ext>
            </a:extLst>
          </p:cNvPr>
          <p:cNvSpPr>
            <a:spLocks noChangeArrowheads="1"/>
          </p:cNvSpPr>
          <p:nvPr/>
        </p:nvSpPr>
        <p:spPr bwMode="auto">
          <a:xfrm>
            <a:off x="9056687" y="464502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3" name="Oval 123">
            <a:extLst>
              <a:ext uri="{FF2B5EF4-FFF2-40B4-BE49-F238E27FC236}">
                <a16:creationId xmlns:a16="http://schemas.microsoft.com/office/drawing/2014/main" id="{2060EFAC-4772-441F-BE79-0E55736D647A}"/>
              </a:ext>
            </a:extLst>
          </p:cNvPr>
          <p:cNvSpPr>
            <a:spLocks noChangeArrowheads="1"/>
          </p:cNvSpPr>
          <p:nvPr/>
        </p:nvSpPr>
        <p:spPr bwMode="auto">
          <a:xfrm>
            <a:off x="10390188" y="51069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4" name="Oval 124">
            <a:extLst>
              <a:ext uri="{FF2B5EF4-FFF2-40B4-BE49-F238E27FC236}">
                <a16:creationId xmlns:a16="http://schemas.microsoft.com/office/drawing/2014/main" id="{69E2789D-7BC8-4D41-93C9-0488145B0466}"/>
              </a:ext>
            </a:extLst>
          </p:cNvPr>
          <p:cNvSpPr>
            <a:spLocks noChangeArrowheads="1"/>
          </p:cNvSpPr>
          <p:nvPr/>
        </p:nvSpPr>
        <p:spPr bwMode="auto">
          <a:xfrm>
            <a:off x="8528050" y="412115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5" name="Oval 125">
            <a:extLst>
              <a:ext uri="{FF2B5EF4-FFF2-40B4-BE49-F238E27FC236}">
                <a16:creationId xmlns:a16="http://schemas.microsoft.com/office/drawing/2014/main" id="{9E6561C0-ECEA-4389-9BC4-0F91F3785843}"/>
              </a:ext>
            </a:extLst>
          </p:cNvPr>
          <p:cNvSpPr>
            <a:spLocks noChangeArrowheads="1"/>
          </p:cNvSpPr>
          <p:nvPr/>
        </p:nvSpPr>
        <p:spPr bwMode="auto">
          <a:xfrm>
            <a:off x="8382000" y="441007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6" name="Oval 126">
            <a:extLst>
              <a:ext uri="{FF2B5EF4-FFF2-40B4-BE49-F238E27FC236}">
                <a16:creationId xmlns:a16="http://schemas.microsoft.com/office/drawing/2014/main" id="{A486D9B6-3F67-402C-93A2-3EAF30DCC702}"/>
              </a:ext>
            </a:extLst>
          </p:cNvPr>
          <p:cNvSpPr>
            <a:spLocks noChangeArrowheads="1"/>
          </p:cNvSpPr>
          <p:nvPr/>
        </p:nvSpPr>
        <p:spPr bwMode="auto">
          <a:xfrm>
            <a:off x="9578975" y="323850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7" name="Oval 127">
            <a:extLst>
              <a:ext uri="{FF2B5EF4-FFF2-40B4-BE49-F238E27FC236}">
                <a16:creationId xmlns:a16="http://schemas.microsoft.com/office/drawing/2014/main" id="{D311E119-5474-450F-B9D9-05CF49B4F0CE}"/>
              </a:ext>
            </a:extLst>
          </p:cNvPr>
          <p:cNvSpPr>
            <a:spLocks noChangeArrowheads="1"/>
          </p:cNvSpPr>
          <p:nvPr/>
        </p:nvSpPr>
        <p:spPr bwMode="auto">
          <a:xfrm>
            <a:off x="8609012" y="33924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8" name="Oval 128">
            <a:extLst>
              <a:ext uri="{FF2B5EF4-FFF2-40B4-BE49-F238E27FC236}">
                <a16:creationId xmlns:a16="http://schemas.microsoft.com/office/drawing/2014/main" id="{2DEA5ADD-AEB8-4159-9305-18709B6B28DF}"/>
              </a:ext>
            </a:extLst>
          </p:cNvPr>
          <p:cNvSpPr>
            <a:spLocks noChangeArrowheads="1"/>
          </p:cNvSpPr>
          <p:nvPr/>
        </p:nvSpPr>
        <p:spPr bwMode="auto">
          <a:xfrm>
            <a:off x="9966325" y="394493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9" name="Oval 129">
            <a:extLst>
              <a:ext uri="{FF2B5EF4-FFF2-40B4-BE49-F238E27FC236}">
                <a16:creationId xmlns:a16="http://schemas.microsoft.com/office/drawing/2014/main" id="{5D409964-D123-461F-A97F-7CFD96E4226E}"/>
              </a:ext>
            </a:extLst>
          </p:cNvPr>
          <p:cNvSpPr>
            <a:spLocks noChangeArrowheads="1"/>
          </p:cNvSpPr>
          <p:nvPr/>
        </p:nvSpPr>
        <p:spPr bwMode="auto">
          <a:xfrm>
            <a:off x="10215563" y="42052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0" name="Oval 130">
            <a:extLst>
              <a:ext uri="{FF2B5EF4-FFF2-40B4-BE49-F238E27FC236}">
                <a16:creationId xmlns:a16="http://schemas.microsoft.com/office/drawing/2014/main" id="{A024F59F-B323-4060-993C-C7DF669AF695}"/>
              </a:ext>
            </a:extLst>
          </p:cNvPr>
          <p:cNvSpPr>
            <a:spLocks noChangeArrowheads="1"/>
          </p:cNvSpPr>
          <p:nvPr/>
        </p:nvSpPr>
        <p:spPr bwMode="auto">
          <a:xfrm>
            <a:off x="9917113" y="563721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1" name="Oval 131">
            <a:extLst>
              <a:ext uri="{FF2B5EF4-FFF2-40B4-BE49-F238E27FC236}">
                <a16:creationId xmlns:a16="http://schemas.microsoft.com/office/drawing/2014/main" id="{61879420-CD01-4A19-9B64-40417DD01524}"/>
              </a:ext>
            </a:extLst>
          </p:cNvPr>
          <p:cNvSpPr>
            <a:spLocks noChangeArrowheads="1"/>
          </p:cNvSpPr>
          <p:nvPr/>
        </p:nvSpPr>
        <p:spPr bwMode="auto">
          <a:xfrm>
            <a:off x="8591550" y="593725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3" name="Oval 133">
            <a:extLst>
              <a:ext uri="{FF2B5EF4-FFF2-40B4-BE49-F238E27FC236}">
                <a16:creationId xmlns:a16="http://schemas.microsoft.com/office/drawing/2014/main" id="{8780AE04-2AC1-42A9-927D-DDD260E5E344}"/>
              </a:ext>
            </a:extLst>
          </p:cNvPr>
          <p:cNvSpPr>
            <a:spLocks noChangeArrowheads="1"/>
          </p:cNvSpPr>
          <p:nvPr/>
        </p:nvSpPr>
        <p:spPr bwMode="auto">
          <a:xfrm>
            <a:off x="8321675" y="529431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4" name="Oval 134">
            <a:extLst>
              <a:ext uri="{FF2B5EF4-FFF2-40B4-BE49-F238E27FC236}">
                <a16:creationId xmlns:a16="http://schemas.microsoft.com/office/drawing/2014/main" id="{818C9155-95DE-4BCB-86A0-D8123A650DE7}"/>
              </a:ext>
            </a:extLst>
          </p:cNvPr>
          <p:cNvSpPr>
            <a:spLocks noChangeArrowheads="1"/>
          </p:cNvSpPr>
          <p:nvPr/>
        </p:nvSpPr>
        <p:spPr bwMode="auto">
          <a:xfrm>
            <a:off x="8751887" y="556577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5" name="Oval 135">
            <a:extLst>
              <a:ext uri="{FF2B5EF4-FFF2-40B4-BE49-F238E27FC236}">
                <a16:creationId xmlns:a16="http://schemas.microsoft.com/office/drawing/2014/main" id="{5944017E-5704-4389-9385-1945693CD436}"/>
              </a:ext>
            </a:extLst>
          </p:cNvPr>
          <p:cNvSpPr>
            <a:spLocks noChangeArrowheads="1"/>
          </p:cNvSpPr>
          <p:nvPr/>
        </p:nvSpPr>
        <p:spPr bwMode="auto">
          <a:xfrm>
            <a:off x="9532938" y="502761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6" name="Oval 136">
            <a:extLst>
              <a:ext uri="{FF2B5EF4-FFF2-40B4-BE49-F238E27FC236}">
                <a16:creationId xmlns:a16="http://schemas.microsoft.com/office/drawing/2014/main" id="{52A9B665-9EAC-4F9C-AAE5-CCD04D7ACA89}"/>
              </a:ext>
            </a:extLst>
          </p:cNvPr>
          <p:cNvSpPr>
            <a:spLocks noChangeArrowheads="1"/>
          </p:cNvSpPr>
          <p:nvPr/>
        </p:nvSpPr>
        <p:spPr bwMode="auto">
          <a:xfrm>
            <a:off x="9009062" y="322580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7" name="Oval 137">
            <a:extLst>
              <a:ext uri="{FF2B5EF4-FFF2-40B4-BE49-F238E27FC236}">
                <a16:creationId xmlns:a16="http://schemas.microsoft.com/office/drawing/2014/main" id="{E104AF53-E840-4D79-B237-FE9A0047FEA0}"/>
              </a:ext>
            </a:extLst>
          </p:cNvPr>
          <p:cNvSpPr>
            <a:spLocks noChangeArrowheads="1"/>
          </p:cNvSpPr>
          <p:nvPr/>
        </p:nvSpPr>
        <p:spPr bwMode="auto">
          <a:xfrm>
            <a:off x="9393238" y="467201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8" name="Oval 138">
            <a:extLst>
              <a:ext uri="{FF2B5EF4-FFF2-40B4-BE49-F238E27FC236}">
                <a16:creationId xmlns:a16="http://schemas.microsoft.com/office/drawing/2014/main" id="{33B55C38-3991-41D5-B2C3-3AEC1FF40776}"/>
              </a:ext>
            </a:extLst>
          </p:cNvPr>
          <p:cNvSpPr>
            <a:spLocks noChangeArrowheads="1"/>
          </p:cNvSpPr>
          <p:nvPr/>
        </p:nvSpPr>
        <p:spPr bwMode="auto">
          <a:xfrm>
            <a:off x="9450388" y="559752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9" name="Oval 139">
            <a:extLst>
              <a:ext uri="{FF2B5EF4-FFF2-40B4-BE49-F238E27FC236}">
                <a16:creationId xmlns:a16="http://schemas.microsoft.com/office/drawing/2014/main" id="{12874FE6-94E3-48B3-A6D9-4878000BABBB}"/>
              </a:ext>
            </a:extLst>
          </p:cNvPr>
          <p:cNvSpPr>
            <a:spLocks noChangeArrowheads="1"/>
          </p:cNvSpPr>
          <p:nvPr/>
        </p:nvSpPr>
        <p:spPr bwMode="auto">
          <a:xfrm>
            <a:off x="8462962" y="38496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0" name="Oval 140">
            <a:extLst>
              <a:ext uri="{FF2B5EF4-FFF2-40B4-BE49-F238E27FC236}">
                <a16:creationId xmlns:a16="http://schemas.microsoft.com/office/drawing/2014/main" id="{9E9FE256-C78C-4CD0-A568-51AFBE47E717}"/>
              </a:ext>
            </a:extLst>
          </p:cNvPr>
          <p:cNvSpPr>
            <a:spLocks noChangeArrowheads="1"/>
          </p:cNvSpPr>
          <p:nvPr/>
        </p:nvSpPr>
        <p:spPr bwMode="auto">
          <a:xfrm>
            <a:off x="8839200" y="381952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1" name="Oval 141">
            <a:extLst>
              <a:ext uri="{FF2B5EF4-FFF2-40B4-BE49-F238E27FC236}">
                <a16:creationId xmlns:a16="http://schemas.microsoft.com/office/drawing/2014/main" id="{CD31DDC2-58AA-43F3-BC07-089E8DE66BB5}"/>
              </a:ext>
            </a:extLst>
          </p:cNvPr>
          <p:cNvSpPr>
            <a:spLocks noChangeArrowheads="1"/>
          </p:cNvSpPr>
          <p:nvPr/>
        </p:nvSpPr>
        <p:spPr bwMode="auto">
          <a:xfrm>
            <a:off x="8083550" y="42179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2" name="Oval 142">
            <a:extLst>
              <a:ext uri="{FF2B5EF4-FFF2-40B4-BE49-F238E27FC236}">
                <a16:creationId xmlns:a16="http://schemas.microsoft.com/office/drawing/2014/main" id="{FE19F515-0237-40A5-A2B9-72D88A94A375}"/>
              </a:ext>
            </a:extLst>
          </p:cNvPr>
          <p:cNvSpPr>
            <a:spLocks noChangeArrowheads="1"/>
          </p:cNvSpPr>
          <p:nvPr/>
        </p:nvSpPr>
        <p:spPr bwMode="auto">
          <a:xfrm>
            <a:off x="8201025" y="356711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3" name="Oval 143">
            <a:extLst>
              <a:ext uri="{FF2B5EF4-FFF2-40B4-BE49-F238E27FC236}">
                <a16:creationId xmlns:a16="http://schemas.microsoft.com/office/drawing/2014/main" id="{A3B932C0-E748-4E02-AA04-92C8FCCE8F30}"/>
              </a:ext>
            </a:extLst>
          </p:cNvPr>
          <p:cNvSpPr>
            <a:spLocks noChangeArrowheads="1"/>
          </p:cNvSpPr>
          <p:nvPr/>
        </p:nvSpPr>
        <p:spPr bwMode="auto">
          <a:xfrm>
            <a:off x="9783763" y="581660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4" name="Oval 144">
            <a:extLst>
              <a:ext uri="{FF2B5EF4-FFF2-40B4-BE49-F238E27FC236}">
                <a16:creationId xmlns:a16="http://schemas.microsoft.com/office/drawing/2014/main" id="{C1F31228-896F-4491-98C0-FC2A775C90DF}"/>
              </a:ext>
            </a:extLst>
          </p:cNvPr>
          <p:cNvSpPr>
            <a:spLocks noChangeArrowheads="1"/>
          </p:cNvSpPr>
          <p:nvPr/>
        </p:nvSpPr>
        <p:spPr bwMode="auto">
          <a:xfrm>
            <a:off x="8509000" y="337502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5" name="Oval 145">
            <a:extLst>
              <a:ext uri="{FF2B5EF4-FFF2-40B4-BE49-F238E27FC236}">
                <a16:creationId xmlns:a16="http://schemas.microsoft.com/office/drawing/2014/main" id="{838AEAEA-EF68-492F-A988-357D4CADF513}"/>
              </a:ext>
            </a:extLst>
          </p:cNvPr>
          <p:cNvSpPr>
            <a:spLocks noChangeArrowheads="1"/>
          </p:cNvSpPr>
          <p:nvPr/>
        </p:nvSpPr>
        <p:spPr bwMode="auto">
          <a:xfrm>
            <a:off x="8997950" y="510063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6" name="Oval 146">
            <a:extLst>
              <a:ext uri="{FF2B5EF4-FFF2-40B4-BE49-F238E27FC236}">
                <a16:creationId xmlns:a16="http://schemas.microsoft.com/office/drawing/2014/main" id="{B11D3289-6C2A-4B6D-AF51-F3A24BB360EE}"/>
              </a:ext>
            </a:extLst>
          </p:cNvPr>
          <p:cNvSpPr>
            <a:spLocks noChangeArrowheads="1"/>
          </p:cNvSpPr>
          <p:nvPr/>
        </p:nvSpPr>
        <p:spPr bwMode="auto">
          <a:xfrm>
            <a:off x="8255000" y="556577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7" name="Oval 147">
            <a:extLst>
              <a:ext uri="{FF2B5EF4-FFF2-40B4-BE49-F238E27FC236}">
                <a16:creationId xmlns:a16="http://schemas.microsoft.com/office/drawing/2014/main" id="{76C8D326-9CCC-4B18-B79D-8C2A3EB36EED}"/>
              </a:ext>
            </a:extLst>
          </p:cNvPr>
          <p:cNvSpPr>
            <a:spLocks noChangeArrowheads="1"/>
          </p:cNvSpPr>
          <p:nvPr/>
        </p:nvSpPr>
        <p:spPr bwMode="auto">
          <a:xfrm>
            <a:off x="9437688" y="44592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9" name="Oval 149">
            <a:extLst>
              <a:ext uri="{FF2B5EF4-FFF2-40B4-BE49-F238E27FC236}">
                <a16:creationId xmlns:a16="http://schemas.microsoft.com/office/drawing/2014/main" id="{54AB7D6E-E67E-4C42-B6F3-8AD91B6C81AE}"/>
              </a:ext>
            </a:extLst>
          </p:cNvPr>
          <p:cNvSpPr>
            <a:spLocks noChangeArrowheads="1"/>
          </p:cNvSpPr>
          <p:nvPr/>
        </p:nvSpPr>
        <p:spPr bwMode="auto">
          <a:xfrm>
            <a:off x="9158288" y="344487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0" name="Oval 150">
            <a:extLst>
              <a:ext uri="{FF2B5EF4-FFF2-40B4-BE49-F238E27FC236}">
                <a16:creationId xmlns:a16="http://schemas.microsoft.com/office/drawing/2014/main" id="{1593CF29-8F36-4491-95EB-7B5E7626E29F}"/>
              </a:ext>
            </a:extLst>
          </p:cNvPr>
          <p:cNvSpPr>
            <a:spLocks noChangeArrowheads="1"/>
          </p:cNvSpPr>
          <p:nvPr/>
        </p:nvSpPr>
        <p:spPr bwMode="auto">
          <a:xfrm>
            <a:off x="9885363" y="301625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1" name="Oval 151">
            <a:extLst>
              <a:ext uri="{FF2B5EF4-FFF2-40B4-BE49-F238E27FC236}">
                <a16:creationId xmlns:a16="http://schemas.microsoft.com/office/drawing/2014/main" id="{F2494CDE-EDD2-4217-95FF-507EEA5A7414}"/>
              </a:ext>
            </a:extLst>
          </p:cNvPr>
          <p:cNvSpPr>
            <a:spLocks noChangeArrowheads="1"/>
          </p:cNvSpPr>
          <p:nvPr/>
        </p:nvSpPr>
        <p:spPr bwMode="auto">
          <a:xfrm>
            <a:off x="8731250" y="365760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2" name="Oval 152">
            <a:extLst>
              <a:ext uri="{FF2B5EF4-FFF2-40B4-BE49-F238E27FC236}">
                <a16:creationId xmlns:a16="http://schemas.microsoft.com/office/drawing/2014/main" id="{29D21914-F274-4F0C-9CE3-2C0750D41165}"/>
              </a:ext>
            </a:extLst>
          </p:cNvPr>
          <p:cNvSpPr>
            <a:spLocks noChangeArrowheads="1"/>
          </p:cNvSpPr>
          <p:nvPr/>
        </p:nvSpPr>
        <p:spPr bwMode="auto">
          <a:xfrm>
            <a:off x="9972675" y="357187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3" name="Oval 153">
            <a:extLst>
              <a:ext uri="{FF2B5EF4-FFF2-40B4-BE49-F238E27FC236}">
                <a16:creationId xmlns:a16="http://schemas.microsoft.com/office/drawing/2014/main" id="{FDDB4BA8-9E45-4318-8231-B29184B0BE38}"/>
              </a:ext>
            </a:extLst>
          </p:cNvPr>
          <p:cNvSpPr>
            <a:spLocks noChangeArrowheads="1"/>
          </p:cNvSpPr>
          <p:nvPr/>
        </p:nvSpPr>
        <p:spPr bwMode="auto">
          <a:xfrm>
            <a:off x="8275637" y="384016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4" name="Oval 154">
            <a:extLst>
              <a:ext uri="{FF2B5EF4-FFF2-40B4-BE49-F238E27FC236}">
                <a16:creationId xmlns:a16="http://schemas.microsoft.com/office/drawing/2014/main" id="{EA02C307-66D6-4B2D-A5CB-69549CDC332C}"/>
              </a:ext>
            </a:extLst>
          </p:cNvPr>
          <p:cNvSpPr>
            <a:spLocks noChangeArrowheads="1"/>
          </p:cNvSpPr>
          <p:nvPr/>
        </p:nvSpPr>
        <p:spPr bwMode="auto">
          <a:xfrm>
            <a:off x="8674100" y="350043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5" name="Oval 155">
            <a:extLst>
              <a:ext uri="{FF2B5EF4-FFF2-40B4-BE49-F238E27FC236}">
                <a16:creationId xmlns:a16="http://schemas.microsoft.com/office/drawing/2014/main" id="{451F06C1-56C2-4794-858D-7F9D8E9902CC}"/>
              </a:ext>
            </a:extLst>
          </p:cNvPr>
          <p:cNvSpPr>
            <a:spLocks noChangeArrowheads="1"/>
          </p:cNvSpPr>
          <p:nvPr/>
        </p:nvSpPr>
        <p:spPr bwMode="auto">
          <a:xfrm>
            <a:off x="10204450" y="44338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7" name="Oval 157">
            <a:extLst>
              <a:ext uri="{FF2B5EF4-FFF2-40B4-BE49-F238E27FC236}">
                <a16:creationId xmlns:a16="http://schemas.microsoft.com/office/drawing/2014/main" id="{400BCCC1-1845-48C8-9D48-20A8C4DD8517}"/>
              </a:ext>
            </a:extLst>
          </p:cNvPr>
          <p:cNvSpPr>
            <a:spLocks noChangeArrowheads="1"/>
          </p:cNvSpPr>
          <p:nvPr/>
        </p:nvSpPr>
        <p:spPr bwMode="auto">
          <a:xfrm>
            <a:off x="9871075" y="410051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8" name="Oval 158">
            <a:extLst>
              <a:ext uri="{FF2B5EF4-FFF2-40B4-BE49-F238E27FC236}">
                <a16:creationId xmlns:a16="http://schemas.microsoft.com/office/drawing/2014/main" id="{7ADB3DEE-EB07-42D1-9968-8DB9C7D1C859}"/>
              </a:ext>
            </a:extLst>
          </p:cNvPr>
          <p:cNvSpPr>
            <a:spLocks noChangeArrowheads="1"/>
          </p:cNvSpPr>
          <p:nvPr/>
        </p:nvSpPr>
        <p:spPr bwMode="auto">
          <a:xfrm>
            <a:off x="9321800" y="540385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9" name="Oval 159">
            <a:extLst>
              <a:ext uri="{FF2B5EF4-FFF2-40B4-BE49-F238E27FC236}">
                <a16:creationId xmlns:a16="http://schemas.microsoft.com/office/drawing/2014/main" id="{ABFEF373-1997-468E-900C-64A52285A876}"/>
              </a:ext>
            </a:extLst>
          </p:cNvPr>
          <p:cNvSpPr>
            <a:spLocks noChangeArrowheads="1"/>
          </p:cNvSpPr>
          <p:nvPr/>
        </p:nvSpPr>
        <p:spPr bwMode="auto">
          <a:xfrm>
            <a:off x="9501188" y="372903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1" name="Oval 161">
            <a:extLst>
              <a:ext uri="{FF2B5EF4-FFF2-40B4-BE49-F238E27FC236}">
                <a16:creationId xmlns:a16="http://schemas.microsoft.com/office/drawing/2014/main" id="{795FD5DC-EA6F-4394-A10E-2B5AF2BD954C}"/>
              </a:ext>
            </a:extLst>
          </p:cNvPr>
          <p:cNvSpPr>
            <a:spLocks noChangeArrowheads="1"/>
          </p:cNvSpPr>
          <p:nvPr/>
        </p:nvSpPr>
        <p:spPr bwMode="auto">
          <a:xfrm>
            <a:off x="9736138" y="528320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2" name="Oval 162">
            <a:extLst>
              <a:ext uri="{FF2B5EF4-FFF2-40B4-BE49-F238E27FC236}">
                <a16:creationId xmlns:a16="http://schemas.microsoft.com/office/drawing/2014/main" id="{102FDE7F-FC91-4909-8340-CA0579A9BCEC}"/>
              </a:ext>
            </a:extLst>
          </p:cNvPr>
          <p:cNvSpPr>
            <a:spLocks noChangeArrowheads="1"/>
          </p:cNvSpPr>
          <p:nvPr/>
        </p:nvSpPr>
        <p:spPr bwMode="auto">
          <a:xfrm>
            <a:off x="8628062" y="449421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3" name="Oval 163">
            <a:extLst>
              <a:ext uri="{FF2B5EF4-FFF2-40B4-BE49-F238E27FC236}">
                <a16:creationId xmlns:a16="http://schemas.microsoft.com/office/drawing/2014/main" id="{3E97162A-2CFD-4344-9C14-233C2AA64821}"/>
              </a:ext>
            </a:extLst>
          </p:cNvPr>
          <p:cNvSpPr>
            <a:spLocks noChangeArrowheads="1"/>
          </p:cNvSpPr>
          <p:nvPr/>
        </p:nvSpPr>
        <p:spPr bwMode="auto">
          <a:xfrm>
            <a:off x="10163175" y="521970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4" name="Oval 164">
            <a:extLst>
              <a:ext uri="{FF2B5EF4-FFF2-40B4-BE49-F238E27FC236}">
                <a16:creationId xmlns:a16="http://schemas.microsoft.com/office/drawing/2014/main" id="{44A328D9-B947-497A-9EE7-3B49EE1C85FA}"/>
              </a:ext>
            </a:extLst>
          </p:cNvPr>
          <p:cNvSpPr>
            <a:spLocks noChangeArrowheads="1"/>
          </p:cNvSpPr>
          <p:nvPr/>
        </p:nvSpPr>
        <p:spPr bwMode="auto">
          <a:xfrm>
            <a:off x="9232900" y="567531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5" name="Oval 165">
            <a:extLst>
              <a:ext uri="{FF2B5EF4-FFF2-40B4-BE49-F238E27FC236}">
                <a16:creationId xmlns:a16="http://schemas.microsoft.com/office/drawing/2014/main" id="{F017B9B5-9B6D-45AB-A52B-49ECA58F3AE4}"/>
              </a:ext>
            </a:extLst>
          </p:cNvPr>
          <p:cNvSpPr>
            <a:spLocks noChangeArrowheads="1"/>
          </p:cNvSpPr>
          <p:nvPr/>
        </p:nvSpPr>
        <p:spPr bwMode="auto">
          <a:xfrm>
            <a:off x="9172575" y="414813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6" name="Oval 166">
            <a:extLst>
              <a:ext uri="{FF2B5EF4-FFF2-40B4-BE49-F238E27FC236}">
                <a16:creationId xmlns:a16="http://schemas.microsoft.com/office/drawing/2014/main" id="{E2831DC0-C804-44AF-932C-343C6FD7F676}"/>
              </a:ext>
            </a:extLst>
          </p:cNvPr>
          <p:cNvSpPr>
            <a:spLocks noChangeArrowheads="1"/>
          </p:cNvSpPr>
          <p:nvPr/>
        </p:nvSpPr>
        <p:spPr bwMode="auto">
          <a:xfrm>
            <a:off x="9036050" y="350043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7" name="Oval 167">
            <a:extLst>
              <a:ext uri="{FF2B5EF4-FFF2-40B4-BE49-F238E27FC236}">
                <a16:creationId xmlns:a16="http://schemas.microsoft.com/office/drawing/2014/main" id="{924C92A9-33A8-4040-9044-2EF1AF3FD734}"/>
              </a:ext>
            </a:extLst>
          </p:cNvPr>
          <p:cNvSpPr>
            <a:spLocks noChangeArrowheads="1"/>
          </p:cNvSpPr>
          <p:nvPr/>
        </p:nvSpPr>
        <p:spPr bwMode="auto">
          <a:xfrm>
            <a:off x="9540875" y="425291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8" name="Oval 168">
            <a:extLst>
              <a:ext uri="{FF2B5EF4-FFF2-40B4-BE49-F238E27FC236}">
                <a16:creationId xmlns:a16="http://schemas.microsoft.com/office/drawing/2014/main" id="{03C93D4C-36F9-4E7F-B751-D6BF33CCE38A}"/>
              </a:ext>
            </a:extLst>
          </p:cNvPr>
          <p:cNvSpPr>
            <a:spLocks noChangeArrowheads="1"/>
          </p:cNvSpPr>
          <p:nvPr/>
        </p:nvSpPr>
        <p:spPr bwMode="auto">
          <a:xfrm>
            <a:off x="8864600" y="433705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9" name="Oval 169">
            <a:extLst>
              <a:ext uri="{FF2B5EF4-FFF2-40B4-BE49-F238E27FC236}">
                <a16:creationId xmlns:a16="http://schemas.microsoft.com/office/drawing/2014/main" id="{E12DFF61-1531-4C36-BEEE-3E6FC2A25483}"/>
              </a:ext>
            </a:extLst>
          </p:cNvPr>
          <p:cNvSpPr>
            <a:spLocks noChangeArrowheads="1"/>
          </p:cNvSpPr>
          <p:nvPr/>
        </p:nvSpPr>
        <p:spPr bwMode="auto">
          <a:xfrm>
            <a:off x="9902825" y="340836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0" name="Oval 170">
            <a:extLst>
              <a:ext uri="{FF2B5EF4-FFF2-40B4-BE49-F238E27FC236}">
                <a16:creationId xmlns:a16="http://schemas.microsoft.com/office/drawing/2014/main" id="{E05AF1DC-5F7E-4973-B14C-577DD10BB4A1}"/>
              </a:ext>
            </a:extLst>
          </p:cNvPr>
          <p:cNvSpPr>
            <a:spLocks noChangeArrowheads="1"/>
          </p:cNvSpPr>
          <p:nvPr/>
        </p:nvSpPr>
        <p:spPr bwMode="auto">
          <a:xfrm>
            <a:off x="8715375" y="346233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1" name="Oval 171">
            <a:extLst>
              <a:ext uri="{FF2B5EF4-FFF2-40B4-BE49-F238E27FC236}">
                <a16:creationId xmlns:a16="http://schemas.microsoft.com/office/drawing/2014/main" id="{34592301-54A1-42E1-AD6A-CA638872BF29}"/>
              </a:ext>
            </a:extLst>
          </p:cNvPr>
          <p:cNvSpPr>
            <a:spLocks noChangeArrowheads="1"/>
          </p:cNvSpPr>
          <p:nvPr/>
        </p:nvSpPr>
        <p:spPr bwMode="auto">
          <a:xfrm>
            <a:off x="8815387" y="312420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2" name="Oval 172">
            <a:extLst>
              <a:ext uri="{FF2B5EF4-FFF2-40B4-BE49-F238E27FC236}">
                <a16:creationId xmlns:a16="http://schemas.microsoft.com/office/drawing/2014/main" id="{EF427C42-A6A0-48FF-9FE9-ED41CA97C497}"/>
              </a:ext>
            </a:extLst>
          </p:cNvPr>
          <p:cNvSpPr>
            <a:spLocks noChangeArrowheads="1"/>
          </p:cNvSpPr>
          <p:nvPr/>
        </p:nvSpPr>
        <p:spPr bwMode="auto">
          <a:xfrm>
            <a:off x="10356850" y="397351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3" name="Oval 173">
            <a:extLst>
              <a:ext uri="{FF2B5EF4-FFF2-40B4-BE49-F238E27FC236}">
                <a16:creationId xmlns:a16="http://schemas.microsoft.com/office/drawing/2014/main" id="{495BA2F0-EFC8-4B6B-B799-9151D07E3E7D}"/>
              </a:ext>
            </a:extLst>
          </p:cNvPr>
          <p:cNvSpPr>
            <a:spLocks noChangeArrowheads="1"/>
          </p:cNvSpPr>
          <p:nvPr/>
        </p:nvSpPr>
        <p:spPr bwMode="auto">
          <a:xfrm>
            <a:off x="7854950" y="459740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4" name="Oval 174">
            <a:extLst>
              <a:ext uri="{FF2B5EF4-FFF2-40B4-BE49-F238E27FC236}">
                <a16:creationId xmlns:a16="http://schemas.microsoft.com/office/drawing/2014/main" id="{26A4F80E-0DB4-4FD9-A6A7-494927D02AD9}"/>
              </a:ext>
            </a:extLst>
          </p:cNvPr>
          <p:cNvSpPr>
            <a:spLocks noChangeArrowheads="1"/>
          </p:cNvSpPr>
          <p:nvPr/>
        </p:nvSpPr>
        <p:spPr bwMode="auto">
          <a:xfrm>
            <a:off x="8886825" y="573246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5" name="Oval 175">
            <a:extLst>
              <a:ext uri="{FF2B5EF4-FFF2-40B4-BE49-F238E27FC236}">
                <a16:creationId xmlns:a16="http://schemas.microsoft.com/office/drawing/2014/main" id="{FBD22932-C783-45CE-8B59-233FA07B2C8B}"/>
              </a:ext>
            </a:extLst>
          </p:cNvPr>
          <p:cNvSpPr>
            <a:spLocks noChangeArrowheads="1"/>
          </p:cNvSpPr>
          <p:nvPr/>
        </p:nvSpPr>
        <p:spPr bwMode="auto">
          <a:xfrm>
            <a:off x="9302750" y="388461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6" name="Oval 176">
            <a:extLst>
              <a:ext uri="{FF2B5EF4-FFF2-40B4-BE49-F238E27FC236}">
                <a16:creationId xmlns:a16="http://schemas.microsoft.com/office/drawing/2014/main" id="{F7B22792-942E-4D5E-9BA8-0D8EAC8FB42F}"/>
              </a:ext>
            </a:extLst>
          </p:cNvPr>
          <p:cNvSpPr>
            <a:spLocks noChangeArrowheads="1"/>
          </p:cNvSpPr>
          <p:nvPr/>
        </p:nvSpPr>
        <p:spPr bwMode="auto">
          <a:xfrm>
            <a:off x="7954962" y="515620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7" name="Oval 177">
            <a:extLst>
              <a:ext uri="{FF2B5EF4-FFF2-40B4-BE49-F238E27FC236}">
                <a16:creationId xmlns:a16="http://schemas.microsoft.com/office/drawing/2014/main" id="{D6E40F3B-BD7D-4A6E-863B-80D17EADBA32}"/>
              </a:ext>
            </a:extLst>
          </p:cNvPr>
          <p:cNvSpPr>
            <a:spLocks noChangeArrowheads="1"/>
          </p:cNvSpPr>
          <p:nvPr/>
        </p:nvSpPr>
        <p:spPr bwMode="auto">
          <a:xfrm>
            <a:off x="7951787" y="421163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8" name="Oval 178">
            <a:extLst>
              <a:ext uri="{FF2B5EF4-FFF2-40B4-BE49-F238E27FC236}">
                <a16:creationId xmlns:a16="http://schemas.microsoft.com/office/drawing/2014/main" id="{8368E1CC-CB47-428A-B7A6-0685697C213D}"/>
              </a:ext>
            </a:extLst>
          </p:cNvPr>
          <p:cNvSpPr>
            <a:spLocks noChangeArrowheads="1"/>
          </p:cNvSpPr>
          <p:nvPr/>
        </p:nvSpPr>
        <p:spPr bwMode="auto">
          <a:xfrm>
            <a:off x="9020175" y="425767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9" name="Oval 179">
            <a:extLst>
              <a:ext uri="{FF2B5EF4-FFF2-40B4-BE49-F238E27FC236}">
                <a16:creationId xmlns:a16="http://schemas.microsoft.com/office/drawing/2014/main" id="{BB8E2CF5-CBA4-4E2B-A9D7-D9930CC141A4}"/>
              </a:ext>
            </a:extLst>
          </p:cNvPr>
          <p:cNvSpPr>
            <a:spLocks noChangeArrowheads="1"/>
          </p:cNvSpPr>
          <p:nvPr/>
        </p:nvSpPr>
        <p:spPr bwMode="auto">
          <a:xfrm>
            <a:off x="10645775" y="40528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0" name="Oval 180">
            <a:extLst>
              <a:ext uri="{FF2B5EF4-FFF2-40B4-BE49-F238E27FC236}">
                <a16:creationId xmlns:a16="http://schemas.microsoft.com/office/drawing/2014/main" id="{2B7D7E0D-E260-44CF-9B91-0FAD3CDBB426}"/>
              </a:ext>
            </a:extLst>
          </p:cNvPr>
          <p:cNvSpPr>
            <a:spLocks noChangeArrowheads="1"/>
          </p:cNvSpPr>
          <p:nvPr/>
        </p:nvSpPr>
        <p:spPr bwMode="auto">
          <a:xfrm>
            <a:off x="10252075" y="546100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1" name="Oval 181">
            <a:extLst>
              <a:ext uri="{FF2B5EF4-FFF2-40B4-BE49-F238E27FC236}">
                <a16:creationId xmlns:a16="http://schemas.microsoft.com/office/drawing/2014/main" id="{FAD7D5E0-1E6F-48DA-8553-C76F86F66AD5}"/>
              </a:ext>
            </a:extLst>
          </p:cNvPr>
          <p:cNvSpPr>
            <a:spLocks noChangeArrowheads="1"/>
          </p:cNvSpPr>
          <p:nvPr/>
        </p:nvSpPr>
        <p:spPr bwMode="auto">
          <a:xfrm>
            <a:off x="7785100" y="353853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2" name="Oval 182">
            <a:extLst>
              <a:ext uri="{FF2B5EF4-FFF2-40B4-BE49-F238E27FC236}">
                <a16:creationId xmlns:a16="http://schemas.microsoft.com/office/drawing/2014/main" id="{C0A1F392-9CE4-4599-BF31-C96C26E05E92}"/>
              </a:ext>
            </a:extLst>
          </p:cNvPr>
          <p:cNvSpPr>
            <a:spLocks noChangeArrowheads="1"/>
          </p:cNvSpPr>
          <p:nvPr/>
        </p:nvSpPr>
        <p:spPr bwMode="auto">
          <a:xfrm>
            <a:off x="8685212" y="51958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3" name="Oval 183">
            <a:extLst>
              <a:ext uri="{FF2B5EF4-FFF2-40B4-BE49-F238E27FC236}">
                <a16:creationId xmlns:a16="http://schemas.microsoft.com/office/drawing/2014/main" id="{B15226D7-1E3A-4ADC-80B1-BB90426ABCF3}"/>
              </a:ext>
            </a:extLst>
          </p:cNvPr>
          <p:cNvSpPr>
            <a:spLocks noChangeArrowheads="1"/>
          </p:cNvSpPr>
          <p:nvPr/>
        </p:nvSpPr>
        <p:spPr bwMode="auto">
          <a:xfrm>
            <a:off x="8502650" y="43068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4" name="Oval 184">
            <a:extLst>
              <a:ext uri="{FF2B5EF4-FFF2-40B4-BE49-F238E27FC236}">
                <a16:creationId xmlns:a16="http://schemas.microsoft.com/office/drawing/2014/main" id="{FCE69349-848E-46CB-AAAF-E336034FCB4D}"/>
              </a:ext>
            </a:extLst>
          </p:cNvPr>
          <p:cNvSpPr>
            <a:spLocks noChangeArrowheads="1"/>
          </p:cNvSpPr>
          <p:nvPr/>
        </p:nvSpPr>
        <p:spPr bwMode="auto">
          <a:xfrm>
            <a:off x="9193213" y="55133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5" name="Oval 185">
            <a:extLst>
              <a:ext uri="{FF2B5EF4-FFF2-40B4-BE49-F238E27FC236}">
                <a16:creationId xmlns:a16="http://schemas.microsoft.com/office/drawing/2014/main" id="{B76B59E2-57FB-4A28-A063-EFBC9D8293F9}"/>
              </a:ext>
            </a:extLst>
          </p:cNvPr>
          <p:cNvSpPr>
            <a:spLocks noChangeArrowheads="1"/>
          </p:cNvSpPr>
          <p:nvPr/>
        </p:nvSpPr>
        <p:spPr bwMode="auto">
          <a:xfrm>
            <a:off x="9512300" y="533876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6" name="Oval 186">
            <a:extLst>
              <a:ext uri="{FF2B5EF4-FFF2-40B4-BE49-F238E27FC236}">
                <a16:creationId xmlns:a16="http://schemas.microsoft.com/office/drawing/2014/main" id="{81B45BB5-37E8-467F-9A0C-0051A24DAB7B}"/>
              </a:ext>
            </a:extLst>
          </p:cNvPr>
          <p:cNvSpPr>
            <a:spLocks noChangeArrowheads="1"/>
          </p:cNvSpPr>
          <p:nvPr/>
        </p:nvSpPr>
        <p:spPr bwMode="auto">
          <a:xfrm>
            <a:off x="8936037" y="338772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7" name="Oval 187">
            <a:extLst>
              <a:ext uri="{FF2B5EF4-FFF2-40B4-BE49-F238E27FC236}">
                <a16:creationId xmlns:a16="http://schemas.microsoft.com/office/drawing/2014/main" id="{63A00B09-EE5F-463F-9456-980CE897EBE3}"/>
              </a:ext>
            </a:extLst>
          </p:cNvPr>
          <p:cNvSpPr>
            <a:spLocks noChangeArrowheads="1"/>
          </p:cNvSpPr>
          <p:nvPr/>
        </p:nvSpPr>
        <p:spPr bwMode="auto">
          <a:xfrm>
            <a:off x="7953375" y="517842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8" name="Oval 188">
            <a:extLst>
              <a:ext uri="{FF2B5EF4-FFF2-40B4-BE49-F238E27FC236}">
                <a16:creationId xmlns:a16="http://schemas.microsoft.com/office/drawing/2014/main" id="{0BDE3645-C63E-4E10-8225-1AEC3B6CBF88}"/>
              </a:ext>
            </a:extLst>
          </p:cNvPr>
          <p:cNvSpPr>
            <a:spLocks noChangeArrowheads="1"/>
          </p:cNvSpPr>
          <p:nvPr/>
        </p:nvSpPr>
        <p:spPr bwMode="auto">
          <a:xfrm>
            <a:off x="8343900" y="395605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9" name="Oval 189">
            <a:extLst>
              <a:ext uri="{FF2B5EF4-FFF2-40B4-BE49-F238E27FC236}">
                <a16:creationId xmlns:a16="http://schemas.microsoft.com/office/drawing/2014/main" id="{261002EA-1B1F-4516-B15A-410A58583548}"/>
              </a:ext>
            </a:extLst>
          </p:cNvPr>
          <p:cNvSpPr>
            <a:spLocks noChangeArrowheads="1"/>
          </p:cNvSpPr>
          <p:nvPr/>
        </p:nvSpPr>
        <p:spPr bwMode="auto">
          <a:xfrm>
            <a:off x="9783763" y="45862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0" name="Oval 190">
            <a:extLst>
              <a:ext uri="{FF2B5EF4-FFF2-40B4-BE49-F238E27FC236}">
                <a16:creationId xmlns:a16="http://schemas.microsoft.com/office/drawing/2014/main" id="{9FDAF1DF-6466-4453-92CA-9F3BD942FF4A}"/>
              </a:ext>
            </a:extLst>
          </p:cNvPr>
          <p:cNvSpPr>
            <a:spLocks noChangeArrowheads="1"/>
          </p:cNvSpPr>
          <p:nvPr/>
        </p:nvSpPr>
        <p:spPr bwMode="auto">
          <a:xfrm>
            <a:off x="7935912" y="513873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1" name="Oval 191">
            <a:extLst>
              <a:ext uri="{FF2B5EF4-FFF2-40B4-BE49-F238E27FC236}">
                <a16:creationId xmlns:a16="http://schemas.microsoft.com/office/drawing/2014/main" id="{CA4D7BB3-90AB-467A-BC2F-7DDD7FC475AC}"/>
              </a:ext>
            </a:extLst>
          </p:cNvPr>
          <p:cNvSpPr>
            <a:spLocks noChangeArrowheads="1"/>
          </p:cNvSpPr>
          <p:nvPr/>
        </p:nvSpPr>
        <p:spPr bwMode="auto">
          <a:xfrm>
            <a:off x="7854950" y="436086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2" name="Oval 192">
            <a:extLst>
              <a:ext uri="{FF2B5EF4-FFF2-40B4-BE49-F238E27FC236}">
                <a16:creationId xmlns:a16="http://schemas.microsoft.com/office/drawing/2014/main" id="{0657CED6-E4D5-4CDA-B3FF-823E4966B352}"/>
              </a:ext>
            </a:extLst>
          </p:cNvPr>
          <p:cNvSpPr>
            <a:spLocks noChangeArrowheads="1"/>
          </p:cNvSpPr>
          <p:nvPr/>
        </p:nvSpPr>
        <p:spPr bwMode="auto">
          <a:xfrm>
            <a:off x="9186863" y="432117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3" name="Oval 193">
            <a:extLst>
              <a:ext uri="{FF2B5EF4-FFF2-40B4-BE49-F238E27FC236}">
                <a16:creationId xmlns:a16="http://schemas.microsoft.com/office/drawing/2014/main" id="{A6DC6E2E-6D67-4821-8E30-EE75489C29BA}"/>
              </a:ext>
            </a:extLst>
          </p:cNvPr>
          <p:cNvSpPr>
            <a:spLocks noChangeArrowheads="1"/>
          </p:cNvSpPr>
          <p:nvPr/>
        </p:nvSpPr>
        <p:spPr bwMode="auto">
          <a:xfrm>
            <a:off x="9972675" y="522128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4" name="Oval 194">
            <a:extLst>
              <a:ext uri="{FF2B5EF4-FFF2-40B4-BE49-F238E27FC236}">
                <a16:creationId xmlns:a16="http://schemas.microsoft.com/office/drawing/2014/main" id="{51E8B78C-07E0-4723-A72F-7AC12754EC11}"/>
              </a:ext>
            </a:extLst>
          </p:cNvPr>
          <p:cNvSpPr>
            <a:spLocks noChangeArrowheads="1"/>
          </p:cNvSpPr>
          <p:nvPr/>
        </p:nvSpPr>
        <p:spPr bwMode="auto">
          <a:xfrm>
            <a:off x="8916987" y="435133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5" name="Oval 195">
            <a:extLst>
              <a:ext uri="{FF2B5EF4-FFF2-40B4-BE49-F238E27FC236}">
                <a16:creationId xmlns:a16="http://schemas.microsoft.com/office/drawing/2014/main" id="{055513B6-FFBF-461C-8F2C-121C270804AC}"/>
              </a:ext>
            </a:extLst>
          </p:cNvPr>
          <p:cNvSpPr>
            <a:spLocks noChangeArrowheads="1"/>
          </p:cNvSpPr>
          <p:nvPr/>
        </p:nvSpPr>
        <p:spPr bwMode="auto">
          <a:xfrm>
            <a:off x="10183813" y="382746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7" name="Oval 197">
            <a:extLst>
              <a:ext uri="{FF2B5EF4-FFF2-40B4-BE49-F238E27FC236}">
                <a16:creationId xmlns:a16="http://schemas.microsoft.com/office/drawing/2014/main" id="{4AD87EE2-A6A1-455D-899C-3A864E20B634}"/>
              </a:ext>
            </a:extLst>
          </p:cNvPr>
          <p:cNvSpPr>
            <a:spLocks noChangeArrowheads="1"/>
          </p:cNvSpPr>
          <p:nvPr/>
        </p:nvSpPr>
        <p:spPr bwMode="auto">
          <a:xfrm>
            <a:off x="10040938" y="516572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8" name="Oval 198">
            <a:extLst>
              <a:ext uri="{FF2B5EF4-FFF2-40B4-BE49-F238E27FC236}">
                <a16:creationId xmlns:a16="http://schemas.microsoft.com/office/drawing/2014/main" id="{BA30A4D3-A90C-4997-979C-5474A735C7EB}"/>
              </a:ext>
            </a:extLst>
          </p:cNvPr>
          <p:cNvSpPr>
            <a:spLocks noChangeArrowheads="1"/>
          </p:cNvSpPr>
          <p:nvPr/>
        </p:nvSpPr>
        <p:spPr bwMode="auto">
          <a:xfrm>
            <a:off x="9725025" y="485140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9" name="Oval 199">
            <a:extLst>
              <a:ext uri="{FF2B5EF4-FFF2-40B4-BE49-F238E27FC236}">
                <a16:creationId xmlns:a16="http://schemas.microsoft.com/office/drawing/2014/main" id="{59818E66-E1A8-4CC7-BA4D-A640DB89C41F}"/>
              </a:ext>
            </a:extLst>
          </p:cNvPr>
          <p:cNvSpPr>
            <a:spLocks noChangeArrowheads="1"/>
          </p:cNvSpPr>
          <p:nvPr/>
        </p:nvSpPr>
        <p:spPr bwMode="auto">
          <a:xfrm>
            <a:off x="8081962" y="4416425"/>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0" name="Oval 200">
            <a:extLst>
              <a:ext uri="{FF2B5EF4-FFF2-40B4-BE49-F238E27FC236}">
                <a16:creationId xmlns:a16="http://schemas.microsoft.com/office/drawing/2014/main" id="{20D1DCC4-FF2A-45DB-A4CE-24FF36EBF2B8}"/>
              </a:ext>
            </a:extLst>
          </p:cNvPr>
          <p:cNvSpPr>
            <a:spLocks noChangeArrowheads="1"/>
          </p:cNvSpPr>
          <p:nvPr/>
        </p:nvSpPr>
        <p:spPr bwMode="auto">
          <a:xfrm>
            <a:off x="8455025" y="3833812"/>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1" name="Oval 201">
            <a:extLst>
              <a:ext uri="{FF2B5EF4-FFF2-40B4-BE49-F238E27FC236}">
                <a16:creationId xmlns:a16="http://schemas.microsoft.com/office/drawing/2014/main" id="{3436062C-CCDE-474E-B685-4D9A57FED7F1}"/>
              </a:ext>
            </a:extLst>
          </p:cNvPr>
          <p:cNvSpPr>
            <a:spLocks noChangeArrowheads="1"/>
          </p:cNvSpPr>
          <p:nvPr/>
        </p:nvSpPr>
        <p:spPr bwMode="auto">
          <a:xfrm>
            <a:off x="8402637" y="527685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2" name="Oval 202">
            <a:extLst>
              <a:ext uri="{FF2B5EF4-FFF2-40B4-BE49-F238E27FC236}">
                <a16:creationId xmlns:a16="http://schemas.microsoft.com/office/drawing/2014/main" id="{C3EFFFE5-CFA3-4A28-9D08-EE36993452A9}"/>
              </a:ext>
            </a:extLst>
          </p:cNvPr>
          <p:cNvSpPr>
            <a:spLocks noChangeArrowheads="1"/>
          </p:cNvSpPr>
          <p:nvPr/>
        </p:nvSpPr>
        <p:spPr bwMode="auto">
          <a:xfrm>
            <a:off x="9599613" y="438150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3" name="Oval 203">
            <a:extLst>
              <a:ext uri="{FF2B5EF4-FFF2-40B4-BE49-F238E27FC236}">
                <a16:creationId xmlns:a16="http://schemas.microsoft.com/office/drawing/2014/main" id="{39FF0586-8224-46E6-A916-1A0ED24436E5}"/>
              </a:ext>
            </a:extLst>
          </p:cNvPr>
          <p:cNvSpPr>
            <a:spLocks noChangeArrowheads="1"/>
          </p:cNvSpPr>
          <p:nvPr/>
        </p:nvSpPr>
        <p:spPr bwMode="auto">
          <a:xfrm>
            <a:off x="8885237" y="3378200"/>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4" name="Oval 204">
            <a:extLst>
              <a:ext uri="{FF2B5EF4-FFF2-40B4-BE49-F238E27FC236}">
                <a16:creationId xmlns:a16="http://schemas.microsoft.com/office/drawing/2014/main" id="{34C3EA03-6C64-40E3-9A80-DE4ED463006F}"/>
              </a:ext>
            </a:extLst>
          </p:cNvPr>
          <p:cNvSpPr>
            <a:spLocks noChangeArrowheads="1"/>
          </p:cNvSpPr>
          <p:nvPr/>
        </p:nvSpPr>
        <p:spPr bwMode="auto">
          <a:xfrm>
            <a:off x="9918700" y="5278437"/>
            <a:ext cx="25400" cy="25400"/>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1" name="Group 406">
            <a:extLst>
              <a:ext uri="{FF2B5EF4-FFF2-40B4-BE49-F238E27FC236}">
                <a16:creationId xmlns:a16="http://schemas.microsoft.com/office/drawing/2014/main" id="{00CF0060-70C0-4A08-8675-D97E5B6D8FA6}"/>
              </a:ext>
            </a:extLst>
          </p:cNvPr>
          <p:cNvGrpSpPr>
            <a:grpSpLocks/>
          </p:cNvGrpSpPr>
          <p:nvPr/>
        </p:nvGrpSpPr>
        <p:grpSpPr bwMode="auto">
          <a:xfrm>
            <a:off x="7807326" y="2806700"/>
            <a:ext cx="3194050" cy="3175000"/>
            <a:chOff x="4918" y="1768"/>
            <a:chExt cx="2012" cy="2000"/>
          </a:xfrm>
        </p:grpSpPr>
        <p:sp>
          <p:nvSpPr>
            <p:cNvPr id="665" name="Oval 206">
              <a:extLst>
                <a:ext uri="{FF2B5EF4-FFF2-40B4-BE49-F238E27FC236}">
                  <a16:creationId xmlns:a16="http://schemas.microsoft.com/office/drawing/2014/main" id="{47823CDF-626C-4873-8281-B355D8863557}"/>
                </a:ext>
              </a:extLst>
            </p:cNvPr>
            <p:cNvSpPr>
              <a:spLocks noChangeArrowheads="1"/>
            </p:cNvSpPr>
            <p:nvPr/>
          </p:nvSpPr>
          <p:spPr bwMode="auto">
            <a:xfrm>
              <a:off x="5878" y="359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6" name="Oval 207">
              <a:extLst>
                <a:ext uri="{FF2B5EF4-FFF2-40B4-BE49-F238E27FC236}">
                  <a16:creationId xmlns:a16="http://schemas.microsoft.com/office/drawing/2014/main" id="{7D74A5F2-C036-478D-BCAB-0A4FDE974AF6}"/>
                </a:ext>
              </a:extLst>
            </p:cNvPr>
            <p:cNvSpPr>
              <a:spLocks noChangeArrowheads="1"/>
            </p:cNvSpPr>
            <p:nvPr/>
          </p:nvSpPr>
          <p:spPr bwMode="auto">
            <a:xfrm>
              <a:off x="6705" y="270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7" name="Oval 208">
              <a:extLst>
                <a:ext uri="{FF2B5EF4-FFF2-40B4-BE49-F238E27FC236}">
                  <a16:creationId xmlns:a16="http://schemas.microsoft.com/office/drawing/2014/main" id="{5D934F8C-83F7-4902-BE93-45804BD8E3D1}"/>
                </a:ext>
              </a:extLst>
            </p:cNvPr>
            <p:cNvSpPr>
              <a:spLocks noChangeArrowheads="1"/>
            </p:cNvSpPr>
            <p:nvPr/>
          </p:nvSpPr>
          <p:spPr bwMode="auto">
            <a:xfrm>
              <a:off x="5598" y="291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8" name="Oval 209">
              <a:extLst>
                <a:ext uri="{FF2B5EF4-FFF2-40B4-BE49-F238E27FC236}">
                  <a16:creationId xmlns:a16="http://schemas.microsoft.com/office/drawing/2014/main" id="{596647AC-12C1-44C2-B5C8-FC0DACA464CA}"/>
                </a:ext>
              </a:extLst>
            </p:cNvPr>
            <p:cNvSpPr>
              <a:spLocks noChangeArrowheads="1"/>
            </p:cNvSpPr>
            <p:nvPr/>
          </p:nvSpPr>
          <p:spPr bwMode="auto">
            <a:xfrm>
              <a:off x="5585" y="361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9" name="Oval 210">
              <a:extLst>
                <a:ext uri="{FF2B5EF4-FFF2-40B4-BE49-F238E27FC236}">
                  <a16:creationId xmlns:a16="http://schemas.microsoft.com/office/drawing/2014/main" id="{FB0F3B97-19F6-400A-AA77-DDD5276744AD}"/>
                </a:ext>
              </a:extLst>
            </p:cNvPr>
            <p:cNvSpPr>
              <a:spLocks noChangeArrowheads="1"/>
            </p:cNvSpPr>
            <p:nvPr/>
          </p:nvSpPr>
          <p:spPr bwMode="auto">
            <a:xfrm>
              <a:off x="6125" y="215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0" name="Oval 211">
              <a:extLst>
                <a:ext uri="{FF2B5EF4-FFF2-40B4-BE49-F238E27FC236}">
                  <a16:creationId xmlns:a16="http://schemas.microsoft.com/office/drawing/2014/main" id="{6C786DD8-3B2D-4FE4-8B8D-4C0A84447B33}"/>
                </a:ext>
              </a:extLst>
            </p:cNvPr>
            <p:cNvSpPr>
              <a:spLocks noChangeArrowheads="1"/>
            </p:cNvSpPr>
            <p:nvPr/>
          </p:nvSpPr>
          <p:spPr bwMode="auto">
            <a:xfrm>
              <a:off x="5290" y="21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1" name="Oval 212">
              <a:extLst>
                <a:ext uri="{FF2B5EF4-FFF2-40B4-BE49-F238E27FC236}">
                  <a16:creationId xmlns:a16="http://schemas.microsoft.com/office/drawing/2014/main" id="{3D9C0E83-0BCC-456D-BB17-A048B44BA8DC}"/>
                </a:ext>
              </a:extLst>
            </p:cNvPr>
            <p:cNvSpPr>
              <a:spLocks noChangeArrowheads="1"/>
            </p:cNvSpPr>
            <p:nvPr/>
          </p:nvSpPr>
          <p:spPr bwMode="auto">
            <a:xfrm>
              <a:off x="6306" y="328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2" name="Oval 213">
              <a:extLst>
                <a:ext uri="{FF2B5EF4-FFF2-40B4-BE49-F238E27FC236}">
                  <a16:creationId xmlns:a16="http://schemas.microsoft.com/office/drawing/2014/main" id="{1EC84984-4BDA-4052-909A-4E8A454D6580}"/>
                </a:ext>
              </a:extLst>
            </p:cNvPr>
            <p:cNvSpPr>
              <a:spLocks noChangeArrowheads="1"/>
            </p:cNvSpPr>
            <p:nvPr/>
          </p:nvSpPr>
          <p:spPr bwMode="auto">
            <a:xfrm>
              <a:off x="6446" y="35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3" name="Oval 214">
              <a:extLst>
                <a:ext uri="{FF2B5EF4-FFF2-40B4-BE49-F238E27FC236}">
                  <a16:creationId xmlns:a16="http://schemas.microsoft.com/office/drawing/2014/main" id="{1C9BEA4E-231D-4C5C-AE37-9F2AA33E7045}"/>
                </a:ext>
              </a:extLst>
            </p:cNvPr>
            <p:cNvSpPr>
              <a:spLocks noChangeArrowheads="1"/>
            </p:cNvSpPr>
            <p:nvPr/>
          </p:nvSpPr>
          <p:spPr bwMode="auto">
            <a:xfrm>
              <a:off x="5913" y="339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4" name="Oval 215">
              <a:extLst>
                <a:ext uri="{FF2B5EF4-FFF2-40B4-BE49-F238E27FC236}">
                  <a16:creationId xmlns:a16="http://schemas.microsoft.com/office/drawing/2014/main" id="{2C61E47D-0F1E-4BA2-BF70-0F00AF939915}"/>
                </a:ext>
              </a:extLst>
            </p:cNvPr>
            <p:cNvSpPr>
              <a:spLocks noChangeArrowheads="1"/>
            </p:cNvSpPr>
            <p:nvPr/>
          </p:nvSpPr>
          <p:spPr bwMode="auto">
            <a:xfrm>
              <a:off x="6635" y="242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5" name="Oval 216">
              <a:extLst>
                <a:ext uri="{FF2B5EF4-FFF2-40B4-BE49-F238E27FC236}">
                  <a16:creationId xmlns:a16="http://schemas.microsoft.com/office/drawing/2014/main" id="{05B1858C-5C59-466D-95CF-186DD90B772F}"/>
                </a:ext>
              </a:extLst>
            </p:cNvPr>
            <p:cNvSpPr>
              <a:spLocks noChangeArrowheads="1"/>
            </p:cNvSpPr>
            <p:nvPr/>
          </p:nvSpPr>
          <p:spPr bwMode="auto">
            <a:xfrm>
              <a:off x="6093" y="262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6" name="Oval 217">
              <a:extLst>
                <a:ext uri="{FF2B5EF4-FFF2-40B4-BE49-F238E27FC236}">
                  <a16:creationId xmlns:a16="http://schemas.microsoft.com/office/drawing/2014/main" id="{F269BAB5-B99F-4EC9-B73B-F132F97719A4}"/>
                </a:ext>
              </a:extLst>
            </p:cNvPr>
            <p:cNvSpPr>
              <a:spLocks noChangeArrowheads="1"/>
            </p:cNvSpPr>
            <p:nvPr/>
          </p:nvSpPr>
          <p:spPr bwMode="auto">
            <a:xfrm>
              <a:off x="5649" y="3212"/>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7" name="Oval 218">
              <a:extLst>
                <a:ext uri="{FF2B5EF4-FFF2-40B4-BE49-F238E27FC236}">
                  <a16:creationId xmlns:a16="http://schemas.microsoft.com/office/drawing/2014/main" id="{B1C953C6-75A2-42E7-BEBB-AA76AE8504D2}"/>
                </a:ext>
              </a:extLst>
            </p:cNvPr>
            <p:cNvSpPr>
              <a:spLocks noChangeArrowheads="1"/>
            </p:cNvSpPr>
            <p:nvPr/>
          </p:nvSpPr>
          <p:spPr bwMode="auto">
            <a:xfrm>
              <a:off x="5642" y="3516"/>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8" name="Oval 219">
              <a:extLst>
                <a:ext uri="{FF2B5EF4-FFF2-40B4-BE49-F238E27FC236}">
                  <a16:creationId xmlns:a16="http://schemas.microsoft.com/office/drawing/2014/main" id="{6649BF2E-70C1-4BDE-91B6-01CC64392D78}"/>
                </a:ext>
              </a:extLst>
            </p:cNvPr>
            <p:cNvSpPr>
              <a:spLocks noChangeArrowheads="1"/>
            </p:cNvSpPr>
            <p:nvPr/>
          </p:nvSpPr>
          <p:spPr bwMode="auto">
            <a:xfrm>
              <a:off x="5643" y="308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9" name="Oval 220">
              <a:extLst>
                <a:ext uri="{FF2B5EF4-FFF2-40B4-BE49-F238E27FC236}">
                  <a16:creationId xmlns:a16="http://schemas.microsoft.com/office/drawing/2014/main" id="{F463061A-447F-4780-8884-8B52ED42EA29}"/>
                </a:ext>
              </a:extLst>
            </p:cNvPr>
            <p:cNvSpPr>
              <a:spLocks noChangeArrowheads="1"/>
            </p:cNvSpPr>
            <p:nvPr/>
          </p:nvSpPr>
          <p:spPr bwMode="auto">
            <a:xfrm>
              <a:off x="5492" y="185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0" name="Oval 221">
              <a:extLst>
                <a:ext uri="{FF2B5EF4-FFF2-40B4-BE49-F238E27FC236}">
                  <a16:creationId xmlns:a16="http://schemas.microsoft.com/office/drawing/2014/main" id="{248A5F20-51A4-444E-85C5-C0548EF65150}"/>
                </a:ext>
              </a:extLst>
            </p:cNvPr>
            <p:cNvSpPr>
              <a:spLocks noChangeArrowheads="1"/>
            </p:cNvSpPr>
            <p:nvPr/>
          </p:nvSpPr>
          <p:spPr bwMode="auto">
            <a:xfrm>
              <a:off x="5328" y="283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1" name="Oval 222">
              <a:extLst>
                <a:ext uri="{FF2B5EF4-FFF2-40B4-BE49-F238E27FC236}">
                  <a16:creationId xmlns:a16="http://schemas.microsoft.com/office/drawing/2014/main" id="{408652FE-FB8A-4C35-BD30-BD6C236BAC5A}"/>
                </a:ext>
              </a:extLst>
            </p:cNvPr>
            <p:cNvSpPr>
              <a:spLocks noChangeArrowheads="1"/>
            </p:cNvSpPr>
            <p:nvPr/>
          </p:nvSpPr>
          <p:spPr bwMode="auto">
            <a:xfrm>
              <a:off x="5725" y="320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2" name="Oval 223">
              <a:extLst>
                <a:ext uri="{FF2B5EF4-FFF2-40B4-BE49-F238E27FC236}">
                  <a16:creationId xmlns:a16="http://schemas.microsoft.com/office/drawing/2014/main" id="{318B767B-BA12-427C-A103-CCFABF15A41B}"/>
                </a:ext>
              </a:extLst>
            </p:cNvPr>
            <p:cNvSpPr>
              <a:spLocks noChangeArrowheads="1"/>
            </p:cNvSpPr>
            <p:nvPr/>
          </p:nvSpPr>
          <p:spPr bwMode="auto">
            <a:xfrm>
              <a:off x="5096" y="271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3" name="Oval 224">
              <a:extLst>
                <a:ext uri="{FF2B5EF4-FFF2-40B4-BE49-F238E27FC236}">
                  <a16:creationId xmlns:a16="http://schemas.microsoft.com/office/drawing/2014/main" id="{896D9A04-8D5B-4DFD-8103-6F74E4FC88EA}"/>
                </a:ext>
              </a:extLst>
            </p:cNvPr>
            <p:cNvSpPr>
              <a:spLocks noChangeArrowheads="1"/>
            </p:cNvSpPr>
            <p:nvPr/>
          </p:nvSpPr>
          <p:spPr bwMode="auto">
            <a:xfrm>
              <a:off x="6228" y="330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4" name="Oval 225">
              <a:extLst>
                <a:ext uri="{FF2B5EF4-FFF2-40B4-BE49-F238E27FC236}">
                  <a16:creationId xmlns:a16="http://schemas.microsoft.com/office/drawing/2014/main" id="{F8BE09ED-9699-43E1-85FB-48C0172C0D38}"/>
                </a:ext>
              </a:extLst>
            </p:cNvPr>
            <p:cNvSpPr>
              <a:spLocks noChangeArrowheads="1"/>
            </p:cNvSpPr>
            <p:nvPr/>
          </p:nvSpPr>
          <p:spPr bwMode="auto">
            <a:xfrm>
              <a:off x="5725" y="303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5" name="Oval 226">
              <a:extLst>
                <a:ext uri="{FF2B5EF4-FFF2-40B4-BE49-F238E27FC236}">
                  <a16:creationId xmlns:a16="http://schemas.microsoft.com/office/drawing/2014/main" id="{CEA09024-1DE0-4204-B89A-6D66ACC22C55}"/>
                </a:ext>
              </a:extLst>
            </p:cNvPr>
            <p:cNvSpPr>
              <a:spLocks noChangeArrowheads="1"/>
            </p:cNvSpPr>
            <p:nvPr/>
          </p:nvSpPr>
          <p:spPr bwMode="auto">
            <a:xfrm>
              <a:off x="6665" y="319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6" name="Oval 227">
              <a:extLst>
                <a:ext uri="{FF2B5EF4-FFF2-40B4-BE49-F238E27FC236}">
                  <a16:creationId xmlns:a16="http://schemas.microsoft.com/office/drawing/2014/main" id="{73CD9F9E-915A-46EA-BF86-0D73E7EA0D0D}"/>
                </a:ext>
              </a:extLst>
            </p:cNvPr>
            <p:cNvSpPr>
              <a:spLocks noChangeArrowheads="1"/>
            </p:cNvSpPr>
            <p:nvPr/>
          </p:nvSpPr>
          <p:spPr bwMode="auto">
            <a:xfrm>
              <a:off x="5138" y="275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7" name="Oval 228">
              <a:extLst>
                <a:ext uri="{FF2B5EF4-FFF2-40B4-BE49-F238E27FC236}">
                  <a16:creationId xmlns:a16="http://schemas.microsoft.com/office/drawing/2014/main" id="{A78E10E8-AD06-4C59-B972-442D9215DD8C}"/>
                </a:ext>
              </a:extLst>
            </p:cNvPr>
            <p:cNvSpPr>
              <a:spLocks noChangeArrowheads="1"/>
            </p:cNvSpPr>
            <p:nvPr/>
          </p:nvSpPr>
          <p:spPr bwMode="auto">
            <a:xfrm>
              <a:off x="5661" y="352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8" name="Oval 229">
              <a:extLst>
                <a:ext uri="{FF2B5EF4-FFF2-40B4-BE49-F238E27FC236}">
                  <a16:creationId xmlns:a16="http://schemas.microsoft.com/office/drawing/2014/main" id="{ED9230DD-0308-4031-AF54-E3F426AB750E}"/>
                </a:ext>
              </a:extLst>
            </p:cNvPr>
            <p:cNvSpPr>
              <a:spLocks noChangeArrowheads="1"/>
            </p:cNvSpPr>
            <p:nvPr/>
          </p:nvSpPr>
          <p:spPr bwMode="auto">
            <a:xfrm>
              <a:off x="6860" y="298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9" name="Oval 230">
              <a:extLst>
                <a:ext uri="{FF2B5EF4-FFF2-40B4-BE49-F238E27FC236}">
                  <a16:creationId xmlns:a16="http://schemas.microsoft.com/office/drawing/2014/main" id="{3028EF41-BA5E-4474-8536-922155ECD519}"/>
                </a:ext>
              </a:extLst>
            </p:cNvPr>
            <p:cNvSpPr>
              <a:spLocks noChangeArrowheads="1"/>
            </p:cNvSpPr>
            <p:nvPr/>
          </p:nvSpPr>
          <p:spPr bwMode="auto">
            <a:xfrm>
              <a:off x="5741" y="259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0" name="Oval 231">
              <a:extLst>
                <a:ext uri="{FF2B5EF4-FFF2-40B4-BE49-F238E27FC236}">
                  <a16:creationId xmlns:a16="http://schemas.microsoft.com/office/drawing/2014/main" id="{F246CB37-8EB1-4683-A4DA-D0F3C9ED2907}"/>
                </a:ext>
              </a:extLst>
            </p:cNvPr>
            <p:cNvSpPr>
              <a:spLocks noChangeArrowheads="1"/>
            </p:cNvSpPr>
            <p:nvPr/>
          </p:nvSpPr>
          <p:spPr bwMode="auto">
            <a:xfrm>
              <a:off x="5037" y="312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1" name="Oval 232">
              <a:extLst>
                <a:ext uri="{FF2B5EF4-FFF2-40B4-BE49-F238E27FC236}">
                  <a16:creationId xmlns:a16="http://schemas.microsoft.com/office/drawing/2014/main" id="{4714D226-40A3-4EE3-9FB6-0D2F084068AC}"/>
                </a:ext>
              </a:extLst>
            </p:cNvPr>
            <p:cNvSpPr>
              <a:spLocks noChangeArrowheads="1"/>
            </p:cNvSpPr>
            <p:nvPr/>
          </p:nvSpPr>
          <p:spPr bwMode="auto">
            <a:xfrm>
              <a:off x="6397" y="204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2" name="Oval 233">
              <a:extLst>
                <a:ext uri="{FF2B5EF4-FFF2-40B4-BE49-F238E27FC236}">
                  <a16:creationId xmlns:a16="http://schemas.microsoft.com/office/drawing/2014/main" id="{4BA24B99-7BB5-4FB8-93F9-5C6DA61957BE}"/>
                </a:ext>
              </a:extLst>
            </p:cNvPr>
            <p:cNvSpPr>
              <a:spLocks noChangeArrowheads="1"/>
            </p:cNvSpPr>
            <p:nvPr/>
          </p:nvSpPr>
          <p:spPr bwMode="auto">
            <a:xfrm>
              <a:off x="6184" y="21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3" name="Oval 234">
              <a:extLst>
                <a:ext uri="{FF2B5EF4-FFF2-40B4-BE49-F238E27FC236}">
                  <a16:creationId xmlns:a16="http://schemas.microsoft.com/office/drawing/2014/main" id="{82157AF2-FCA7-4231-8F0F-E51C51EF555E}"/>
                </a:ext>
              </a:extLst>
            </p:cNvPr>
            <p:cNvSpPr>
              <a:spLocks noChangeArrowheads="1"/>
            </p:cNvSpPr>
            <p:nvPr/>
          </p:nvSpPr>
          <p:spPr bwMode="auto">
            <a:xfrm>
              <a:off x="5584" y="206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4" name="Oval 235">
              <a:extLst>
                <a:ext uri="{FF2B5EF4-FFF2-40B4-BE49-F238E27FC236}">
                  <a16:creationId xmlns:a16="http://schemas.microsoft.com/office/drawing/2014/main" id="{7A38D838-FEFF-4E48-84E3-6C9C81E1656D}"/>
                </a:ext>
              </a:extLst>
            </p:cNvPr>
            <p:cNvSpPr>
              <a:spLocks noChangeArrowheads="1"/>
            </p:cNvSpPr>
            <p:nvPr/>
          </p:nvSpPr>
          <p:spPr bwMode="auto">
            <a:xfrm>
              <a:off x="5617" y="247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5" name="Oval 236">
              <a:extLst>
                <a:ext uri="{FF2B5EF4-FFF2-40B4-BE49-F238E27FC236}">
                  <a16:creationId xmlns:a16="http://schemas.microsoft.com/office/drawing/2014/main" id="{67767DAD-7133-4280-9FD2-18160E3DC59E}"/>
                </a:ext>
              </a:extLst>
            </p:cNvPr>
            <p:cNvSpPr>
              <a:spLocks noChangeArrowheads="1"/>
            </p:cNvSpPr>
            <p:nvPr/>
          </p:nvSpPr>
          <p:spPr bwMode="auto">
            <a:xfrm>
              <a:off x="6097" y="277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6" name="Oval 237">
              <a:extLst>
                <a:ext uri="{FF2B5EF4-FFF2-40B4-BE49-F238E27FC236}">
                  <a16:creationId xmlns:a16="http://schemas.microsoft.com/office/drawing/2014/main" id="{2CF1366C-00E1-413E-B321-B1EE4EC102CC}"/>
                </a:ext>
              </a:extLst>
            </p:cNvPr>
            <p:cNvSpPr>
              <a:spLocks noChangeArrowheads="1"/>
            </p:cNvSpPr>
            <p:nvPr/>
          </p:nvSpPr>
          <p:spPr bwMode="auto">
            <a:xfrm>
              <a:off x="4932" y="267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7" name="Oval 238">
              <a:extLst>
                <a:ext uri="{FF2B5EF4-FFF2-40B4-BE49-F238E27FC236}">
                  <a16:creationId xmlns:a16="http://schemas.microsoft.com/office/drawing/2014/main" id="{3FCEB25E-016D-4F79-931E-5CE5391DF02F}"/>
                </a:ext>
              </a:extLst>
            </p:cNvPr>
            <p:cNvSpPr>
              <a:spLocks noChangeArrowheads="1"/>
            </p:cNvSpPr>
            <p:nvPr/>
          </p:nvSpPr>
          <p:spPr bwMode="auto">
            <a:xfrm>
              <a:off x="6310" y="350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8" name="Oval 239">
              <a:extLst>
                <a:ext uri="{FF2B5EF4-FFF2-40B4-BE49-F238E27FC236}">
                  <a16:creationId xmlns:a16="http://schemas.microsoft.com/office/drawing/2014/main" id="{1CCDDFA1-FF0E-4312-8681-8AFA7CBE6EB4}"/>
                </a:ext>
              </a:extLst>
            </p:cNvPr>
            <p:cNvSpPr>
              <a:spLocks noChangeArrowheads="1"/>
            </p:cNvSpPr>
            <p:nvPr/>
          </p:nvSpPr>
          <p:spPr bwMode="auto">
            <a:xfrm>
              <a:off x="5859" y="2527"/>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9" name="Oval 240">
              <a:extLst>
                <a:ext uri="{FF2B5EF4-FFF2-40B4-BE49-F238E27FC236}">
                  <a16:creationId xmlns:a16="http://schemas.microsoft.com/office/drawing/2014/main" id="{462B5847-5011-4D13-93C6-B12FDAB13D41}"/>
                </a:ext>
              </a:extLst>
            </p:cNvPr>
            <p:cNvSpPr>
              <a:spLocks noChangeArrowheads="1"/>
            </p:cNvSpPr>
            <p:nvPr/>
          </p:nvSpPr>
          <p:spPr bwMode="auto">
            <a:xfrm>
              <a:off x="5759" y="316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0" name="Oval 241">
              <a:extLst>
                <a:ext uri="{FF2B5EF4-FFF2-40B4-BE49-F238E27FC236}">
                  <a16:creationId xmlns:a16="http://schemas.microsoft.com/office/drawing/2014/main" id="{161B08B1-7CBE-414E-BB09-0662C48C309D}"/>
                </a:ext>
              </a:extLst>
            </p:cNvPr>
            <p:cNvSpPr>
              <a:spLocks noChangeArrowheads="1"/>
            </p:cNvSpPr>
            <p:nvPr/>
          </p:nvSpPr>
          <p:spPr bwMode="auto">
            <a:xfrm>
              <a:off x="5556" y="323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1" name="Oval 242">
              <a:extLst>
                <a:ext uri="{FF2B5EF4-FFF2-40B4-BE49-F238E27FC236}">
                  <a16:creationId xmlns:a16="http://schemas.microsoft.com/office/drawing/2014/main" id="{F180E1E2-9AC6-405A-8C77-E22D7D28D270}"/>
                </a:ext>
              </a:extLst>
            </p:cNvPr>
            <p:cNvSpPr>
              <a:spLocks noChangeArrowheads="1"/>
            </p:cNvSpPr>
            <p:nvPr/>
          </p:nvSpPr>
          <p:spPr bwMode="auto">
            <a:xfrm>
              <a:off x="6424" y="260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2" name="Oval 243">
              <a:extLst>
                <a:ext uri="{FF2B5EF4-FFF2-40B4-BE49-F238E27FC236}">
                  <a16:creationId xmlns:a16="http://schemas.microsoft.com/office/drawing/2014/main" id="{FFE489D7-8F10-412A-9F26-EE5ADB202069}"/>
                </a:ext>
              </a:extLst>
            </p:cNvPr>
            <p:cNvSpPr>
              <a:spLocks noChangeArrowheads="1"/>
            </p:cNvSpPr>
            <p:nvPr/>
          </p:nvSpPr>
          <p:spPr bwMode="auto">
            <a:xfrm>
              <a:off x="5452" y="271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3" name="Oval 244">
              <a:extLst>
                <a:ext uri="{FF2B5EF4-FFF2-40B4-BE49-F238E27FC236}">
                  <a16:creationId xmlns:a16="http://schemas.microsoft.com/office/drawing/2014/main" id="{54DDBDC1-B24E-4726-B442-E6EA940F475D}"/>
                </a:ext>
              </a:extLst>
            </p:cNvPr>
            <p:cNvSpPr>
              <a:spLocks noChangeArrowheads="1"/>
            </p:cNvSpPr>
            <p:nvPr/>
          </p:nvSpPr>
          <p:spPr bwMode="auto">
            <a:xfrm>
              <a:off x="6216" y="283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4" name="Oval 245">
              <a:extLst>
                <a:ext uri="{FF2B5EF4-FFF2-40B4-BE49-F238E27FC236}">
                  <a16:creationId xmlns:a16="http://schemas.microsoft.com/office/drawing/2014/main" id="{5EEA7674-729C-4833-A8C5-8C68F63E8EAE}"/>
                </a:ext>
              </a:extLst>
            </p:cNvPr>
            <p:cNvSpPr>
              <a:spLocks noChangeArrowheads="1"/>
            </p:cNvSpPr>
            <p:nvPr/>
          </p:nvSpPr>
          <p:spPr bwMode="auto">
            <a:xfrm>
              <a:off x="5401" y="317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5" name="Oval 246">
              <a:extLst>
                <a:ext uri="{FF2B5EF4-FFF2-40B4-BE49-F238E27FC236}">
                  <a16:creationId xmlns:a16="http://schemas.microsoft.com/office/drawing/2014/main" id="{433AE3FD-87A3-4C06-B3FB-7037658C3FBE}"/>
                </a:ext>
              </a:extLst>
            </p:cNvPr>
            <p:cNvSpPr>
              <a:spLocks noChangeArrowheads="1"/>
            </p:cNvSpPr>
            <p:nvPr/>
          </p:nvSpPr>
          <p:spPr bwMode="auto">
            <a:xfrm>
              <a:off x="4918" y="284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6" name="Oval 247">
              <a:extLst>
                <a:ext uri="{FF2B5EF4-FFF2-40B4-BE49-F238E27FC236}">
                  <a16:creationId xmlns:a16="http://schemas.microsoft.com/office/drawing/2014/main" id="{47D2D54F-4DDF-4180-AEB9-54E6DD556EB3}"/>
                </a:ext>
              </a:extLst>
            </p:cNvPr>
            <p:cNvSpPr>
              <a:spLocks noChangeArrowheads="1"/>
            </p:cNvSpPr>
            <p:nvPr/>
          </p:nvSpPr>
          <p:spPr bwMode="auto">
            <a:xfrm>
              <a:off x="5506" y="28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7" name="Oval 248">
              <a:extLst>
                <a:ext uri="{FF2B5EF4-FFF2-40B4-BE49-F238E27FC236}">
                  <a16:creationId xmlns:a16="http://schemas.microsoft.com/office/drawing/2014/main" id="{79ADAFF6-066D-4950-8C7D-C08B7966921A}"/>
                </a:ext>
              </a:extLst>
            </p:cNvPr>
            <p:cNvSpPr>
              <a:spLocks noChangeArrowheads="1"/>
            </p:cNvSpPr>
            <p:nvPr/>
          </p:nvSpPr>
          <p:spPr bwMode="auto">
            <a:xfrm>
              <a:off x="6436" y="230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8" name="Oval 249">
              <a:extLst>
                <a:ext uri="{FF2B5EF4-FFF2-40B4-BE49-F238E27FC236}">
                  <a16:creationId xmlns:a16="http://schemas.microsoft.com/office/drawing/2014/main" id="{7C0392C7-5A09-4AC5-9C3A-DA9036BBBC19}"/>
                </a:ext>
              </a:extLst>
            </p:cNvPr>
            <p:cNvSpPr>
              <a:spLocks noChangeArrowheads="1"/>
            </p:cNvSpPr>
            <p:nvPr/>
          </p:nvSpPr>
          <p:spPr bwMode="auto">
            <a:xfrm>
              <a:off x="5641" y="194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9" name="Oval 250">
              <a:extLst>
                <a:ext uri="{FF2B5EF4-FFF2-40B4-BE49-F238E27FC236}">
                  <a16:creationId xmlns:a16="http://schemas.microsoft.com/office/drawing/2014/main" id="{E6F15441-E734-4937-802A-CDBBD64B83E5}"/>
                </a:ext>
              </a:extLst>
            </p:cNvPr>
            <p:cNvSpPr>
              <a:spLocks noChangeArrowheads="1"/>
            </p:cNvSpPr>
            <p:nvPr/>
          </p:nvSpPr>
          <p:spPr bwMode="auto">
            <a:xfrm>
              <a:off x="5922" y="286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0" name="Oval 251">
              <a:extLst>
                <a:ext uri="{FF2B5EF4-FFF2-40B4-BE49-F238E27FC236}">
                  <a16:creationId xmlns:a16="http://schemas.microsoft.com/office/drawing/2014/main" id="{06055A90-3A74-4B14-89E3-1C21A33136B9}"/>
                </a:ext>
              </a:extLst>
            </p:cNvPr>
            <p:cNvSpPr>
              <a:spLocks noChangeArrowheads="1"/>
            </p:cNvSpPr>
            <p:nvPr/>
          </p:nvSpPr>
          <p:spPr bwMode="auto">
            <a:xfrm>
              <a:off x="6425" y="203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1" name="Oval 252">
              <a:extLst>
                <a:ext uri="{FF2B5EF4-FFF2-40B4-BE49-F238E27FC236}">
                  <a16:creationId xmlns:a16="http://schemas.microsoft.com/office/drawing/2014/main" id="{E8D38441-8934-4948-A7E8-D8374F3503FF}"/>
                </a:ext>
              </a:extLst>
            </p:cNvPr>
            <p:cNvSpPr>
              <a:spLocks noChangeArrowheads="1"/>
            </p:cNvSpPr>
            <p:nvPr/>
          </p:nvSpPr>
          <p:spPr bwMode="auto">
            <a:xfrm>
              <a:off x="5667" y="256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2" name="Oval 253">
              <a:extLst>
                <a:ext uri="{FF2B5EF4-FFF2-40B4-BE49-F238E27FC236}">
                  <a16:creationId xmlns:a16="http://schemas.microsoft.com/office/drawing/2014/main" id="{0E315EA6-92D9-4C5B-ADD8-D1BD64D0615D}"/>
                </a:ext>
              </a:extLst>
            </p:cNvPr>
            <p:cNvSpPr>
              <a:spLocks noChangeArrowheads="1"/>
            </p:cNvSpPr>
            <p:nvPr/>
          </p:nvSpPr>
          <p:spPr bwMode="auto">
            <a:xfrm>
              <a:off x="5226" y="332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3" name="Oval 254">
              <a:extLst>
                <a:ext uri="{FF2B5EF4-FFF2-40B4-BE49-F238E27FC236}">
                  <a16:creationId xmlns:a16="http://schemas.microsoft.com/office/drawing/2014/main" id="{D3837E90-5A5D-4FDE-A7A9-FA4EA8D0ADF1}"/>
                </a:ext>
              </a:extLst>
            </p:cNvPr>
            <p:cNvSpPr>
              <a:spLocks noChangeArrowheads="1"/>
            </p:cNvSpPr>
            <p:nvPr/>
          </p:nvSpPr>
          <p:spPr bwMode="auto">
            <a:xfrm>
              <a:off x="6341" y="191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4" name="Oval 255">
              <a:extLst>
                <a:ext uri="{FF2B5EF4-FFF2-40B4-BE49-F238E27FC236}">
                  <a16:creationId xmlns:a16="http://schemas.microsoft.com/office/drawing/2014/main" id="{3C736D19-CC59-48A7-979C-849D24AB7045}"/>
                </a:ext>
              </a:extLst>
            </p:cNvPr>
            <p:cNvSpPr>
              <a:spLocks noChangeArrowheads="1"/>
            </p:cNvSpPr>
            <p:nvPr/>
          </p:nvSpPr>
          <p:spPr bwMode="auto">
            <a:xfrm>
              <a:off x="6042" y="34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5" name="Oval 256">
              <a:extLst>
                <a:ext uri="{FF2B5EF4-FFF2-40B4-BE49-F238E27FC236}">
                  <a16:creationId xmlns:a16="http://schemas.microsoft.com/office/drawing/2014/main" id="{CB01117C-DF4E-459C-9A3B-B650635EED01}"/>
                </a:ext>
              </a:extLst>
            </p:cNvPr>
            <p:cNvSpPr>
              <a:spLocks noChangeArrowheads="1"/>
            </p:cNvSpPr>
            <p:nvPr/>
          </p:nvSpPr>
          <p:spPr bwMode="auto">
            <a:xfrm>
              <a:off x="5579" y="315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6" name="Oval 257">
              <a:extLst>
                <a:ext uri="{FF2B5EF4-FFF2-40B4-BE49-F238E27FC236}">
                  <a16:creationId xmlns:a16="http://schemas.microsoft.com/office/drawing/2014/main" id="{E3496F63-1000-4A3D-807E-BE16DD511617}"/>
                </a:ext>
              </a:extLst>
            </p:cNvPr>
            <p:cNvSpPr>
              <a:spLocks noChangeArrowheads="1"/>
            </p:cNvSpPr>
            <p:nvPr/>
          </p:nvSpPr>
          <p:spPr bwMode="auto">
            <a:xfrm>
              <a:off x="6570" y="210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7" name="Oval 258">
              <a:extLst>
                <a:ext uri="{FF2B5EF4-FFF2-40B4-BE49-F238E27FC236}">
                  <a16:creationId xmlns:a16="http://schemas.microsoft.com/office/drawing/2014/main" id="{24F527C0-EEB1-4301-B3D1-0399A776054E}"/>
                </a:ext>
              </a:extLst>
            </p:cNvPr>
            <p:cNvSpPr>
              <a:spLocks noChangeArrowheads="1"/>
            </p:cNvSpPr>
            <p:nvPr/>
          </p:nvSpPr>
          <p:spPr bwMode="auto">
            <a:xfrm>
              <a:off x="6362" y="230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8" name="Oval 259">
              <a:extLst>
                <a:ext uri="{FF2B5EF4-FFF2-40B4-BE49-F238E27FC236}">
                  <a16:creationId xmlns:a16="http://schemas.microsoft.com/office/drawing/2014/main" id="{F542F373-CC5F-4BD3-91B0-BAD17F5B6CAC}"/>
                </a:ext>
              </a:extLst>
            </p:cNvPr>
            <p:cNvSpPr>
              <a:spLocks noChangeArrowheads="1"/>
            </p:cNvSpPr>
            <p:nvPr/>
          </p:nvSpPr>
          <p:spPr bwMode="auto">
            <a:xfrm>
              <a:off x="6154" y="364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9" name="Oval 260">
              <a:extLst>
                <a:ext uri="{FF2B5EF4-FFF2-40B4-BE49-F238E27FC236}">
                  <a16:creationId xmlns:a16="http://schemas.microsoft.com/office/drawing/2014/main" id="{71399347-DAD3-4278-BA59-7A8F9F21A025}"/>
                </a:ext>
              </a:extLst>
            </p:cNvPr>
            <p:cNvSpPr>
              <a:spLocks noChangeArrowheads="1"/>
            </p:cNvSpPr>
            <p:nvPr/>
          </p:nvSpPr>
          <p:spPr bwMode="auto">
            <a:xfrm>
              <a:off x="5243" y="29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0" name="Oval 261">
              <a:extLst>
                <a:ext uri="{FF2B5EF4-FFF2-40B4-BE49-F238E27FC236}">
                  <a16:creationId xmlns:a16="http://schemas.microsoft.com/office/drawing/2014/main" id="{0473518E-38CA-4893-8856-1C4FC4F13D2A}"/>
                </a:ext>
              </a:extLst>
            </p:cNvPr>
            <p:cNvSpPr>
              <a:spLocks noChangeArrowheads="1"/>
            </p:cNvSpPr>
            <p:nvPr/>
          </p:nvSpPr>
          <p:spPr bwMode="auto">
            <a:xfrm>
              <a:off x="5054" y="318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1" name="Oval 262">
              <a:extLst>
                <a:ext uri="{FF2B5EF4-FFF2-40B4-BE49-F238E27FC236}">
                  <a16:creationId xmlns:a16="http://schemas.microsoft.com/office/drawing/2014/main" id="{D21C77B4-E889-4DC9-BE9D-FEA78CC05F3A}"/>
                </a:ext>
              </a:extLst>
            </p:cNvPr>
            <p:cNvSpPr>
              <a:spLocks noChangeArrowheads="1"/>
            </p:cNvSpPr>
            <p:nvPr/>
          </p:nvSpPr>
          <p:spPr bwMode="auto">
            <a:xfrm>
              <a:off x="5254" y="334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2" name="Oval 263">
              <a:extLst>
                <a:ext uri="{FF2B5EF4-FFF2-40B4-BE49-F238E27FC236}">
                  <a16:creationId xmlns:a16="http://schemas.microsoft.com/office/drawing/2014/main" id="{A4089F48-6FF9-4CD2-8DB0-EC85561B0AB0}"/>
                </a:ext>
              </a:extLst>
            </p:cNvPr>
            <p:cNvSpPr>
              <a:spLocks noChangeArrowheads="1"/>
            </p:cNvSpPr>
            <p:nvPr/>
          </p:nvSpPr>
          <p:spPr bwMode="auto">
            <a:xfrm>
              <a:off x="6134" y="352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3" name="Oval 264">
              <a:extLst>
                <a:ext uri="{FF2B5EF4-FFF2-40B4-BE49-F238E27FC236}">
                  <a16:creationId xmlns:a16="http://schemas.microsoft.com/office/drawing/2014/main" id="{915F260C-4B2C-4E2B-BE95-F20C9DB116F5}"/>
                </a:ext>
              </a:extLst>
            </p:cNvPr>
            <p:cNvSpPr>
              <a:spLocks noChangeArrowheads="1"/>
            </p:cNvSpPr>
            <p:nvPr/>
          </p:nvSpPr>
          <p:spPr bwMode="auto">
            <a:xfrm>
              <a:off x="6051" y="243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4" name="Oval 265">
              <a:extLst>
                <a:ext uri="{FF2B5EF4-FFF2-40B4-BE49-F238E27FC236}">
                  <a16:creationId xmlns:a16="http://schemas.microsoft.com/office/drawing/2014/main" id="{1872D450-3CCA-4662-A2E6-C2111C448033}"/>
                </a:ext>
              </a:extLst>
            </p:cNvPr>
            <p:cNvSpPr>
              <a:spLocks noChangeArrowheads="1"/>
            </p:cNvSpPr>
            <p:nvPr/>
          </p:nvSpPr>
          <p:spPr bwMode="auto">
            <a:xfrm>
              <a:off x="6569" y="317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5" name="Oval 266">
              <a:extLst>
                <a:ext uri="{FF2B5EF4-FFF2-40B4-BE49-F238E27FC236}">
                  <a16:creationId xmlns:a16="http://schemas.microsoft.com/office/drawing/2014/main" id="{2161DC4B-CE20-4B45-91D4-071E22FFFB1D}"/>
                </a:ext>
              </a:extLst>
            </p:cNvPr>
            <p:cNvSpPr>
              <a:spLocks noChangeArrowheads="1"/>
            </p:cNvSpPr>
            <p:nvPr/>
          </p:nvSpPr>
          <p:spPr bwMode="auto">
            <a:xfrm>
              <a:off x="5982" y="370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6" name="Oval 267">
              <a:extLst>
                <a:ext uri="{FF2B5EF4-FFF2-40B4-BE49-F238E27FC236}">
                  <a16:creationId xmlns:a16="http://schemas.microsoft.com/office/drawing/2014/main" id="{603B5A8B-6AFB-456C-9049-B3C65467F977}"/>
                </a:ext>
              </a:extLst>
            </p:cNvPr>
            <p:cNvSpPr>
              <a:spLocks noChangeArrowheads="1"/>
            </p:cNvSpPr>
            <p:nvPr/>
          </p:nvSpPr>
          <p:spPr bwMode="auto">
            <a:xfrm>
              <a:off x="6283" y="283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7" name="Oval 268">
              <a:extLst>
                <a:ext uri="{FF2B5EF4-FFF2-40B4-BE49-F238E27FC236}">
                  <a16:creationId xmlns:a16="http://schemas.microsoft.com/office/drawing/2014/main" id="{541EABC2-98E3-48C6-8EAD-84BA7236763A}"/>
                </a:ext>
              </a:extLst>
            </p:cNvPr>
            <p:cNvSpPr>
              <a:spLocks noChangeArrowheads="1"/>
            </p:cNvSpPr>
            <p:nvPr/>
          </p:nvSpPr>
          <p:spPr bwMode="auto">
            <a:xfrm>
              <a:off x="5103" y="249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8" name="Oval 269">
              <a:extLst>
                <a:ext uri="{FF2B5EF4-FFF2-40B4-BE49-F238E27FC236}">
                  <a16:creationId xmlns:a16="http://schemas.microsoft.com/office/drawing/2014/main" id="{E573F082-7FE5-4262-B3AA-DEB1E7F9A918}"/>
                </a:ext>
              </a:extLst>
            </p:cNvPr>
            <p:cNvSpPr>
              <a:spLocks noChangeArrowheads="1"/>
            </p:cNvSpPr>
            <p:nvPr/>
          </p:nvSpPr>
          <p:spPr bwMode="auto">
            <a:xfrm>
              <a:off x="4997" y="256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9" name="Oval 270">
              <a:extLst>
                <a:ext uri="{FF2B5EF4-FFF2-40B4-BE49-F238E27FC236}">
                  <a16:creationId xmlns:a16="http://schemas.microsoft.com/office/drawing/2014/main" id="{D68B6648-EFF6-441E-9349-065AF76E6F77}"/>
                </a:ext>
              </a:extLst>
            </p:cNvPr>
            <p:cNvSpPr>
              <a:spLocks noChangeArrowheads="1"/>
            </p:cNvSpPr>
            <p:nvPr/>
          </p:nvSpPr>
          <p:spPr bwMode="auto">
            <a:xfrm>
              <a:off x="6413" y="353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0" name="Oval 271">
              <a:extLst>
                <a:ext uri="{FF2B5EF4-FFF2-40B4-BE49-F238E27FC236}">
                  <a16:creationId xmlns:a16="http://schemas.microsoft.com/office/drawing/2014/main" id="{A4F9091B-D212-44F2-8687-CF3CC4867B22}"/>
                </a:ext>
              </a:extLst>
            </p:cNvPr>
            <p:cNvSpPr>
              <a:spLocks noChangeArrowheads="1"/>
            </p:cNvSpPr>
            <p:nvPr/>
          </p:nvSpPr>
          <p:spPr bwMode="auto">
            <a:xfrm>
              <a:off x="5968" y="260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1" name="Oval 272">
              <a:extLst>
                <a:ext uri="{FF2B5EF4-FFF2-40B4-BE49-F238E27FC236}">
                  <a16:creationId xmlns:a16="http://schemas.microsoft.com/office/drawing/2014/main" id="{604E7CA9-D6A3-47AB-9A7A-78A3E32EE4D6}"/>
                </a:ext>
              </a:extLst>
            </p:cNvPr>
            <p:cNvSpPr>
              <a:spLocks noChangeArrowheads="1"/>
            </p:cNvSpPr>
            <p:nvPr/>
          </p:nvSpPr>
          <p:spPr bwMode="auto">
            <a:xfrm>
              <a:off x="6073" y="2597"/>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2" name="Oval 273">
              <a:extLst>
                <a:ext uri="{FF2B5EF4-FFF2-40B4-BE49-F238E27FC236}">
                  <a16:creationId xmlns:a16="http://schemas.microsoft.com/office/drawing/2014/main" id="{511E183D-0AC0-4F68-886B-0493CAC70BEB}"/>
                </a:ext>
              </a:extLst>
            </p:cNvPr>
            <p:cNvSpPr>
              <a:spLocks noChangeArrowheads="1"/>
            </p:cNvSpPr>
            <p:nvPr/>
          </p:nvSpPr>
          <p:spPr bwMode="auto">
            <a:xfrm>
              <a:off x="5059" y="324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3" name="Oval 274">
              <a:extLst>
                <a:ext uri="{FF2B5EF4-FFF2-40B4-BE49-F238E27FC236}">
                  <a16:creationId xmlns:a16="http://schemas.microsoft.com/office/drawing/2014/main" id="{D2744F2B-8F19-4BA4-96D7-2A8F38520DA0}"/>
                </a:ext>
              </a:extLst>
            </p:cNvPr>
            <p:cNvSpPr>
              <a:spLocks noChangeArrowheads="1"/>
            </p:cNvSpPr>
            <p:nvPr/>
          </p:nvSpPr>
          <p:spPr bwMode="auto">
            <a:xfrm>
              <a:off x="5171" y="337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4" name="Oval 275">
              <a:extLst>
                <a:ext uri="{FF2B5EF4-FFF2-40B4-BE49-F238E27FC236}">
                  <a16:creationId xmlns:a16="http://schemas.microsoft.com/office/drawing/2014/main" id="{8D78BB91-692A-4160-8C70-B64168123ABE}"/>
                </a:ext>
              </a:extLst>
            </p:cNvPr>
            <p:cNvSpPr>
              <a:spLocks noChangeArrowheads="1"/>
            </p:cNvSpPr>
            <p:nvPr/>
          </p:nvSpPr>
          <p:spPr bwMode="auto">
            <a:xfrm>
              <a:off x="6183" y="362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5" name="Oval 276">
              <a:extLst>
                <a:ext uri="{FF2B5EF4-FFF2-40B4-BE49-F238E27FC236}">
                  <a16:creationId xmlns:a16="http://schemas.microsoft.com/office/drawing/2014/main" id="{93540D31-E488-43D4-ABE7-5F84D19C9ACA}"/>
                </a:ext>
              </a:extLst>
            </p:cNvPr>
            <p:cNvSpPr>
              <a:spLocks noChangeArrowheads="1"/>
            </p:cNvSpPr>
            <p:nvPr/>
          </p:nvSpPr>
          <p:spPr bwMode="auto">
            <a:xfrm>
              <a:off x="5513" y="2601"/>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6" name="Oval 277">
              <a:extLst>
                <a:ext uri="{FF2B5EF4-FFF2-40B4-BE49-F238E27FC236}">
                  <a16:creationId xmlns:a16="http://schemas.microsoft.com/office/drawing/2014/main" id="{AD4B3D64-1AA2-4221-95C3-F5032490D7D8}"/>
                </a:ext>
              </a:extLst>
            </p:cNvPr>
            <p:cNvSpPr>
              <a:spLocks noChangeArrowheads="1"/>
            </p:cNvSpPr>
            <p:nvPr/>
          </p:nvSpPr>
          <p:spPr bwMode="auto">
            <a:xfrm>
              <a:off x="5084" y="321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7" name="Oval 278">
              <a:extLst>
                <a:ext uri="{FF2B5EF4-FFF2-40B4-BE49-F238E27FC236}">
                  <a16:creationId xmlns:a16="http://schemas.microsoft.com/office/drawing/2014/main" id="{CA9D09DB-5B80-4BD2-8CA7-D9F2FD82A58D}"/>
                </a:ext>
              </a:extLst>
            </p:cNvPr>
            <p:cNvSpPr>
              <a:spLocks noChangeArrowheads="1"/>
            </p:cNvSpPr>
            <p:nvPr/>
          </p:nvSpPr>
          <p:spPr bwMode="auto">
            <a:xfrm>
              <a:off x="6914" y="297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8" name="Oval 279">
              <a:extLst>
                <a:ext uri="{FF2B5EF4-FFF2-40B4-BE49-F238E27FC236}">
                  <a16:creationId xmlns:a16="http://schemas.microsoft.com/office/drawing/2014/main" id="{D0873D7E-B9CC-48BF-BD42-ED89AAFA4D60}"/>
                </a:ext>
              </a:extLst>
            </p:cNvPr>
            <p:cNvSpPr>
              <a:spLocks noChangeArrowheads="1"/>
            </p:cNvSpPr>
            <p:nvPr/>
          </p:nvSpPr>
          <p:spPr bwMode="auto">
            <a:xfrm>
              <a:off x="5898" y="3200"/>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9" name="Oval 280">
              <a:extLst>
                <a:ext uri="{FF2B5EF4-FFF2-40B4-BE49-F238E27FC236}">
                  <a16:creationId xmlns:a16="http://schemas.microsoft.com/office/drawing/2014/main" id="{FEC73A87-00B6-4366-B129-59CACD228C5B}"/>
                </a:ext>
              </a:extLst>
            </p:cNvPr>
            <p:cNvSpPr>
              <a:spLocks noChangeArrowheads="1"/>
            </p:cNvSpPr>
            <p:nvPr/>
          </p:nvSpPr>
          <p:spPr bwMode="auto">
            <a:xfrm>
              <a:off x="5816" y="224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0" name="Oval 281">
              <a:extLst>
                <a:ext uri="{FF2B5EF4-FFF2-40B4-BE49-F238E27FC236}">
                  <a16:creationId xmlns:a16="http://schemas.microsoft.com/office/drawing/2014/main" id="{863E6EA0-36BA-4439-AF27-45C614D1BC99}"/>
                </a:ext>
              </a:extLst>
            </p:cNvPr>
            <p:cNvSpPr>
              <a:spLocks noChangeArrowheads="1"/>
            </p:cNvSpPr>
            <p:nvPr/>
          </p:nvSpPr>
          <p:spPr bwMode="auto">
            <a:xfrm>
              <a:off x="5884" y="250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1" name="Oval 282">
              <a:extLst>
                <a:ext uri="{FF2B5EF4-FFF2-40B4-BE49-F238E27FC236}">
                  <a16:creationId xmlns:a16="http://schemas.microsoft.com/office/drawing/2014/main" id="{8403BD38-9864-4D73-9889-2AC8F6A11960}"/>
                </a:ext>
              </a:extLst>
            </p:cNvPr>
            <p:cNvSpPr>
              <a:spLocks noChangeArrowheads="1"/>
            </p:cNvSpPr>
            <p:nvPr/>
          </p:nvSpPr>
          <p:spPr bwMode="auto">
            <a:xfrm>
              <a:off x="5624" y="357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2" name="Oval 283">
              <a:extLst>
                <a:ext uri="{FF2B5EF4-FFF2-40B4-BE49-F238E27FC236}">
                  <a16:creationId xmlns:a16="http://schemas.microsoft.com/office/drawing/2014/main" id="{45B0A062-35BF-4064-BC3A-E12D479692D5}"/>
                </a:ext>
              </a:extLst>
            </p:cNvPr>
            <p:cNvSpPr>
              <a:spLocks noChangeArrowheads="1"/>
            </p:cNvSpPr>
            <p:nvPr/>
          </p:nvSpPr>
          <p:spPr bwMode="auto">
            <a:xfrm>
              <a:off x="6295" y="323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3" name="Oval 284">
              <a:extLst>
                <a:ext uri="{FF2B5EF4-FFF2-40B4-BE49-F238E27FC236}">
                  <a16:creationId xmlns:a16="http://schemas.microsoft.com/office/drawing/2014/main" id="{47385B68-E1D5-45FF-9946-4B66A75102E2}"/>
                </a:ext>
              </a:extLst>
            </p:cNvPr>
            <p:cNvSpPr>
              <a:spLocks noChangeArrowheads="1"/>
            </p:cNvSpPr>
            <p:nvPr/>
          </p:nvSpPr>
          <p:spPr bwMode="auto">
            <a:xfrm>
              <a:off x="6540" y="242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4" name="Oval 285">
              <a:extLst>
                <a:ext uri="{FF2B5EF4-FFF2-40B4-BE49-F238E27FC236}">
                  <a16:creationId xmlns:a16="http://schemas.microsoft.com/office/drawing/2014/main" id="{CDA7046A-C50C-457A-AAC2-9CFA871D12FE}"/>
                </a:ext>
              </a:extLst>
            </p:cNvPr>
            <p:cNvSpPr>
              <a:spLocks noChangeArrowheads="1"/>
            </p:cNvSpPr>
            <p:nvPr/>
          </p:nvSpPr>
          <p:spPr bwMode="auto">
            <a:xfrm>
              <a:off x="5102" y="321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5" name="Oval 286">
              <a:extLst>
                <a:ext uri="{FF2B5EF4-FFF2-40B4-BE49-F238E27FC236}">
                  <a16:creationId xmlns:a16="http://schemas.microsoft.com/office/drawing/2014/main" id="{15D5393B-22E8-455D-92A6-8262FB4E4B54}"/>
                </a:ext>
              </a:extLst>
            </p:cNvPr>
            <p:cNvSpPr>
              <a:spLocks noChangeArrowheads="1"/>
            </p:cNvSpPr>
            <p:nvPr/>
          </p:nvSpPr>
          <p:spPr bwMode="auto">
            <a:xfrm>
              <a:off x="5286" y="310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6" name="Oval 287">
              <a:extLst>
                <a:ext uri="{FF2B5EF4-FFF2-40B4-BE49-F238E27FC236}">
                  <a16:creationId xmlns:a16="http://schemas.microsoft.com/office/drawing/2014/main" id="{3268BF57-E942-4E7C-8CE0-8F21AEF10557}"/>
                </a:ext>
              </a:extLst>
            </p:cNvPr>
            <p:cNvSpPr>
              <a:spLocks noChangeArrowheads="1"/>
            </p:cNvSpPr>
            <p:nvPr/>
          </p:nvSpPr>
          <p:spPr bwMode="auto">
            <a:xfrm>
              <a:off x="6239" y="271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7" name="Oval 288">
              <a:extLst>
                <a:ext uri="{FF2B5EF4-FFF2-40B4-BE49-F238E27FC236}">
                  <a16:creationId xmlns:a16="http://schemas.microsoft.com/office/drawing/2014/main" id="{B83F37F4-7463-4680-A7AB-065324C25F42}"/>
                </a:ext>
              </a:extLst>
            </p:cNvPr>
            <p:cNvSpPr>
              <a:spLocks noChangeArrowheads="1"/>
            </p:cNvSpPr>
            <p:nvPr/>
          </p:nvSpPr>
          <p:spPr bwMode="auto">
            <a:xfrm>
              <a:off x="5674" y="238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8" name="Oval 289">
              <a:extLst>
                <a:ext uri="{FF2B5EF4-FFF2-40B4-BE49-F238E27FC236}">
                  <a16:creationId xmlns:a16="http://schemas.microsoft.com/office/drawing/2014/main" id="{8543471B-3652-4B56-826B-CB1283C50598}"/>
                </a:ext>
              </a:extLst>
            </p:cNvPr>
            <p:cNvSpPr>
              <a:spLocks noChangeArrowheads="1"/>
            </p:cNvSpPr>
            <p:nvPr/>
          </p:nvSpPr>
          <p:spPr bwMode="auto">
            <a:xfrm>
              <a:off x="5212" y="317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9" name="Oval 290">
              <a:extLst>
                <a:ext uri="{FF2B5EF4-FFF2-40B4-BE49-F238E27FC236}">
                  <a16:creationId xmlns:a16="http://schemas.microsoft.com/office/drawing/2014/main" id="{EB5ADF92-9DFE-4303-9EFC-E353C23EA947}"/>
                </a:ext>
              </a:extLst>
            </p:cNvPr>
            <p:cNvSpPr>
              <a:spLocks noChangeArrowheads="1"/>
            </p:cNvSpPr>
            <p:nvPr/>
          </p:nvSpPr>
          <p:spPr bwMode="auto">
            <a:xfrm>
              <a:off x="5496" y="296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0" name="Oval 291">
              <a:extLst>
                <a:ext uri="{FF2B5EF4-FFF2-40B4-BE49-F238E27FC236}">
                  <a16:creationId xmlns:a16="http://schemas.microsoft.com/office/drawing/2014/main" id="{1A968F22-9ACA-4FA6-B7DF-234CFA8F1BC5}"/>
                </a:ext>
              </a:extLst>
            </p:cNvPr>
            <p:cNvSpPr>
              <a:spLocks noChangeArrowheads="1"/>
            </p:cNvSpPr>
            <p:nvPr/>
          </p:nvSpPr>
          <p:spPr bwMode="auto">
            <a:xfrm>
              <a:off x="6232" y="363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1" name="Oval 292">
              <a:extLst>
                <a:ext uri="{FF2B5EF4-FFF2-40B4-BE49-F238E27FC236}">
                  <a16:creationId xmlns:a16="http://schemas.microsoft.com/office/drawing/2014/main" id="{2F550DA8-0868-4AC8-BA8B-5A00FE580337}"/>
                </a:ext>
              </a:extLst>
            </p:cNvPr>
            <p:cNvSpPr>
              <a:spLocks noChangeArrowheads="1"/>
            </p:cNvSpPr>
            <p:nvPr/>
          </p:nvSpPr>
          <p:spPr bwMode="auto">
            <a:xfrm>
              <a:off x="5634" y="202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2" name="Oval 293">
              <a:extLst>
                <a:ext uri="{FF2B5EF4-FFF2-40B4-BE49-F238E27FC236}">
                  <a16:creationId xmlns:a16="http://schemas.microsoft.com/office/drawing/2014/main" id="{9E7D241F-85E2-455F-9E0A-C4F76D9EE443}"/>
                </a:ext>
              </a:extLst>
            </p:cNvPr>
            <p:cNvSpPr>
              <a:spLocks noChangeArrowheads="1"/>
            </p:cNvSpPr>
            <p:nvPr/>
          </p:nvSpPr>
          <p:spPr bwMode="auto">
            <a:xfrm>
              <a:off x="6612" y="256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3" name="Oval 294">
              <a:extLst>
                <a:ext uri="{FF2B5EF4-FFF2-40B4-BE49-F238E27FC236}">
                  <a16:creationId xmlns:a16="http://schemas.microsoft.com/office/drawing/2014/main" id="{D776282A-D8ED-40FC-9723-3B621735B5F9}"/>
                </a:ext>
              </a:extLst>
            </p:cNvPr>
            <p:cNvSpPr>
              <a:spLocks noChangeArrowheads="1"/>
            </p:cNvSpPr>
            <p:nvPr/>
          </p:nvSpPr>
          <p:spPr bwMode="auto">
            <a:xfrm>
              <a:off x="6221" y="232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4" name="Oval 295">
              <a:extLst>
                <a:ext uri="{FF2B5EF4-FFF2-40B4-BE49-F238E27FC236}">
                  <a16:creationId xmlns:a16="http://schemas.microsoft.com/office/drawing/2014/main" id="{7B05A1C0-0DFE-4161-A525-47E55FEB6D14}"/>
                </a:ext>
              </a:extLst>
            </p:cNvPr>
            <p:cNvSpPr>
              <a:spLocks noChangeArrowheads="1"/>
            </p:cNvSpPr>
            <p:nvPr/>
          </p:nvSpPr>
          <p:spPr bwMode="auto">
            <a:xfrm>
              <a:off x="6096" y="332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5" name="Oval 296">
              <a:extLst>
                <a:ext uri="{FF2B5EF4-FFF2-40B4-BE49-F238E27FC236}">
                  <a16:creationId xmlns:a16="http://schemas.microsoft.com/office/drawing/2014/main" id="{24C613E7-5425-417A-BB32-B7C990889684}"/>
                </a:ext>
              </a:extLst>
            </p:cNvPr>
            <p:cNvSpPr>
              <a:spLocks noChangeArrowheads="1"/>
            </p:cNvSpPr>
            <p:nvPr/>
          </p:nvSpPr>
          <p:spPr bwMode="auto">
            <a:xfrm>
              <a:off x="6648" y="256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6" name="Oval 297">
              <a:extLst>
                <a:ext uri="{FF2B5EF4-FFF2-40B4-BE49-F238E27FC236}">
                  <a16:creationId xmlns:a16="http://schemas.microsoft.com/office/drawing/2014/main" id="{75FFD632-BC9C-48A6-B0F3-3B6C73813535}"/>
                </a:ext>
              </a:extLst>
            </p:cNvPr>
            <p:cNvSpPr>
              <a:spLocks noChangeArrowheads="1"/>
            </p:cNvSpPr>
            <p:nvPr/>
          </p:nvSpPr>
          <p:spPr bwMode="auto">
            <a:xfrm>
              <a:off x="5674" y="176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7" name="Oval 298">
              <a:extLst>
                <a:ext uri="{FF2B5EF4-FFF2-40B4-BE49-F238E27FC236}">
                  <a16:creationId xmlns:a16="http://schemas.microsoft.com/office/drawing/2014/main" id="{7157337A-6CBD-436B-BB93-8112583DD27B}"/>
                </a:ext>
              </a:extLst>
            </p:cNvPr>
            <p:cNvSpPr>
              <a:spLocks noChangeArrowheads="1"/>
            </p:cNvSpPr>
            <p:nvPr/>
          </p:nvSpPr>
          <p:spPr bwMode="auto">
            <a:xfrm>
              <a:off x="6409" y="319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8" name="Oval 299">
              <a:extLst>
                <a:ext uri="{FF2B5EF4-FFF2-40B4-BE49-F238E27FC236}">
                  <a16:creationId xmlns:a16="http://schemas.microsoft.com/office/drawing/2014/main" id="{87042F76-6CB9-43F8-A75F-8C4E9858A5E4}"/>
                </a:ext>
              </a:extLst>
            </p:cNvPr>
            <p:cNvSpPr>
              <a:spLocks noChangeArrowheads="1"/>
            </p:cNvSpPr>
            <p:nvPr/>
          </p:nvSpPr>
          <p:spPr bwMode="auto">
            <a:xfrm>
              <a:off x="5518" y="255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9" name="Oval 300">
              <a:extLst>
                <a:ext uri="{FF2B5EF4-FFF2-40B4-BE49-F238E27FC236}">
                  <a16:creationId xmlns:a16="http://schemas.microsoft.com/office/drawing/2014/main" id="{7C439742-886B-452A-9872-A65706C4903D}"/>
                </a:ext>
              </a:extLst>
            </p:cNvPr>
            <p:cNvSpPr>
              <a:spLocks noChangeArrowheads="1"/>
            </p:cNvSpPr>
            <p:nvPr/>
          </p:nvSpPr>
          <p:spPr bwMode="auto">
            <a:xfrm>
              <a:off x="6895" y="268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0" name="Oval 301">
              <a:extLst>
                <a:ext uri="{FF2B5EF4-FFF2-40B4-BE49-F238E27FC236}">
                  <a16:creationId xmlns:a16="http://schemas.microsoft.com/office/drawing/2014/main" id="{414C4A44-C11F-4919-9C70-25A7D7AFB131}"/>
                </a:ext>
              </a:extLst>
            </p:cNvPr>
            <p:cNvSpPr>
              <a:spLocks noChangeArrowheads="1"/>
            </p:cNvSpPr>
            <p:nvPr/>
          </p:nvSpPr>
          <p:spPr bwMode="auto">
            <a:xfrm>
              <a:off x="6004" y="281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1" name="Oval 302">
              <a:extLst>
                <a:ext uri="{FF2B5EF4-FFF2-40B4-BE49-F238E27FC236}">
                  <a16:creationId xmlns:a16="http://schemas.microsoft.com/office/drawing/2014/main" id="{545F7514-F0B1-4BE2-8A76-1F9124E78D0B}"/>
                </a:ext>
              </a:extLst>
            </p:cNvPr>
            <p:cNvSpPr>
              <a:spLocks noChangeArrowheads="1"/>
            </p:cNvSpPr>
            <p:nvPr/>
          </p:nvSpPr>
          <p:spPr bwMode="auto">
            <a:xfrm>
              <a:off x="6030" y="322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2" name="Oval 303">
              <a:extLst>
                <a:ext uri="{FF2B5EF4-FFF2-40B4-BE49-F238E27FC236}">
                  <a16:creationId xmlns:a16="http://schemas.microsoft.com/office/drawing/2014/main" id="{34897EB0-95C0-4563-96D0-EC078A066C4E}"/>
                </a:ext>
              </a:extLst>
            </p:cNvPr>
            <p:cNvSpPr>
              <a:spLocks noChangeArrowheads="1"/>
            </p:cNvSpPr>
            <p:nvPr/>
          </p:nvSpPr>
          <p:spPr bwMode="auto">
            <a:xfrm>
              <a:off x="6388" y="355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3" name="Oval 304">
              <a:extLst>
                <a:ext uri="{FF2B5EF4-FFF2-40B4-BE49-F238E27FC236}">
                  <a16:creationId xmlns:a16="http://schemas.microsoft.com/office/drawing/2014/main" id="{78032AAB-A7C3-48D8-A3A6-9B55A803CF0C}"/>
                </a:ext>
              </a:extLst>
            </p:cNvPr>
            <p:cNvSpPr>
              <a:spLocks noChangeArrowheads="1"/>
            </p:cNvSpPr>
            <p:nvPr/>
          </p:nvSpPr>
          <p:spPr bwMode="auto">
            <a:xfrm>
              <a:off x="6827" y="284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4" name="Oval 305">
              <a:extLst>
                <a:ext uri="{FF2B5EF4-FFF2-40B4-BE49-F238E27FC236}">
                  <a16:creationId xmlns:a16="http://schemas.microsoft.com/office/drawing/2014/main" id="{8522A1C2-B19C-4DAD-90BF-51745228B934}"/>
                </a:ext>
              </a:extLst>
            </p:cNvPr>
            <p:cNvSpPr>
              <a:spLocks noChangeArrowheads="1"/>
            </p:cNvSpPr>
            <p:nvPr/>
          </p:nvSpPr>
          <p:spPr bwMode="auto">
            <a:xfrm>
              <a:off x="5450" y="362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5" name="Oval 306">
              <a:extLst>
                <a:ext uri="{FF2B5EF4-FFF2-40B4-BE49-F238E27FC236}">
                  <a16:creationId xmlns:a16="http://schemas.microsoft.com/office/drawing/2014/main" id="{E63D122E-97FB-4F67-B8BA-E5CCFD748C72}"/>
                </a:ext>
              </a:extLst>
            </p:cNvPr>
            <p:cNvSpPr>
              <a:spLocks noChangeArrowheads="1"/>
            </p:cNvSpPr>
            <p:nvPr/>
          </p:nvSpPr>
          <p:spPr bwMode="auto">
            <a:xfrm>
              <a:off x="5361" y="307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6" name="Oval 307">
              <a:extLst>
                <a:ext uri="{FF2B5EF4-FFF2-40B4-BE49-F238E27FC236}">
                  <a16:creationId xmlns:a16="http://schemas.microsoft.com/office/drawing/2014/main" id="{F7F8C128-1520-42E1-BB13-D893CD1D5501}"/>
                </a:ext>
              </a:extLst>
            </p:cNvPr>
            <p:cNvSpPr>
              <a:spLocks noChangeArrowheads="1"/>
            </p:cNvSpPr>
            <p:nvPr/>
          </p:nvSpPr>
          <p:spPr bwMode="auto">
            <a:xfrm>
              <a:off x="6521" y="280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7" name="Oval 308">
              <a:extLst>
                <a:ext uri="{FF2B5EF4-FFF2-40B4-BE49-F238E27FC236}">
                  <a16:creationId xmlns:a16="http://schemas.microsoft.com/office/drawing/2014/main" id="{67A72F5C-F3B4-4417-90AF-15B7BEB2B2F4}"/>
                </a:ext>
              </a:extLst>
            </p:cNvPr>
            <p:cNvSpPr>
              <a:spLocks noChangeArrowheads="1"/>
            </p:cNvSpPr>
            <p:nvPr/>
          </p:nvSpPr>
          <p:spPr bwMode="auto">
            <a:xfrm>
              <a:off x="6718" y="25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8" name="Oval 309">
              <a:extLst>
                <a:ext uri="{FF2B5EF4-FFF2-40B4-BE49-F238E27FC236}">
                  <a16:creationId xmlns:a16="http://schemas.microsoft.com/office/drawing/2014/main" id="{71366FB9-EA93-41FC-8B31-CCF171D371EF}"/>
                </a:ext>
              </a:extLst>
            </p:cNvPr>
            <p:cNvSpPr>
              <a:spLocks noChangeArrowheads="1"/>
            </p:cNvSpPr>
            <p:nvPr/>
          </p:nvSpPr>
          <p:spPr bwMode="auto">
            <a:xfrm>
              <a:off x="5966" y="302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9" name="Oval 310">
              <a:extLst>
                <a:ext uri="{FF2B5EF4-FFF2-40B4-BE49-F238E27FC236}">
                  <a16:creationId xmlns:a16="http://schemas.microsoft.com/office/drawing/2014/main" id="{3C452AA6-7BA5-4684-A7D8-BD173DEC189A}"/>
                </a:ext>
              </a:extLst>
            </p:cNvPr>
            <p:cNvSpPr>
              <a:spLocks noChangeArrowheads="1"/>
            </p:cNvSpPr>
            <p:nvPr/>
          </p:nvSpPr>
          <p:spPr bwMode="auto">
            <a:xfrm>
              <a:off x="6644" y="303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0" name="Oval 311">
              <a:extLst>
                <a:ext uri="{FF2B5EF4-FFF2-40B4-BE49-F238E27FC236}">
                  <a16:creationId xmlns:a16="http://schemas.microsoft.com/office/drawing/2014/main" id="{55BEAE01-52D2-4C71-9CE9-988D0BAEEEF8}"/>
                </a:ext>
              </a:extLst>
            </p:cNvPr>
            <p:cNvSpPr>
              <a:spLocks noChangeArrowheads="1"/>
            </p:cNvSpPr>
            <p:nvPr/>
          </p:nvSpPr>
          <p:spPr bwMode="auto">
            <a:xfrm>
              <a:off x="5439" y="339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1" name="Oval 312">
              <a:extLst>
                <a:ext uri="{FF2B5EF4-FFF2-40B4-BE49-F238E27FC236}">
                  <a16:creationId xmlns:a16="http://schemas.microsoft.com/office/drawing/2014/main" id="{F65299B9-8300-4AD3-BF85-CB8B1DA0C88F}"/>
                </a:ext>
              </a:extLst>
            </p:cNvPr>
            <p:cNvSpPr>
              <a:spLocks noChangeArrowheads="1"/>
            </p:cNvSpPr>
            <p:nvPr/>
          </p:nvSpPr>
          <p:spPr bwMode="auto">
            <a:xfrm>
              <a:off x="5821" y="310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2" name="Oval 313">
              <a:extLst>
                <a:ext uri="{FF2B5EF4-FFF2-40B4-BE49-F238E27FC236}">
                  <a16:creationId xmlns:a16="http://schemas.microsoft.com/office/drawing/2014/main" id="{62692C83-38BC-468A-AEDF-2FCC12E28958}"/>
                </a:ext>
              </a:extLst>
            </p:cNvPr>
            <p:cNvSpPr>
              <a:spLocks noChangeArrowheads="1"/>
            </p:cNvSpPr>
            <p:nvPr/>
          </p:nvSpPr>
          <p:spPr bwMode="auto">
            <a:xfrm>
              <a:off x="5876" y="280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3" name="Oval 314">
              <a:extLst>
                <a:ext uri="{FF2B5EF4-FFF2-40B4-BE49-F238E27FC236}">
                  <a16:creationId xmlns:a16="http://schemas.microsoft.com/office/drawing/2014/main" id="{755ECFB3-6D66-49C1-BD58-04BEBDA29CD0}"/>
                </a:ext>
              </a:extLst>
            </p:cNvPr>
            <p:cNvSpPr>
              <a:spLocks noChangeArrowheads="1"/>
            </p:cNvSpPr>
            <p:nvPr/>
          </p:nvSpPr>
          <p:spPr bwMode="auto">
            <a:xfrm>
              <a:off x="4969" y="240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4" name="Oval 315">
              <a:extLst>
                <a:ext uri="{FF2B5EF4-FFF2-40B4-BE49-F238E27FC236}">
                  <a16:creationId xmlns:a16="http://schemas.microsoft.com/office/drawing/2014/main" id="{B50BA87B-9738-42BD-B2FF-9B7910CF2025}"/>
                </a:ext>
              </a:extLst>
            </p:cNvPr>
            <p:cNvSpPr>
              <a:spLocks noChangeArrowheads="1"/>
            </p:cNvSpPr>
            <p:nvPr/>
          </p:nvSpPr>
          <p:spPr bwMode="auto">
            <a:xfrm>
              <a:off x="6887" y="304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5" name="Oval 316">
              <a:extLst>
                <a:ext uri="{FF2B5EF4-FFF2-40B4-BE49-F238E27FC236}">
                  <a16:creationId xmlns:a16="http://schemas.microsoft.com/office/drawing/2014/main" id="{F9A1272D-8F68-4D75-B699-7E8744BC2836}"/>
                </a:ext>
              </a:extLst>
            </p:cNvPr>
            <p:cNvSpPr>
              <a:spLocks noChangeArrowheads="1"/>
            </p:cNvSpPr>
            <p:nvPr/>
          </p:nvSpPr>
          <p:spPr bwMode="auto">
            <a:xfrm>
              <a:off x="5761" y="1829"/>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6" name="Oval 317">
              <a:extLst>
                <a:ext uri="{FF2B5EF4-FFF2-40B4-BE49-F238E27FC236}">
                  <a16:creationId xmlns:a16="http://schemas.microsoft.com/office/drawing/2014/main" id="{2751A940-BA14-483B-8E37-89452B3B1961}"/>
                </a:ext>
              </a:extLst>
            </p:cNvPr>
            <p:cNvSpPr>
              <a:spLocks noChangeArrowheads="1"/>
            </p:cNvSpPr>
            <p:nvPr/>
          </p:nvSpPr>
          <p:spPr bwMode="auto">
            <a:xfrm>
              <a:off x="6038" y="332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7" name="Oval 318">
              <a:extLst>
                <a:ext uri="{FF2B5EF4-FFF2-40B4-BE49-F238E27FC236}">
                  <a16:creationId xmlns:a16="http://schemas.microsoft.com/office/drawing/2014/main" id="{C835694F-488D-4C9F-BEC5-BCD2C0786E45}"/>
                </a:ext>
              </a:extLst>
            </p:cNvPr>
            <p:cNvSpPr>
              <a:spLocks noChangeArrowheads="1"/>
            </p:cNvSpPr>
            <p:nvPr/>
          </p:nvSpPr>
          <p:spPr bwMode="auto">
            <a:xfrm>
              <a:off x="6217" y="1980"/>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8" name="Oval 319">
              <a:extLst>
                <a:ext uri="{FF2B5EF4-FFF2-40B4-BE49-F238E27FC236}">
                  <a16:creationId xmlns:a16="http://schemas.microsoft.com/office/drawing/2014/main" id="{8208FDD6-F61B-4122-B4E4-52D366351D0E}"/>
                </a:ext>
              </a:extLst>
            </p:cNvPr>
            <p:cNvSpPr>
              <a:spLocks noChangeArrowheads="1"/>
            </p:cNvSpPr>
            <p:nvPr/>
          </p:nvSpPr>
          <p:spPr bwMode="auto">
            <a:xfrm>
              <a:off x="5599" y="261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9" name="Oval 320">
              <a:extLst>
                <a:ext uri="{FF2B5EF4-FFF2-40B4-BE49-F238E27FC236}">
                  <a16:creationId xmlns:a16="http://schemas.microsoft.com/office/drawing/2014/main" id="{793266DF-9AA9-44C4-8BDF-3B94B67982B3}"/>
                </a:ext>
              </a:extLst>
            </p:cNvPr>
            <p:cNvSpPr>
              <a:spLocks noChangeArrowheads="1"/>
            </p:cNvSpPr>
            <p:nvPr/>
          </p:nvSpPr>
          <p:spPr bwMode="auto">
            <a:xfrm>
              <a:off x="5183" y="332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0" name="Oval 321">
              <a:extLst>
                <a:ext uri="{FF2B5EF4-FFF2-40B4-BE49-F238E27FC236}">
                  <a16:creationId xmlns:a16="http://schemas.microsoft.com/office/drawing/2014/main" id="{21267B87-EE8A-4F17-B23F-18EBB7672443}"/>
                </a:ext>
              </a:extLst>
            </p:cNvPr>
            <p:cNvSpPr>
              <a:spLocks noChangeArrowheads="1"/>
            </p:cNvSpPr>
            <p:nvPr/>
          </p:nvSpPr>
          <p:spPr bwMode="auto">
            <a:xfrm>
              <a:off x="5468" y="302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1" name="Oval 322">
              <a:extLst>
                <a:ext uri="{FF2B5EF4-FFF2-40B4-BE49-F238E27FC236}">
                  <a16:creationId xmlns:a16="http://schemas.microsoft.com/office/drawing/2014/main" id="{B752D431-9E53-4419-9FBD-086272472EF9}"/>
                </a:ext>
              </a:extLst>
            </p:cNvPr>
            <p:cNvSpPr>
              <a:spLocks noChangeArrowheads="1"/>
            </p:cNvSpPr>
            <p:nvPr/>
          </p:nvSpPr>
          <p:spPr bwMode="auto">
            <a:xfrm>
              <a:off x="5426" y="286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2" name="Oval 323">
              <a:extLst>
                <a:ext uri="{FF2B5EF4-FFF2-40B4-BE49-F238E27FC236}">
                  <a16:creationId xmlns:a16="http://schemas.microsoft.com/office/drawing/2014/main" id="{99109BE9-F3BF-46D9-B5C8-0EE5CCFE0426}"/>
                </a:ext>
              </a:extLst>
            </p:cNvPr>
            <p:cNvSpPr>
              <a:spLocks noChangeArrowheads="1"/>
            </p:cNvSpPr>
            <p:nvPr/>
          </p:nvSpPr>
          <p:spPr bwMode="auto">
            <a:xfrm>
              <a:off x="6315" y="245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3" name="Oval 324">
              <a:extLst>
                <a:ext uri="{FF2B5EF4-FFF2-40B4-BE49-F238E27FC236}">
                  <a16:creationId xmlns:a16="http://schemas.microsoft.com/office/drawing/2014/main" id="{CE568ACF-71B2-4F59-812A-32AF2ECD37B2}"/>
                </a:ext>
              </a:extLst>
            </p:cNvPr>
            <p:cNvSpPr>
              <a:spLocks noChangeArrowheads="1"/>
            </p:cNvSpPr>
            <p:nvPr/>
          </p:nvSpPr>
          <p:spPr bwMode="auto">
            <a:xfrm>
              <a:off x="6241" y="306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4" name="Oval 325">
              <a:extLst>
                <a:ext uri="{FF2B5EF4-FFF2-40B4-BE49-F238E27FC236}">
                  <a16:creationId xmlns:a16="http://schemas.microsoft.com/office/drawing/2014/main" id="{30A46A2E-9B42-4042-9BB7-892C691CC68B}"/>
                </a:ext>
              </a:extLst>
            </p:cNvPr>
            <p:cNvSpPr>
              <a:spLocks noChangeArrowheads="1"/>
            </p:cNvSpPr>
            <p:nvPr/>
          </p:nvSpPr>
          <p:spPr bwMode="auto">
            <a:xfrm>
              <a:off x="5940" y="182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5" name="Oval 326">
              <a:extLst>
                <a:ext uri="{FF2B5EF4-FFF2-40B4-BE49-F238E27FC236}">
                  <a16:creationId xmlns:a16="http://schemas.microsoft.com/office/drawing/2014/main" id="{3BC0C5F8-2DC6-449B-840A-41B865DDE0A7}"/>
                </a:ext>
              </a:extLst>
            </p:cNvPr>
            <p:cNvSpPr>
              <a:spLocks noChangeArrowheads="1"/>
            </p:cNvSpPr>
            <p:nvPr/>
          </p:nvSpPr>
          <p:spPr bwMode="auto">
            <a:xfrm>
              <a:off x="5905" y="326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6" name="Oval 327">
              <a:extLst>
                <a:ext uri="{FF2B5EF4-FFF2-40B4-BE49-F238E27FC236}">
                  <a16:creationId xmlns:a16="http://schemas.microsoft.com/office/drawing/2014/main" id="{85432498-7A24-4B4F-800F-95A69FF351C3}"/>
                </a:ext>
              </a:extLst>
            </p:cNvPr>
            <p:cNvSpPr>
              <a:spLocks noChangeArrowheads="1"/>
            </p:cNvSpPr>
            <p:nvPr/>
          </p:nvSpPr>
          <p:spPr bwMode="auto">
            <a:xfrm>
              <a:off x="5626" y="297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7" name="Oval 328">
              <a:extLst>
                <a:ext uri="{FF2B5EF4-FFF2-40B4-BE49-F238E27FC236}">
                  <a16:creationId xmlns:a16="http://schemas.microsoft.com/office/drawing/2014/main" id="{5E0BBCD8-DE11-4DAD-B742-7B18937E2AD9}"/>
                </a:ext>
              </a:extLst>
            </p:cNvPr>
            <p:cNvSpPr>
              <a:spLocks noChangeArrowheads="1"/>
            </p:cNvSpPr>
            <p:nvPr/>
          </p:nvSpPr>
          <p:spPr bwMode="auto">
            <a:xfrm>
              <a:off x="6193" y="181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8" name="Oval 329">
              <a:extLst>
                <a:ext uri="{FF2B5EF4-FFF2-40B4-BE49-F238E27FC236}">
                  <a16:creationId xmlns:a16="http://schemas.microsoft.com/office/drawing/2014/main" id="{302F651E-C365-4CC4-8BF1-6768787ED50C}"/>
                </a:ext>
              </a:extLst>
            </p:cNvPr>
            <p:cNvSpPr>
              <a:spLocks noChangeArrowheads="1"/>
            </p:cNvSpPr>
            <p:nvPr/>
          </p:nvSpPr>
          <p:spPr bwMode="auto">
            <a:xfrm>
              <a:off x="6322" y="271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9" name="Oval 330">
              <a:extLst>
                <a:ext uri="{FF2B5EF4-FFF2-40B4-BE49-F238E27FC236}">
                  <a16:creationId xmlns:a16="http://schemas.microsoft.com/office/drawing/2014/main" id="{D9917F33-4CA9-4501-8ABB-BE7C1BE315F7}"/>
                </a:ext>
              </a:extLst>
            </p:cNvPr>
            <p:cNvSpPr>
              <a:spLocks noChangeArrowheads="1"/>
            </p:cNvSpPr>
            <p:nvPr/>
          </p:nvSpPr>
          <p:spPr bwMode="auto">
            <a:xfrm>
              <a:off x="5068" y="222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0" name="Oval 331">
              <a:extLst>
                <a:ext uri="{FF2B5EF4-FFF2-40B4-BE49-F238E27FC236}">
                  <a16:creationId xmlns:a16="http://schemas.microsoft.com/office/drawing/2014/main" id="{D8220F77-47D2-43C1-9701-6824F1D0BD11}"/>
                </a:ext>
              </a:extLst>
            </p:cNvPr>
            <p:cNvSpPr>
              <a:spLocks noChangeArrowheads="1"/>
            </p:cNvSpPr>
            <p:nvPr/>
          </p:nvSpPr>
          <p:spPr bwMode="auto">
            <a:xfrm>
              <a:off x="6383" y="282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1" name="Oval 332">
              <a:extLst>
                <a:ext uri="{FF2B5EF4-FFF2-40B4-BE49-F238E27FC236}">
                  <a16:creationId xmlns:a16="http://schemas.microsoft.com/office/drawing/2014/main" id="{909CCD8E-E7CA-4137-A6FE-B6060A99492E}"/>
                </a:ext>
              </a:extLst>
            </p:cNvPr>
            <p:cNvSpPr>
              <a:spLocks noChangeArrowheads="1"/>
            </p:cNvSpPr>
            <p:nvPr/>
          </p:nvSpPr>
          <p:spPr bwMode="auto">
            <a:xfrm>
              <a:off x="5535" y="33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2" name="Oval 333">
              <a:extLst>
                <a:ext uri="{FF2B5EF4-FFF2-40B4-BE49-F238E27FC236}">
                  <a16:creationId xmlns:a16="http://schemas.microsoft.com/office/drawing/2014/main" id="{514885ED-A484-4B65-9EBE-4756A0F6E9F2}"/>
                </a:ext>
              </a:extLst>
            </p:cNvPr>
            <p:cNvSpPr>
              <a:spLocks noChangeArrowheads="1"/>
            </p:cNvSpPr>
            <p:nvPr/>
          </p:nvSpPr>
          <p:spPr bwMode="auto">
            <a:xfrm>
              <a:off x="5245" y="32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3" name="Oval 334">
              <a:extLst>
                <a:ext uri="{FF2B5EF4-FFF2-40B4-BE49-F238E27FC236}">
                  <a16:creationId xmlns:a16="http://schemas.microsoft.com/office/drawing/2014/main" id="{B950A32F-D8CF-4027-8CE5-6638748E6695}"/>
                </a:ext>
              </a:extLst>
            </p:cNvPr>
            <p:cNvSpPr>
              <a:spLocks noChangeArrowheads="1"/>
            </p:cNvSpPr>
            <p:nvPr/>
          </p:nvSpPr>
          <p:spPr bwMode="auto">
            <a:xfrm>
              <a:off x="6814" y="252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4" name="Oval 335">
              <a:extLst>
                <a:ext uri="{FF2B5EF4-FFF2-40B4-BE49-F238E27FC236}">
                  <a16:creationId xmlns:a16="http://schemas.microsoft.com/office/drawing/2014/main" id="{D91C1626-D370-44EC-A009-6C4218355B0E}"/>
                </a:ext>
              </a:extLst>
            </p:cNvPr>
            <p:cNvSpPr>
              <a:spLocks noChangeArrowheads="1"/>
            </p:cNvSpPr>
            <p:nvPr/>
          </p:nvSpPr>
          <p:spPr bwMode="auto">
            <a:xfrm>
              <a:off x="5804" y="206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5" name="Oval 336">
              <a:extLst>
                <a:ext uri="{FF2B5EF4-FFF2-40B4-BE49-F238E27FC236}">
                  <a16:creationId xmlns:a16="http://schemas.microsoft.com/office/drawing/2014/main" id="{464906A6-3993-4785-8AE8-5A28BCE37ED7}"/>
                </a:ext>
              </a:extLst>
            </p:cNvPr>
            <p:cNvSpPr>
              <a:spLocks noChangeArrowheads="1"/>
            </p:cNvSpPr>
            <p:nvPr/>
          </p:nvSpPr>
          <p:spPr bwMode="auto">
            <a:xfrm>
              <a:off x="6162" y="210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6" name="Oval 337">
              <a:extLst>
                <a:ext uri="{FF2B5EF4-FFF2-40B4-BE49-F238E27FC236}">
                  <a16:creationId xmlns:a16="http://schemas.microsoft.com/office/drawing/2014/main" id="{4D21920B-5825-49C9-A193-076CBDABD171}"/>
                </a:ext>
              </a:extLst>
            </p:cNvPr>
            <p:cNvSpPr>
              <a:spLocks noChangeArrowheads="1"/>
            </p:cNvSpPr>
            <p:nvPr/>
          </p:nvSpPr>
          <p:spPr bwMode="auto">
            <a:xfrm>
              <a:off x="6621" y="236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7" name="Oval 338">
              <a:extLst>
                <a:ext uri="{FF2B5EF4-FFF2-40B4-BE49-F238E27FC236}">
                  <a16:creationId xmlns:a16="http://schemas.microsoft.com/office/drawing/2014/main" id="{89510353-6BAA-4332-B277-BA5947A5D3DE}"/>
                </a:ext>
              </a:extLst>
            </p:cNvPr>
            <p:cNvSpPr>
              <a:spLocks noChangeArrowheads="1"/>
            </p:cNvSpPr>
            <p:nvPr/>
          </p:nvSpPr>
          <p:spPr bwMode="auto">
            <a:xfrm>
              <a:off x="5793" y="370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8" name="Oval 339">
              <a:extLst>
                <a:ext uri="{FF2B5EF4-FFF2-40B4-BE49-F238E27FC236}">
                  <a16:creationId xmlns:a16="http://schemas.microsoft.com/office/drawing/2014/main" id="{786299A1-B2F4-44BB-99EF-D278C5B209FD}"/>
                </a:ext>
              </a:extLst>
            </p:cNvPr>
            <p:cNvSpPr>
              <a:spLocks noChangeArrowheads="1"/>
            </p:cNvSpPr>
            <p:nvPr/>
          </p:nvSpPr>
          <p:spPr bwMode="auto">
            <a:xfrm>
              <a:off x="6031" y="362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9" name="Oval 340">
              <a:extLst>
                <a:ext uri="{FF2B5EF4-FFF2-40B4-BE49-F238E27FC236}">
                  <a16:creationId xmlns:a16="http://schemas.microsoft.com/office/drawing/2014/main" id="{B2AA0A4E-C108-48FD-BF08-FCE777A38186}"/>
                </a:ext>
              </a:extLst>
            </p:cNvPr>
            <p:cNvSpPr>
              <a:spLocks noChangeArrowheads="1"/>
            </p:cNvSpPr>
            <p:nvPr/>
          </p:nvSpPr>
          <p:spPr bwMode="auto">
            <a:xfrm>
              <a:off x="6489" y="231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0" name="Oval 341">
              <a:extLst>
                <a:ext uri="{FF2B5EF4-FFF2-40B4-BE49-F238E27FC236}">
                  <a16:creationId xmlns:a16="http://schemas.microsoft.com/office/drawing/2014/main" id="{6E4764FC-46C5-478D-985E-A559AD36998A}"/>
                </a:ext>
              </a:extLst>
            </p:cNvPr>
            <p:cNvSpPr>
              <a:spLocks noChangeArrowheads="1"/>
            </p:cNvSpPr>
            <p:nvPr/>
          </p:nvSpPr>
          <p:spPr bwMode="auto">
            <a:xfrm>
              <a:off x="6343" y="28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1" name="Oval 342">
              <a:extLst>
                <a:ext uri="{FF2B5EF4-FFF2-40B4-BE49-F238E27FC236}">
                  <a16:creationId xmlns:a16="http://schemas.microsoft.com/office/drawing/2014/main" id="{27DC19AE-4D5B-4491-BB39-99AF63E63E28}"/>
                </a:ext>
              </a:extLst>
            </p:cNvPr>
            <p:cNvSpPr>
              <a:spLocks noChangeArrowheads="1"/>
            </p:cNvSpPr>
            <p:nvPr/>
          </p:nvSpPr>
          <p:spPr bwMode="auto">
            <a:xfrm>
              <a:off x="5146" y="301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2" name="Oval 343">
              <a:extLst>
                <a:ext uri="{FF2B5EF4-FFF2-40B4-BE49-F238E27FC236}">
                  <a16:creationId xmlns:a16="http://schemas.microsoft.com/office/drawing/2014/main" id="{A04705B4-D67F-4697-B886-7CF1D596742A}"/>
                </a:ext>
              </a:extLst>
            </p:cNvPr>
            <p:cNvSpPr>
              <a:spLocks noChangeArrowheads="1"/>
            </p:cNvSpPr>
            <p:nvPr/>
          </p:nvSpPr>
          <p:spPr bwMode="auto">
            <a:xfrm>
              <a:off x="6351" y="266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3" name="Oval 344">
              <a:extLst>
                <a:ext uri="{FF2B5EF4-FFF2-40B4-BE49-F238E27FC236}">
                  <a16:creationId xmlns:a16="http://schemas.microsoft.com/office/drawing/2014/main" id="{FAB94EB9-83EF-4E13-A0FE-6B3A6B70C0BB}"/>
                </a:ext>
              </a:extLst>
            </p:cNvPr>
            <p:cNvSpPr>
              <a:spLocks noChangeArrowheads="1"/>
            </p:cNvSpPr>
            <p:nvPr/>
          </p:nvSpPr>
          <p:spPr bwMode="auto">
            <a:xfrm>
              <a:off x="6210" y="280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4" name="Oval 345">
              <a:extLst>
                <a:ext uri="{FF2B5EF4-FFF2-40B4-BE49-F238E27FC236}">
                  <a16:creationId xmlns:a16="http://schemas.microsoft.com/office/drawing/2014/main" id="{FD0ECBCE-B68A-41F8-AA02-48499549EDBC}"/>
                </a:ext>
              </a:extLst>
            </p:cNvPr>
            <p:cNvSpPr>
              <a:spLocks noChangeArrowheads="1"/>
            </p:cNvSpPr>
            <p:nvPr/>
          </p:nvSpPr>
          <p:spPr bwMode="auto">
            <a:xfrm>
              <a:off x="6214" y="296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5" name="Oval 346">
              <a:extLst>
                <a:ext uri="{FF2B5EF4-FFF2-40B4-BE49-F238E27FC236}">
                  <a16:creationId xmlns:a16="http://schemas.microsoft.com/office/drawing/2014/main" id="{A1BB23A0-8FE4-44B1-9262-600EA1CC482C}"/>
                </a:ext>
              </a:extLst>
            </p:cNvPr>
            <p:cNvSpPr>
              <a:spLocks noChangeArrowheads="1"/>
            </p:cNvSpPr>
            <p:nvPr/>
          </p:nvSpPr>
          <p:spPr bwMode="auto">
            <a:xfrm>
              <a:off x="6790" y="250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6" name="Oval 347">
              <a:extLst>
                <a:ext uri="{FF2B5EF4-FFF2-40B4-BE49-F238E27FC236}">
                  <a16:creationId xmlns:a16="http://schemas.microsoft.com/office/drawing/2014/main" id="{706792BD-4F3C-48FA-A0CE-4A74EB4D75A9}"/>
                </a:ext>
              </a:extLst>
            </p:cNvPr>
            <p:cNvSpPr>
              <a:spLocks noChangeArrowheads="1"/>
            </p:cNvSpPr>
            <p:nvPr/>
          </p:nvSpPr>
          <p:spPr bwMode="auto">
            <a:xfrm>
              <a:off x="6457" y="210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7" name="Oval 348">
              <a:extLst>
                <a:ext uri="{FF2B5EF4-FFF2-40B4-BE49-F238E27FC236}">
                  <a16:creationId xmlns:a16="http://schemas.microsoft.com/office/drawing/2014/main" id="{1ADDE943-5DA3-495A-9FBC-B98B60905B16}"/>
                </a:ext>
              </a:extLst>
            </p:cNvPr>
            <p:cNvSpPr>
              <a:spLocks noChangeArrowheads="1"/>
            </p:cNvSpPr>
            <p:nvPr/>
          </p:nvSpPr>
          <p:spPr bwMode="auto">
            <a:xfrm>
              <a:off x="5241" y="296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8" name="Oval 349">
              <a:extLst>
                <a:ext uri="{FF2B5EF4-FFF2-40B4-BE49-F238E27FC236}">
                  <a16:creationId xmlns:a16="http://schemas.microsoft.com/office/drawing/2014/main" id="{5E558F20-7F7D-4461-BBCD-572CCCE4D861}"/>
                </a:ext>
              </a:extLst>
            </p:cNvPr>
            <p:cNvSpPr>
              <a:spLocks noChangeArrowheads="1"/>
            </p:cNvSpPr>
            <p:nvPr/>
          </p:nvSpPr>
          <p:spPr bwMode="auto">
            <a:xfrm>
              <a:off x="5852" y="369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9" name="Oval 350">
              <a:extLst>
                <a:ext uri="{FF2B5EF4-FFF2-40B4-BE49-F238E27FC236}">
                  <a16:creationId xmlns:a16="http://schemas.microsoft.com/office/drawing/2014/main" id="{7E7E8A3A-85B9-4D77-8528-1F1A0757558E}"/>
                </a:ext>
              </a:extLst>
            </p:cNvPr>
            <p:cNvSpPr>
              <a:spLocks noChangeArrowheads="1"/>
            </p:cNvSpPr>
            <p:nvPr/>
          </p:nvSpPr>
          <p:spPr bwMode="auto">
            <a:xfrm>
              <a:off x="5669" y="245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0" name="Oval 351">
              <a:extLst>
                <a:ext uri="{FF2B5EF4-FFF2-40B4-BE49-F238E27FC236}">
                  <a16:creationId xmlns:a16="http://schemas.microsoft.com/office/drawing/2014/main" id="{437DCD97-F945-417B-9FBD-CFFF6ABFB444}"/>
                </a:ext>
              </a:extLst>
            </p:cNvPr>
            <p:cNvSpPr>
              <a:spLocks noChangeArrowheads="1"/>
            </p:cNvSpPr>
            <p:nvPr/>
          </p:nvSpPr>
          <p:spPr bwMode="auto">
            <a:xfrm>
              <a:off x="6569" y="314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1" name="Oval 352">
              <a:extLst>
                <a:ext uri="{FF2B5EF4-FFF2-40B4-BE49-F238E27FC236}">
                  <a16:creationId xmlns:a16="http://schemas.microsoft.com/office/drawing/2014/main" id="{578327F6-C131-406F-9BE1-2AB39E867D76}"/>
                </a:ext>
              </a:extLst>
            </p:cNvPr>
            <p:cNvSpPr>
              <a:spLocks noChangeArrowheads="1"/>
            </p:cNvSpPr>
            <p:nvPr/>
          </p:nvSpPr>
          <p:spPr bwMode="auto">
            <a:xfrm>
              <a:off x="5999" y="326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2" name="Oval 353">
              <a:extLst>
                <a:ext uri="{FF2B5EF4-FFF2-40B4-BE49-F238E27FC236}">
                  <a16:creationId xmlns:a16="http://schemas.microsoft.com/office/drawing/2014/main" id="{4BA8B655-BE8F-4869-B364-E086BC6F67AE}"/>
                </a:ext>
              </a:extLst>
            </p:cNvPr>
            <p:cNvSpPr>
              <a:spLocks noChangeArrowheads="1"/>
            </p:cNvSpPr>
            <p:nvPr/>
          </p:nvSpPr>
          <p:spPr bwMode="auto">
            <a:xfrm>
              <a:off x="6172" y="234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3" name="Oval 354">
              <a:extLst>
                <a:ext uri="{FF2B5EF4-FFF2-40B4-BE49-F238E27FC236}">
                  <a16:creationId xmlns:a16="http://schemas.microsoft.com/office/drawing/2014/main" id="{F6A6DCD7-9937-43D2-9514-8CAE53E840ED}"/>
                </a:ext>
              </a:extLst>
            </p:cNvPr>
            <p:cNvSpPr>
              <a:spLocks noChangeArrowheads="1"/>
            </p:cNvSpPr>
            <p:nvPr/>
          </p:nvSpPr>
          <p:spPr bwMode="auto">
            <a:xfrm>
              <a:off x="6124" y="287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4" name="Oval 355">
              <a:extLst>
                <a:ext uri="{FF2B5EF4-FFF2-40B4-BE49-F238E27FC236}">
                  <a16:creationId xmlns:a16="http://schemas.microsoft.com/office/drawing/2014/main" id="{2C8E1CD9-081E-4E98-B15F-2518E2225765}"/>
                </a:ext>
              </a:extLst>
            </p:cNvPr>
            <p:cNvSpPr>
              <a:spLocks noChangeArrowheads="1"/>
            </p:cNvSpPr>
            <p:nvPr/>
          </p:nvSpPr>
          <p:spPr bwMode="auto">
            <a:xfrm>
              <a:off x="5460" y="333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5" name="Oval 356">
              <a:extLst>
                <a:ext uri="{FF2B5EF4-FFF2-40B4-BE49-F238E27FC236}">
                  <a16:creationId xmlns:a16="http://schemas.microsoft.com/office/drawing/2014/main" id="{10283BDD-F037-45D6-8211-AB76B778AB2E}"/>
                </a:ext>
              </a:extLst>
            </p:cNvPr>
            <p:cNvSpPr>
              <a:spLocks noChangeArrowheads="1"/>
            </p:cNvSpPr>
            <p:nvPr/>
          </p:nvSpPr>
          <p:spPr bwMode="auto">
            <a:xfrm>
              <a:off x="5861" y="330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6" name="Oval 357">
              <a:extLst>
                <a:ext uri="{FF2B5EF4-FFF2-40B4-BE49-F238E27FC236}">
                  <a16:creationId xmlns:a16="http://schemas.microsoft.com/office/drawing/2014/main" id="{5E26F6F8-43DE-41C3-A23A-29CA7A488643}"/>
                </a:ext>
              </a:extLst>
            </p:cNvPr>
            <p:cNvSpPr>
              <a:spLocks noChangeArrowheads="1"/>
            </p:cNvSpPr>
            <p:nvPr/>
          </p:nvSpPr>
          <p:spPr bwMode="auto">
            <a:xfrm>
              <a:off x="5380" y="291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7" name="Oval 358">
              <a:extLst>
                <a:ext uri="{FF2B5EF4-FFF2-40B4-BE49-F238E27FC236}">
                  <a16:creationId xmlns:a16="http://schemas.microsoft.com/office/drawing/2014/main" id="{B2A976ED-1A33-45C7-8443-A6B341F6B6E1}"/>
                </a:ext>
              </a:extLst>
            </p:cNvPr>
            <p:cNvSpPr>
              <a:spLocks noChangeArrowheads="1"/>
            </p:cNvSpPr>
            <p:nvPr/>
          </p:nvSpPr>
          <p:spPr bwMode="auto">
            <a:xfrm>
              <a:off x="6252" y="307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8" name="Oval 359">
              <a:extLst>
                <a:ext uri="{FF2B5EF4-FFF2-40B4-BE49-F238E27FC236}">
                  <a16:creationId xmlns:a16="http://schemas.microsoft.com/office/drawing/2014/main" id="{8CE4798C-799F-4888-94DD-2056DF13C714}"/>
                </a:ext>
              </a:extLst>
            </p:cNvPr>
            <p:cNvSpPr>
              <a:spLocks noChangeArrowheads="1"/>
            </p:cNvSpPr>
            <p:nvPr/>
          </p:nvSpPr>
          <p:spPr bwMode="auto">
            <a:xfrm>
              <a:off x="6052" y="207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 name="Oval 360">
              <a:extLst>
                <a:ext uri="{FF2B5EF4-FFF2-40B4-BE49-F238E27FC236}">
                  <a16:creationId xmlns:a16="http://schemas.microsoft.com/office/drawing/2014/main" id="{86296786-9EAD-4BF1-8F35-D11A3E70BD98}"/>
                </a:ext>
              </a:extLst>
            </p:cNvPr>
            <p:cNvSpPr>
              <a:spLocks noChangeArrowheads="1"/>
            </p:cNvSpPr>
            <p:nvPr/>
          </p:nvSpPr>
          <p:spPr bwMode="auto">
            <a:xfrm>
              <a:off x="6282" y="313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0" name="Oval 361">
              <a:extLst>
                <a:ext uri="{FF2B5EF4-FFF2-40B4-BE49-F238E27FC236}">
                  <a16:creationId xmlns:a16="http://schemas.microsoft.com/office/drawing/2014/main" id="{B2748CB0-6E4E-40B8-88CC-346836E3CD7C}"/>
                </a:ext>
              </a:extLst>
            </p:cNvPr>
            <p:cNvSpPr>
              <a:spLocks noChangeArrowheads="1"/>
            </p:cNvSpPr>
            <p:nvPr/>
          </p:nvSpPr>
          <p:spPr bwMode="auto">
            <a:xfrm>
              <a:off x="5419" y="270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1" name="Oval 362">
              <a:extLst>
                <a:ext uri="{FF2B5EF4-FFF2-40B4-BE49-F238E27FC236}">
                  <a16:creationId xmlns:a16="http://schemas.microsoft.com/office/drawing/2014/main" id="{23B5C6C4-CD4B-41EA-A87E-7111626D5A79}"/>
                </a:ext>
              </a:extLst>
            </p:cNvPr>
            <p:cNvSpPr>
              <a:spLocks noChangeArrowheads="1"/>
            </p:cNvSpPr>
            <p:nvPr/>
          </p:nvSpPr>
          <p:spPr bwMode="auto">
            <a:xfrm>
              <a:off x="6887" y="275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2" name="Oval 363">
              <a:extLst>
                <a:ext uri="{FF2B5EF4-FFF2-40B4-BE49-F238E27FC236}">
                  <a16:creationId xmlns:a16="http://schemas.microsoft.com/office/drawing/2014/main" id="{45A4AC4A-35A2-4BDC-93BE-91B9E63C1C82}"/>
                </a:ext>
              </a:extLst>
            </p:cNvPr>
            <p:cNvSpPr>
              <a:spLocks noChangeArrowheads="1"/>
            </p:cNvSpPr>
            <p:nvPr/>
          </p:nvSpPr>
          <p:spPr bwMode="auto">
            <a:xfrm>
              <a:off x="6051" y="212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3" name="Oval 364">
              <a:extLst>
                <a:ext uri="{FF2B5EF4-FFF2-40B4-BE49-F238E27FC236}">
                  <a16:creationId xmlns:a16="http://schemas.microsoft.com/office/drawing/2014/main" id="{83BA7CE5-1819-464B-A06D-04A3A5318E66}"/>
                </a:ext>
              </a:extLst>
            </p:cNvPr>
            <p:cNvSpPr>
              <a:spLocks noChangeArrowheads="1"/>
            </p:cNvSpPr>
            <p:nvPr/>
          </p:nvSpPr>
          <p:spPr bwMode="auto">
            <a:xfrm>
              <a:off x="5817" y="245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4" name="Oval 365">
              <a:extLst>
                <a:ext uri="{FF2B5EF4-FFF2-40B4-BE49-F238E27FC236}">
                  <a16:creationId xmlns:a16="http://schemas.microsoft.com/office/drawing/2014/main" id="{BABABAC7-6393-42CE-9D92-D681F2C4BF4F}"/>
                </a:ext>
              </a:extLst>
            </p:cNvPr>
            <p:cNvSpPr>
              <a:spLocks noChangeArrowheads="1"/>
            </p:cNvSpPr>
            <p:nvPr/>
          </p:nvSpPr>
          <p:spPr bwMode="auto">
            <a:xfrm>
              <a:off x="6462" y="287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5" name="Oval 366">
              <a:extLst>
                <a:ext uri="{FF2B5EF4-FFF2-40B4-BE49-F238E27FC236}">
                  <a16:creationId xmlns:a16="http://schemas.microsoft.com/office/drawing/2014/main" id="{DD3111EC-AC1C-4721-B2DE-614E97BD1804}"/>
                </a:ext>
              </a:extLst>
            </p:cNvPr>
            <p:cNvSpPr>
              <a:spLocks noChangeArrowheads="1"/>
            </p:cNvSpPr>
            <p:nvPr/>
          </p:nvSpPr>
          <p:spPr bwMode="auto">
            <a:xfrm>
              <a:off x="6355" y="256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6" name="Oval 367">
              <a:extLst>
                <a:ext uri="{FF2B5EF4-FFF2-40B4-BE49-F238E27FC236}">
                  <a16:creationId xmlns:a16="http://schemas.microsoft.com/office/drawing/2014/main" id="{3B66BF3C-A843-4C72-B963-1853B19BBAED}"/>
                </a:ext>
              </a:extLst>
            </p:cNvPr>
            <p:cNvSpPr>
              <a:spLocks noChangeArrowheads="1"/>
            </p:cNvSpPr>
            <p:nvPr/>
          </p:nvSpPr>
          <p:spPr bwMode="auto">
            <a:xfrm>
              <a:off x="6372" y="281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7" name="Oval 368">
              <a:extLst>
                <a:ext uri="{FF2B5EF4-FFF2-40B4-BE49-F238E27FC236}">
                  <a16:creationId xmlns:a16="http://schemas.microsoft.com/office/drawing/2014/main" id="{EC1F01D2-79DB-4714-84DA-61473F570494}"/>
                </a:ext>
              </a:extLst>
            </p:cNvPr>
            <p:cNvSpPr>
              <a:spLocks noChangeArrowheads="1"/>
            </p:cNvSpPr>
            <p:nvPr/>
          </p:nvSpPr>
          <p:spPr bwMode="auto">
            <a:xfrm>
              <a:off x="5358" y="257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8" name="Oval 369">
              <a:extLst>
                <a:ext uri="{FF2B5EF4-FFF2-40B4-BE49-F238E27FC236}">
                  <a16:creationId xmlns:a16="http://schemas.microsoft.com/office/drawing/2014/main" id="{211AA9EA-0A00-43A0-B4CB-ED2F46A38A88}"/>
                </a:ext>
              </a:extLst>
            </p:cNvPr>
            <p:cNvSpPr>
              <a:spLocks noChangeArrowheads="1"/>
            </p:cNvSpPr>
            <p:nvPr/>
          </p:nvSpPr>
          <p:spPr bwMode="auto">
            <a:xfrm>
              <a:off x="5864" y="375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9" name="Oval 370">
              <a:extLst>
                <a:ext uri="{FF2B5EF4-FFF2-40B4-BE49-F238E27FC236}">
                  <a16:creationId xmlns:a16="http://schemas.microsoft.com/office/drawing/2014/main" id="{0EA40A1A-D467-4AD9-A5A7-3D2DF2ADB640}"/>
                </a:ext>
              </a:extLst>
            </p:cNvPr>
            <p:cNvSpPr>
              <a:spLocks noChangeArrowheads="1"/>
            </p:cNvSpPr>
            <p:nvPr/>
          </p:nvSpPr>
          <p:spPr bwMode="auto">
            <a:xfrm>
              <a:off x="5711" y="356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0" name="Oval 371">
              <a:extLst>
                <a:ext uri="{FF2B5EF4-FFF2-40B4-BE49-F238E27FC236}">
                  <a16:creationId xmlns:a16="http://schemas.microsoft.com/office/drawing/2014/main" id="{6EBF3C32-7DD3-437B-BC04-72C81E83F7B0}"/>
                </a:ext>
              </a:extLst>
            </p:cNvPr>
            <p:cNvSpPr>
              <a:spLocks noChangeArrowheads="1"/>
            </p:cNvSpPr>
            <p:nvPr/>
          </p:nvSpPr>
          <p:spPr bwMode="auto">
            <a:xfrm>
              <a:off x="5064" y="270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1" name="Oval 372">
              <a:extLst>
                <a:ext uri="{FF2B5EF4-FFF2-40B4-BE49-F238E27FC236}">
                  <a16:creationId xmlns:a16="http://schemas.microsoft.com/office/drawing/2014/main" id="{7F2CDE88-2803-4B79-AD5F-832050CBBD1B}"/>
                </a:ext>
              </a:extLst>
            </p:cNvPr>
            <p:cNvSpPr>
              <a:spLocks noChangeArrowheads="1"/>
            </p:cNvSpPr>
            <p:nvPr/>
          </p:nvSpPr>
          <p:spPr bwMode="auto">
            <a:xfrm>
              <a:off x="5795" y="288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2" name="Oval 373">
              <a:extLst>
                <a:ext uri="{FF2B5EF4-FFF2-40B4-BE49-F238E27FC236}">
                  <a16:creationId xmlns:a16="http://schemas.microsoft.com/office/drawing/2014/main" id="{3996E347-4600-4789-BB57-9C24FA11D4EA}"/>
                </a:ext>
              </a:extLst>
            </p:cNvPr>
            <p:cNvSpPr>
              <a:spLocks noChangeArrowheads="1"/>
            </p:cNvSpPr>
            <p:nvPr/>
          </p:nvSpPr>
          <p:spPr bwMode="auto">
            <a:xfrm>
              <a:off x="5853" y="2779"/>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3" name="Oval 374">
              <a:extLst>
                <a:ext uri="{FF2B5EF4-FFF2-40B4-BE49-F238E27FC236}">
                  <a16:creationId xmlns:a16="http://schemas.microsoft.com/office/drawing/2014/main" id="{C4300EB0-6661-4F05-BF0E-B3E196735384}"/>
                </a:ext>
              </a:extLst>
            </p:cNvPr>
            <p:cNvSpPr>
              <a:spLocks noChangeArrowheads="1"/>
            </p:cNvSpPr>
            <p:nvPr/>
          </p:nvSpPr>
          <p:spPr bwMode="auto">
            <a:xfrm>
              <a:off x="5426" y="186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4" name="Oval 375">
              <a:extLst>
                <a:ext uri="{FF2B5EF4-FFF2-40B4-BE49-F238E27FC236}">
                  <a16:creationId xmlns:a16="http://schemas.microsoft.com/office/drawing/2014/main" id="{30F2D5C8-D014-4C08-9C2B-993C3BBD658E}"/>
                </a:ext>
              </a:extLst>
            </p:cNvPr>
            <p:cNvSpPr>
              <a:spLocks noChangeArrowheads="1"/>
            </p:cNvSpPr>
            <p:nvPr/>
          </p:nvSpPr>
          <p:spPr bwMode="auto">
            <a:xfrm>
              <a:off x="5119" y="292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5" name="Oval 376">
              <a:extLst>
                <a:ext uri="{FF2B5EF4-FFF2-40B4-BE49-F238E27FC236}">
                  <a16:creationId xmlns:a16="http://schemas.microsoft.com/office/drawing/2014/main" id="{85998BEE-E645-4B77-B164-85D1CAAB8F7C}"/>
                </a:ext>
              </a:extLst>
            </p:cNvPr>
            <p:cNvSpPr>
              <a:spLocks noChangeArrowheads="1"/>
            </p:cNvSpPr>
            <p:nvPr/>
          </p:nvSpPr>
          <p:spPr bwMode="auto">
            <a:xfrm>
              <a:off x="6336" y="184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6" name="Oval 377">
              <a:extLst>
                <a:ext uri="{FF2B5EF4-FFF2-40B4-BE49-F238E27FC236}">
                  <a16:creationId xmlns:a16="http://schemas.microsoft.com/office/drawing/2014/main" id="{C4E5FE6F-213D-4EF4-B9F0-4304B4B63007}"/>
                </a:ext>
              </a:extLst>
            </p:cNvPr>
            <p:cNvSpPr>
              <a:spLocks noChangeArrowheads="1"/>
            </p:cNvSpPr>
            <p:nvPr/>
          </p:nvSpPr>
          <p:spPr bwMode="auto">
            <a:xfrm>
              <a:off x="5563" y="277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7" name="Oval 378">
              <a:extLst>
                <a:ext uri="{FF2B5EF4-FFF2-40B4-BE49-F238E27FC236}">
                  <a16:creationId xmlns:a16="http://schemas.microsoft.com/office/drawing/2014/main" id="{57FC2A09-2D59-41F9-945A-63B254D2A364}"/>
                </a:ext>
              </a:extLst>
            </p:cNvPr>
            <p:cNvSpPr>
              <a:spLocks noChangeArrowheads="1"/>
            </p:cNvSpPr>
            <p:nvPr/>
          </p:nvSpPr>
          <p:spPr bwMode="auto">
            <a:xfrm>
              <a:off x="6772" y="248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8" name="Oval 379">
              <a:extLst>
                <a:ext uri="{FF2B5EF4-FFF2-40B4-BE49-F238E27FC236}">
                  <a16:creationId xmlns:a16="http://schemas.microsoft.com/office/drawing/2014/main" id="{9EEE17DD-D4E8-4C4F-A8FD-DD22B807ED6B}"/>
                </a:ext>
              </a:extLst>
            </p:cNvPr>
            <p:cNvSpPr>
              <a:spLocks noChangeArrowheads="1"/>
            </p:cNvSpPr>
            <p:nvPr/>
          </p:nvSpPr>
          <p:spPr bwMode="auto">
            <a:xfrm>
              <a:off x="5110" y="219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 name="Oval 380">
              <a:extLst>
                <a:ext uri="{FF2B5EF4-FFF2-40B4-BE49-F238E27FC236}">
                  <a16:creationId xmlns:a16="http://schemas.microsoft.com/office/drawing/2014/main" id="{A636962E-30BD-467E-BC5C-32479AF66E10}"/>
                </a:ext>
              </a:extLst>
            </p:cNvPr>
            <p:cNvSpPr>
              <a:spLocks noChangeArrowheads="1"/>
            </p:cNvSpPr>
            <p:nvPr/>
          </p:nvSpPr>
          <p:spPr bwMode="auto">
            <a:xfrm>
              <a:off x="6480" y="343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 name="Oval 381">
              <a:extLst>
                <a:ext uri="{FF2B5EF4-FFF2-40B4-BE49-F238E27FC236}">
                  <a16:creationId xmlns:a16="http://schemas.microsoft.com/office/drawing/2014/main" id="{34123A18-C5C3-458A-9405-5E5282DAAF18}"/>
                </a:ext>
              </a:extLst>
            </p:cNvPr>
            <p:cNvSpPr>
              <a:spLocks noChangeArrowheads="1"/>
            </p:cNvSpPr>
            <p:nvPr/>
          </p:nvSpPr>
          <p:spPr bwMode="auto">
            <a:xfrm>
              <a:off x="5367" y="220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1" name="Oval 382">
              <a:extLst>
                <a:ext uri="{FF2B5EF4-FFF2-40B4-BE49-F238E27FC236}">
                  <a16:creationId xmlns:a16="http://schemas.microsoft.com/office/drawing/2014/main" id="{5B090F0A-0557-4F2B-916D-41DFCE28E29B}"/>
                </a:ext>
              </a:extLst>
            </p:cNvPr>
            <p:cNvSpPr>
              <a:spLocks noChangeArrowheads="1"/>
            </p:cNvSpPr>
            <p:nvPr/>
          </p:nvSpPr>
          <p:spPr bwMode="auto">
            <a:xfrm>
              <a:off x="6225" y="213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2" name="Oval 383">
              <a:extLst>
                <a:ext uri="{FF2B5EF4-FFF2-40B4-BE49-F238E27FC236}">
                  <a16:creationId xmlns:a16="http://schemas.microsoft.com/office/drawing/2014/main" id="{3F9FD5D6-443E-48D5-8C36-059981D963CE}"/>
                </a:ext>
              </a:extLst>
            </p:cNvPr>
            <p:cNvSpPr>
              <a:spLocks noChangeArrowheads="1"/>
            </p:cNvSpPr>
            <p:nvPr/>
          </p:nvSpPr>
          <p:spPr bwMode="auto">
            <a:xfrm>
              <a:off x="6059" y="315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3" name="Oval 384">
              <a:extLst>
                <a:ext uri="{FF2B5EF4-FFF2-40B4-BE49-F238E27FC236}">
                  <a16:creationId xmlns:a16="http://schemas.microsoft.com/office/drawing/2014/main" id="{38A3E7F2-CF45-4B64-B6D0-F6DFE7B31B61}"/>
                </a:ext>
              </a:extLst>
            </p:cNvPr>
            <p:cNvSpPr>
              <a:spLocks noChangeArrowheads="1"/>
            </p:cNvSpPr>
            <p:nvPr/>
          </p:nvSpPr>
          <p:spPr bwMode="auto">
            <a:xfrm>
              <a:off x="6649" y="337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4" name="Oval 385">
              <a:extLst>
                <a:ext uri="{FF2B5EF4-FFF2-40B4-BE49-F238E27FC236}">
                  <a16:creationId xmlns:a16="http://schemas.microsoft.com/office/drawing/2014/main" id="{C2A4365F-8D6C-41E2-B284-D7A3C382FF80}"/>
                </a:ext>
              </a:extLst>
            </p:cNvPr>
            <p:cNvSpPr>
              <a:spLocks noChangeArrowheads="1"/>
            </p:cNvSpPr>
            <p:nvPr/>
          </p:nvSpPr>
          <p:spPr bwMode="auto">
            <a:xfrm>
              <a:off x="6226" y="341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5" name="Oval 386">
              <a:extLst>
                <a:ext uri="{FF2B5EF4-FFF2-40B4-BE49-F238E27FC236}">
                  <a16:creationId xmlns:a16="http://schemas.microsoft.com/office/drawing/2014/main" id="{119A569F-1EA9-4B51-B56D-86105830E955}"/>
                </a:ext>
              </a:extLst>
            </p:cNvPr>
            <p:cNvSpPr>
              <a:spLocks noChangeArrowheads="1"/>
            </p:cNvSpPr>
            <p:nvPr/>
          </p:nvSpPr>
          <p:spPr bwMode="auto">
            <a:xfrm>
              <a:off x="5174" y="211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6" name="Oval 387">
              <a:extLst>
                <a:ext uri="{FF2B5EF4-FFF2-40B4-BE49-F238E27FC236}">
                  <a16:creationId xmlns:a16="http://schemas.microsoft.com/office/drawing/2014/main" id="{521C569C-0318-484E-826D-C795EBFC74BD}"/>
                </a:ext>
              </a:extLst>
            </p:cNvPr>
            <p:cNvSpPr>
              <a:spLocks noChangeArrowheads="1"/>
            </p:cNvSpPr>
            <p:nvPr/>
          </p:nvSpPr>
          <p:spPr bwMode="auto">
            <a:xfrm>
              <a:off x="6133" y="367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7" name="Oval 388">
              <a:extLst>
                <a:ext uri="{FF2B5EF4-FFF2-40B4-BE49-F238E27FC236}">
                  <a16:creationId xmlns:a16="http://schemas.microsoft.com/office/drawing/2014/main" id="{B3DB8911-F4C3-4014-AB21-A74AE31AB668}"/>
                </a:ext>
              </a:extLst>
            </p:cNvPr>
            <p:cNvSpPr>
              <a:spLocks noChangeArrowheads="1"/>
            </p:cNvSpPr>
            <p:nvPr/>
          </p:nvSpPr>
          <p:spPr bwMode="auto">
            <a:xfrm>
              <a:off x="6814" y="226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8" name="Oval 389">
              <a:extLst>
                <a:ext uri="{FF2B5EF4-FFF2-40B4-BE49-F238E27FC236}">
                  <a16:creationId xmlns:a16="http://schemas.microsoft.com/office/drawing/2014/main" id="{375DFA9F-844C-4196-A96F-2A9D5D317E05}"/>
                </a:ext>
              </a:extLst>
            </p:cNvPr>
            <p:cNvSpPr>
              <a:spLocks noChangeArrowheads="1"/>
            </p:cNvSpPr>
            <p:nvPr/>
          </p:nvSpPr>
          <p:spPr bwMode="auto">
            <a:xfrm>
              <a:off x="5097" y="248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9" name="Oval 390">
              <a:extLst>
                <a:ext uri="{FF2B5EF4-FFF2-40B4-BE49-F238E27FC236}">
                  <a16:creationId xmlns:a16="http://schemas.microsoft.com/office/drawing/2014/main" id="{B148693F-5FCA-49A1-B991-5C8F8C3A76BB}"/>
                </a:ext>
              </a:extLst>
            </p:cNvPr>
            <p:cNvSpPr>
              <a:spLocks noChangeArrowheads="1"/>
            </p:cNvSpPr>
            <p:nvPr/>
          </p:nvSpPr>
          <p:spPr bwMode="auto">
            <a:xfrm>
              <a:off x="5555" y="275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0" name="Oval 391">
              <a:extLst>
                <a:ext uri="{FF2B5EF4-FFF2-40B4-BE49-F238E27FC236}">
                  <a16:creationId xmlns:a16="http://schemas.microsoft.com/office/drawing/2014/main" id="{C3DD54B2-2D9F-4FC9-83AA-979CDCE9B0C8}"/>
                </a:ext>
              </a:extLst>
            </p:cNvPr>
            <p:cNvSpPr>
              <a:spLocks noChangeArrowheads="1"/>
            </p:cNvSpPr>
            <p:nvPr/>
          </p:nvSpPr>
          <p:spPr bwMode="auto">
            <a:xfrm>
              <a:off x="5784" y="178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1" name="Oval 392">
              <a:extLst>
                <a:ext uri="{FF2B5EF4-FFF2-40B4-BE49-F238E27FC236}">
                  <a16:creationId xmlns:a16="http://schemas.microsoft.com/office/drawing/2014/main" id="{930FE213-BF6A-4893-A8F2-3E581CCB5401}"/>
                </a:ext>
              </a:extLst>
            </p:cNvPr>
            <p:cNvSpPr>
              <a:spLocks noChangeArrowheads="1"/>
            </p:cNvSpPr>
            <p:nvPr/>
          </p:nvSpPr>
          <p:spPr bwMode="auto">
            <a:xfrm>
              <a:off x="5021" y="294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2" name="Oval 393">
              <a:extLst>
                <a:ext uri="{FF2B5EF4-FFF2-40B4-BE49-F238E27FC236}">
                  <a16:creationId xmlns:a16="http://schemas.microsoft.com/office/drawing/2014/main" id="{A8321ED9-EA98-405C-A7BA-E92430F95BAD}"/>
                </a:ext>
              </a:extLst>
            </p:cNvPr>
            <p:cNvSpPr>
              <a:spLocks noChangeArrowheads="1"/>
            </p:cNvSpPr>
            <p:nvPr/>
          </p:nvSpPr>
          <p:spPr bwMode="auto">
            <a:xfrm>
              <a:off x="5427" y="297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3" name="Oval 394">
              <a:extLst>
                <a:ext uri="{FF2B5EF4-FFF2-40B4-BE49-F238E27FC236}">
                  <a16:creationId xmlns:a16="http://schemas.microsoft.com/office/drawing/2014/main" id="{03707F8F-2742-46C4-9FA5-840C17E08188}"/>
                </a:ext>
              </a:extLst>
            </p:cNvPr>
            <p:cNvSpPr>
              <a:spLocks noChangeArrowheads="1"/>
            </p:cNvSpPr>
            <p:nvPr/>
          </p:nvSpPr>
          <p:spPr bwMode="auto">
            <a:xfrm>
              <a:off x="5046" y="280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4" name="Oval 395">
              <a:extLst>
                <a:ext uri="{FF2B5EF4-FFF2-40B4-BE49-F238E27FC236}">
                  <a16:creationId xmlns:a16="http://schemas.microsoft.com/office/drawing/2014/main" id="{F5B4608D-4683-4F09-8E42-32ED2C214044}"/>
                </a:ext>
              </a:extLst>
            </p:cNvPr>
            <p:cNvSpPr>
              <a:spLocks noChangeArrowheads="1"/>
            </p:cNvSpPr>
            <p:nvPr/>
          </p:nvSpPr>
          <p:spPr bwMode="auto">
            <a:xfrm>
              <a:off x="5215" y="269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5" name="Oval 396">
              <a:extLst>
                <a:ext uri="{FF2B5EF4-FFF2-40B4-BE49-F238E27FC236}">
                  <a16:creationId xmlns:a16="http://schemas.microsoft.com/office/drawing/2014/main" id="{96E8F0B0-AD17-448C-AD93-891E8D796922}"/>
                </a:ext>
              </a:extLst>
            </p:cNvPr>
            <p:cNvSpPr>
              <a:spLocks noChangeArrowheads="1"/>
            </p:cNvSpPr>
            <p:nvPr/>
          </p:nvSpPr>
          <p:spPr bwMode="auto">
            <a:xfrm>
              <a:off x="6696" y="304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6" name="Oval 397">
              <a:extLst>
                <a:ext uri="{FF2B5EF4-FFF2-40B4-BE49-F238E27FC236}">
                  <a16:creationId xmlns:a16="http://schemas.microsoft.com/office/drawing/2014/main" id="{24EE7DB3-6253-48D4-8438-FB2706287680}"/>
                </a:ext>
              </a:extLst>
            </p:cNvPr>
            <p:cNvSpPr>
              <a:spLocks noChangeArrowheads="1"/>
            </p:cNvSpPr>
            <p:nvPr/>
          </p:nvSpPr>
          <p:spPr bwMode="auto">
            <a:xfrm>
              <a:off x="5870" y="243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7" name="Oval 398">
              <a:extLst>
                <a:ext uri="{FF2B5EF4-FFF2-40B4-BE49-F238E27FC236}">
                  <a16:creationId xmlns:a16="http://schemas.microsoft.com/office/drawing/2014/main" id="{BC5D0CF9-93B2-44B8-80DD-7E57A919DB96}"/>
                </a:ext>
              </a:extLst>
            </p:cNvPr>
            <p:cNvSpPr>
              <a:spLocks noChangeArrowheads="1"/>
            </p:cNvSpPr>
            <p:nvPr/>
          </p:nvSpPr>
          <p:spPr bwMode="auto">
            <a:xfrm>
              <a:off x="5259" y="271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8" name="Oval 399">
              <a:extLst>
                <a:ext uri="{FF2B5EF4-FFF2-40B4-BE49-F238E27FC236}">
                  <a16:creationId xmlns:a16="http://schemas.microsoft.com/office/drawing/2014/main" id="{01B96997-3D77-4CD4-9D9E-DC8A1B027C24}"/>
                </a:ext>
              </a:extLst>
            </p:cNvPr>
            <p:cNvSpPr>
              <a:spLocks noChangeArrowheads="1"/>
            </p:cNvSpPr>
            <p:nvPr/>
          </p:nvSpPr>
          <p:spPr bwMode="auto">
            <a:xfrm>
              <a:off x="5183" y="220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9" name="Oval 400">
              <a:extLst>
                <a:ext uri="{FF2B5EF4-FFF2-40B4-BE49-F238E27FC236}">
                  <a16:creationId xmlns:a16="http://schemas.microsoft.com/office/drawing/2014/main" id="{EE1077E7-2FBF-4755-80FA-81245AFEB681}"/>
                </a:ext>
              </a:extLst>
            </p:cNvPr>
            <p:cNvSpPr>
              <a:spLocks noChangeArrowheads="1"/>
            </p:cNvSpPr>
            <p:nvPr/>
          </p:nvSpPr>
          <p:spPr bwMode="auto">
            <a:xfrm>
              <a:off x="6454" y="252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0" name="Oval 401">
              <a:extLst>
                <a:ext uri="{FF2B5EF4-FFF2-40B4-BE49-F238E27FC236}">
                  <a16:creationId xmlns:a16="http://schemas.microsoft.com/office/drawing/2014/main" id="{B87B89A8-00E5-49AC-B47A-9BBF8F816517}"/>
                </a:ext>
              </a:extLst>
            </p:cNvPr>
            <p:cNvSpPr>
              <a:spLocks noChangeArrowheads="1"/>
            </p:cNvSpPr>
            <p:nvPr/>
          </p:nvSpPr>
          <p:spPr bwMode="auto">
            <a:xfrm>
              <a:off x="5244" y="238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1" name="Oval 402">
              <a:extLst>
                <a:ext uri="{FF2B5EF4-FFF2-40B4-BE49-F238E27FC236}">
                  <a16:creationId xmlns:a16="http://schemas.microsoft.com/office/drawing/2014/main" id="{3B624689-B4C3-477B-A62D-D9B224EA5227}"/>
                </a:ext>
              </a:extLst>
            </p:cNvPr>
            <p:cNvSpPr>
              <a:spLocks noChangeArrowheads="1"/>
            </p:cNvSpPr>
            <p:nvPr/>
          </p:nvSpPr>
          <p:spPr bwMode="auto">
            <a:xfrm>
              <a:off x="6251" y="206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2" name="Oval 403">
              <a:extLst>
                <a:ext uri="{FF2B5EF4-FFF2-40B4-BE49-F238E27FC236}">
                  <a16:creationId xmlns:a16="http://schemas.microsoft.com/office/drawing/2014/main" id="{4B712CAA-252A-4004-B4AA-FBC82D06E3B8}"/>
                </a:ext>
              </a:extLst>
            </p:cNvPr>
            <p:cNvSpPr>
              <a:spLocks noChangeArrowheads="1"/>
            </p:cNvSpPr>
            <p:nvPr/>
          </p:nvSpPr>
          <p:spPr bwMode="auto">
            <a:xfrm>
              <a:off x="6147" y="355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3" name="Oval 404">
              <a:extLst>
                <a:ext uri="{FF2B5EF4-FFF2-40B4-BE49-F238E27FC236}">
                  <a16:creationId xmlns:a16="http://schemas.microsoft.com/office/drawing/2014/main" id="{A7CBD838-DA59-4713-9B8D-EFA8A83F41E9}"/>
                </a:ext>
              </a:extLst>
            </p:cNvPr>
            <p:cNvSpPr>
              <a:spLocks noChangeArrowheads="1"/>
            </p:cNvSpPr>
            <p:nvPr/>
          </p:nvSpPr>
          <p:spPr bwMode="auto">
            <a:xfrm>
              <a:off x="5394" y="35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4" name="Oval 405">
              <a:extLst>
                <a:ext uri="{FF2B5EF4-FFF2-40B4-BE49-F238E27FC236}">
                  <a16:creationId xmlns:a16="http://schemas.microsoft.com/office/drawing/2014/main" id="{E53A9F11-813A-4B2A-8479-83425B8B883E}"/>
                </a:ext>
              </a:extLst>
            </p:cNvPr>
            <p:cNvSpPr>
              <a:spLocks noChangeArrowheads="1"/>
            </p:cNvSpPr>
            <p:nvPr/>
          </p:nvSpPr>
          <p:spPr bwMode="auto">
            <a:xfrm>
              <a:off x="5191" y="258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 name="Group 607">
            <a:extLst>
              <a:ext uri="{FF2B5EF4-FFF2-40B4-BE49-F238E27FC236}">
                <a16:creationId xmlns:a16="http://schemas.microsoft.com/office/drawing/2014/main" id="{FB51CDCC-4768-46D6-8BF5-3280E7DF5034}"/>
              </a:ext>
            </a:extLst>
          </p:cNvPr>
          <p:cNvGrpSpPr>
            <a:grpSpLocks/>
          </p:cNvGrpSpPr>
          <p:nvPr/>
        </p:nvGrpSpPr>
        <p:grpSpPr bwMode="auto">
          <a:xfrm>
            <a:off x="7793038" y="2816225"/>
            <a:ext cx="3255963" cy="3201988"/>
            <a:chOff x="4909" y="1774"/>
            <a:chExt cx="2051" cy="2017"/>
          </a:xfrm>
        </p:grpSpPr>
        <p:sp>
          <p:nvSpPr>
            <p:cNvPr id="465" name="Oval 407">
              <a:extLst>
                <a:ext uri="{FF2B5EF4-FFF2-40B4-BE49-F238E27FC236}">
                  <a16:creationId xmlns:a16="http://schemas.microsoft.com/office/drawing/2014/main" id="{76839E18-D287-4E6C-9F3A-DC34196A889D}"/>
                </a:ext>
              </a:extLst>
            </p:cNvPr>
            <p:cNvSpPr>
              <a:spLocks noChangeArrowheads="1"/>
            </p:cNvSpPr>
            <p:nvPr/>
          </p:nvSpPr>
          <p:spPr bwMode="auto">
            <a:xfrm>
              <a:off x="5866" y="268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6" name="Oval 408">
              <a:extLst>
                <a:ext uri="{FF2B5EF4-FFF2-40B4-BE49-F238E27FC236}">
                  <a16:creationId xmlns:a16="http://schemas.microsoft.com/office/drawing/2014/main" id="{EA2849EF-2E00-47BE-9199-1EE7A4ED8275}"/>
                </a:ext>
              </a:extLst>
            </p:cNvPr>
            <p:cNvSpPr>
              <a:spLocks noChangeArrowheads="1"/>
            </p:cNvSpPr>
            <p:nvPr/>
          </p:nvSpPr>
          <p:spPr bwMode="auto">
            <a:xfrm>
              <a:off x="5655" y="202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7" name="Oval 409">
              <a:extLst>
                <a:ext uri="{FF2B5EF4-FFF2-40B4-BE49-F238E27FC236}">
                  <a16:creationId xmlns:a16="http://schemas.microsoft.com/office/drawing/2014/main" id="{2CBD8AA9-2C09-446D-9E8D-BB6B6FD9214A}"/>
                </a:ext>
              </a:extLst>
            </p:cNvPr>
            <p:cNvSpPr>
              <a:spLocks noChangeArrowheads="1"/>
            </p:cNvSpPr>
            <p:nvPr/>
          </p:nvSpPr>
          <p:spPr bwMode="auto">
            <a:xfrm>
              <a:off x="5162" y="324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8" name="Oval 410">
              <a:extLst>
                <a:ext uri="{FF2B5EF4-FFF2-40B4-BE49-F238E27FC236}">
                  <a16:creationId xmlns:a16="http://schemas.microsoft.com/office/drawing/2014/main" id="{9C489532-8529-41C5-AD58-F3D7BE290E82}"/>
                </a:ext>
              </a:extLst>
            </p:cNvPr>
            <p:cNvSpPr>
              <a:spLocks noChangeArrowheads="1"/>
            </p:cNvSpPr>
            <p:nvPr/>
          </p:nvSpPr>
          <p:spPr bwMode="auto">
            <a:xfrm>
              <a:off x="6256" y="288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9" name="Oval 411">
              <a:extLst>
                <a:ext uri="{FF2B5EF4-FFF2-40B4-BE49-F238E27FC236}">
                  <a16:creationId xmlns:a16="http://schemas.microsoft.com/office/drawing/2014/main" id="{B6528B7B-8A01-41DD-A39F-19448656D6EF}"/>
                </a:ext>
              </a:extLst>
            </p:cNvPr>
            <p:cNvSpPr>
              <a:spLocks noChangeArrowheads="1"/>
            </p:cNvSpPr>
            <p:nvPr/>
          </p:nvSpPr>
          <p:spPr bwMode="auto">
            <a:xfrm>
              <a:off x="5359" y="284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0" name="Oval 412">
              <a:extLst>
                <a:ext uri="{FF2B5EF4-FFF2-40B4-BE49-F238E27FC236}">
                  <a16:creationId xmlns:a16="http://schemas.microsoft.com/office/drawing/2014/main" id="{6465CD5D-27EE-4628-8146-1C95FB3160A3}"/>
                </a:ext>
              </a:extLst>
            </p:cNvPr>
            <p:cNvSpPr>
              <a:spLocks noChangeArrowheads="1"/>
            </p:cNvSpPr>
            <p:nvPr/>
          </p:nvSpPr>
          <p:spPr bwMode="auto">
            <a:xfrm>
              <a:off x="5807" y="322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1" name="Oval 413">
              <a:extLst>
                <a:ext uri="{FF2B5EF4-FFF2-40B4-BE49-F238E27FC236}">
                  <a16:creationId xmlns:a16="http://schemas.microsoft.com/office/drawing/2014/main" id="{2A0C631C-4620-428E-8A05-697AC5CE6996}"/>
                </a:ext>
              </a:extLst>
            </p:cNvPr>
            <p:cNvSpPr>
              <a:spLocks noChangeArrowheads="1"/>
            </p:cNvSpPr>
            <p:nvPr/>
          </p:nvSpPr>
          <p:spPr bwMode="auto">
            <a:xfrm>
              <a:off x="6193" y="346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2" name="Oval 414">
              <a:extLst>
                <a:ext uri="{FF2B5EF4-FFF2-40B4-BE49-F238E27FC236}">
                  <a16:creationId xmlns:a16="http://schemas.microsoft.com/office/drawing/2014/main" id="{E8BE3C4E-173B-49EE-AEEC-01004891795D}"/>
                </a:ext>
              </a:extLst>
            </p:cNvPr>
            <p:cNvSpPr>
              <a:spLocks noChangeArrowheads="1"/>
            </p:cNvSpPr>
            <p:nvPr/>
          </p:nvSpPr>
          <p:spPr bwMode="auto">
            <a:xfrm>
              <a:off x="6362" y="221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3" name="Oval 415">
              <a:extLst>
                <a:ext uri="{FF2B5EF4-FFF2-40B4-BE49-F238E27FC236}">
                  <a16:creationId xmlns:a16="http://schemas.microsoft.com/office/drawing/2014/main" id="{C6CA8174-BAFF-4465-AC82-3F5D389F758A}"/>
                </a:ext>
              </a:extLst>
            </p:cNvPr>
            <p:cNvSpPr>
              <a:spLocks noChangeArrowheads="1"/>
            </p:cNvSpPr>
            <p:nvPr/>
          </p:nvSpPr>
          <p:spPr bwMode="auto">
            <a:xfrm>
              <a:off x="6863" y="278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4" name="Oval 416">
              <a:extLst>
                <a:ext uri="{FF2B5EF4-FFF2-40B4-BE49-F238E27FC236}">
                  <a16:creationId xmlns:a16="http://schemas.microsoft.com/office/drawing/2014/main" id="{38791E5C-F306-4C4F-9A40-A6E5FAB8D2EE}"/>
                </a:ext>
              </a:extLst>
            </p:cNvPr>
            <p:cNvSpPr>
              <a:spLocks noChangeArrowheads="1"/>
            </p:cNvSpPr>
            <p:nvPr/>
          </p:nvSpPr>
          <p:spPr bwMode="auto">
            <a:xfrm>
              <a:off x="5117" y="277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5" name="Oval 417">
              <a:extLst>
                <a:ext uri="{FF2B5EF4-FFF2-40B4-BE49-F238E27FC236}">
                  <a16:creationId xmlns:a16="http://schemas.microsoft.com/office/drawing/2014/main" id="{C97C5105-7C80-4574-A141-C6AAB8B99670}"/>
                </a:ext>
              </a:extLst>
            </p:cNvPr>
            <p:cNvSpPr>
              <a:spLocks noChangeArrowheads="1"/>
            </p:cNvSpPr>
            <p:nvPr/>
          </p:nvSpPr>
          <p:spPr bwMode="auto">
            <a:xfrm>
              <a:off x="5745" y="2901"/>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6" name="Oval 418">
              <a:extLst>
                <a:ext uri="{FF2B5EF4-FFF2-40B4-BE49-F238E27FC236}">
                  <a16:creationId xmlns:a16="http://schemas.microsoft.com/office/drawing/2014/main" id="{A57581DC-9D7E-47F6-933C-DCB467D9BBCF}"/>
                </a:ext>
              </a:extLst>
            </p:cNvPr>
            <p:cNvSpPr>
              <a:spLocks noChangeArrowheads="1"/>
            </p:cNvSpPr>
            <p:nvPr/>
          </p:nvSpPr>
          <p:spPr bwMode="auto">
            <a:xfrm>
              <a:off x="6725" y="224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7" name="Oval 419">
              <a:extLst>
                <a:ext uri="{FF2B5EF4-FFF2-40B4-BE49-F238E27FC236}">
                  <a16:creationId xmlns:a16="http://schemas.microsoft.com/office/drawing/2014/main" id="{3B6389A6-4430-4754-98BC-BC5C8989D0F6}"/>
                </a:ext>
              </a:extLst>
            </p:cNvPr>
            <p:cNvSpPr>
              <a:spLocks noChangeArrowheads="1"/>
            </p:cNvSpPr>
            <p:nvPr/>
          </p:nvSpPr>
          <p:spPr bwMode="auto">
            <a:xfrm>
              <a:off x="5991" y="309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8" name="Oval 420">
              <a:extLst>
                <a:ext uri="{FF2B5EF4-FFF2-40B4-BE49-F238E27FC236}">
                  <a16:creationId xmlns:a16="http://schemas.microsoft.com/office/drawing/2014/main" id="{F13DBD32-FDE8-4165-9CEF-4F810E621745}"/>
                </a:ext>
              </a:extLst>
            </p:cNvPr>
            <p:cNvSpPr>
              <a:spLocks noChangeArrowheads="1"/>
            </p:cNvSpPr>
            <p:nvPr/>
          </p:nvSpPr>
          <p:spPr bwMode="auto">
            <a:xfrm>
              <a:off x="5717" y="307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9" name="Oval 421">
              <a:extLst>
                <a:ext uri="{FF2B5EF4-FFF2-40B4-BE49-F238E27FC236}">
                  <a16:creationId xmlns:a16="http://schemas.microsoft.com/office/drawing/2014/main" id="{42CDCA0C-FCE0-4B48-91EA-F85D314533C5}"/>
                </a:ext>
              </a:extLst>
            </p:cNvPr>
            <p:cNvSpPr>
              <a:spLocks noChangeArrowheads="1"/>
            </p:cNvSpPr>
            <p:nvPr/>
          </p:nvSpPr>
          <p:spPr bwMode="auto">
            <a:xfrm>
              <a:off x="6438" y="248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0" name="Oval 422">
              <a:extLst>
                <a:ext uri="{FF2B5EF4-FFF2-40B4-BE49-F238E27FC236}">
                  <a16:creationId xmlns:a16="http://schemas.microsoft.com/office/drawing/2014/main" id="{BA33D4F9-F060-4F5C-9FE0-2C8076C71464}"/>
                </a:ext>
              </a:extLst>
            </p:cNvPr>
            <p:cNvSpPr>
              <a:spLocks noChangeArrowheads="1"/>
            </p:cNvSpPr>
            <p:nvPr/>
          </p:nvSpPr>
          <p:spPr bwMode="auto">
            <a:xfrm>
              <a:off x="5624" y="257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 name="Oval 423">
              <a:extLst>
                <a:ext uri="{FF2B5EF4-FFF2-40B4-BE49-F238E27FC236}">
                  <a16:creationId xmlns:a16="http://schemas.microsoft.com/office/drawing/2014/main" id="{250C0498-BF90-4181-B173-4D9EABC35847}"/>
                </a:ext>
              </a:extLst>
            </p:cNvPr>
            <p:cNvSpPr>
              <a:spLocks noChangeArrowheads="1"/>
            </p:cNvSpPr>
            <p:nvPr/>
          </p:nvSpPr>
          <p:spPr bwMode="auto">
            <a:xfrm>
              <a:off x="6193" y="371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 name="Oval 424">
              <a:extLst>
                <a:ext uri="{FF2B5EF4-FFF2-40B4-BE49-F238E27FC236}">
                  <a16:creationId xmlns:a16="http://schemas.microsoft.com/office/drawing/2014/main" id="{18F33D46-915E-4C76-8E87-1E922B507156}"/>
                </a:ext>
              </a:extLst>
            </p:cNvPr>
            <p:cNvSpPr>
              <a:spLocks noChangeArrowheads="1"/>
            </p:cNvSpPr>
            <p:nvPr/>
          </p:nvSpPr>
          <p:spPr bwMode="auto">
            <a:xfrm>
              <a:off x="5141" y="320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 name="Oval 425">
              <a:extLst>
                <a:ext uri="{FF2B5EF4-FFF2-40B4-BE49-F238E27FC236}">
                  <a16:creationId xmlns:a16="http://schemas.microsoft.com/office/drawing/2014/main" id="{88937AAE-726D-4A51-AB1A-BDE788B9E7DF}"/>
                </a:ext>
              </a:extLst>
            </p:cNvPr>
            <p:cNvSpPr>
              <a:spLocks noChangeArrowheads="1"/>
            </p:cNvSpPr>
            <p:nvPr/>
          </p:nvSpPr>
          <p:spPr bwMode="auto">
            <a:xfrm>
              <a:off x="5843" y="371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 name="Oval 426">
              <a:extLst>
                <a:ext uri="{FF2B5EF4-FFF2-40B4-BE49-F238E27FC236}">
                  <a16:creationId xmlns:a16="http://schemas.microsoft.com/office/drawing/2014/main" id="{307B28B7-BEB1-495A-93AC-41478517E1A7}"/>
                </a:ext>
              </a:extLst>
            </p:cNvPr>
            <p:cNvSpPr>
              <a:spLocks noChangeArrowheads="1"/>
            </p:cNvSpPr>
            <p:nvPr/>
          </p:nvSpPr>
          <p:spPr bwMode="auto">
            <a:xfrm>
              <a:off x="6139" y="177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 name="Oval 427">
              <a:extLst>
                <a:ext uri="{FF2B5EF4-FFF2-40B4-BE49-F238E27FC236}">
                  <a16:creationId xmlns:a16="http://schemas.microsoft.com/office/drawing/2014/main" id="{FBB0D84D-BB37-4B3E-8D66-432C767B7ABD}"/>
                </a:ext>
              </a:extLst>
            </p:cNvPr>
            <p:cNvSpPr>
              <a:spLocks noChangeArrowheads="1"/>
            </p:cNvSpPr>
            <p:nvPr/>
          </p:nvSpPr>
          <p:spPr bwMode="auto">
            <a:xfrm>
              <a:off x="6388" y="321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 name="Oval 428">
              <a:extLst>
                <a:ext uri="{FF2B5EF4-FFF2-40B4-BE49-F238E27FC236}">
                  <a16:creationId xmlns:a16="http://schemas.microsoft.com/office/drawing/2014/main" id="{0C0260D1-CFCE-4582-B4FF-355DF4133D7B}"/>
                </a:ext>
              </a:extLst>
            </p:cNvPr>
            <p:cNvSpPr>
              <a:spLocks noChangeArrowheads="1"/>
            </p:cNvSpPr>
            <p:nvPr/>
          </p:nvSpPr>
          <p:spPr bwMode="auto">
            <a:xfrm>
              <a:off x="5073" y="292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 name="Oval 429">
              <a:extLst>
                <a:ext uri="{FF2B5EF4-FFF2-40B4-BE49-F238E27FC236}">
                  <a16:creationId xmlns:a16="http://schemas.microsoft.com/office/drawing/2014/main" id="{74E27B03-5004-4572-BDE6-761D3075E61C}"/>
                </a:ext>
              </a:extLst>
            </p:cNvPr>
            <p:cNvSpPr>
              <a:spLocks noChangeArrowheads="1"/>
            </p:cNvSpPr>
            <p:nvPr/>
          </p:nvSpPr>
          <p:spPr bwMode="auto">
            <a:xfrm>
              <a:off x="6594" y="245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8" name="Oval 430">
              <a:extLst>
                <a:ext uri="{FF2B5EF4-FFF2-40B4-BE49-F238E27FC236}">
                  <a16:creationId xmlns:a16="http://schemas.microsoft.com/office/drawing/2014/main" id="{C16B3A5F-095F-48C8-BCED-4129C88AC664}"/>
                </a:ext>
              </a:extLst>
            </p:cNvPr>
            <p:cNvSpPr>
              <a:spLocks noChangeArrowheads="1"/>
            </p:cNvSpPr>
            <p:nvPr/>
          </p:nvSpPr>
          <p:spPr bwMode="auto">
            <a:xfrm>
              <a:off x="6540" y="353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9" name="Oval 431">
              <a:extLst>
                <a:ext uri="{FF2B5EF4-FFF2-40B4-BE49-F238E27FC236}">
                  <a16:creationId xmlns:a16="http://schemas.microsoft.com/office/drawing/2014/main" id="{BB01DDAE-6120-44F6-A151-2FBB393418F6}"/>
                </a:ext>
              </a:extLst>
            </p:cNvPr>
            <p:cNvSpPr>
              <a:spLocks noChangeArrowheads="1"/>
            </p:cNvSpPr>
            <p:nvPr/>
          </p:nvSpPr>
          <p:spPr bwMode="auto">
            <a:xfrm>
              <a:off x="5471" y="316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0" name="Oval 432">
              <a:extLst>
                <a:ext uri="{FF2B5EF4-FFF2-40B4-BE49-F238E27FC236}">
                  <a16:creationId xmlns:a16="http://schemas.microsoft.com/office/drawing/2014/main" id="{2177E14B-68D6-4F94-B6BB-D6AC730B5845}"/>
                </a:ext>
              </a:extLst>
            </p:cNvPr>
            <p:cNvSpPr>
              <a:spLocks noChangeArrowheads="1"/>
            </p:cNvSpPr>
            <p:nvPr/>
          </p:nvSpPr>
          <p:spPr bwMode="auto">
            <a:xfrm>
              <a:off x="5944" y="335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 name="Oval 433">
              <a:extLst>
                <a:ext uri="{FF2B5EF4-FFF2-40B4-BE49-F238E27FC236}">
                  <a16:creationId xmlns:a16="http://schemas.microsoft.com/office/drawing/2014/main" id="{B562CD2A-3FED-413E-B59F-01EDDE9BD026}"/>
                </a:ext>
              </a:extLst>
            </p:cNvPr>
            <p:cNvSpPr>
              <a:spLocks noChangeArrowheads="1"/>
            </p:cNvSpPr>
            <p:nvPr/>
          </p:nvSpPr>
          <p:spPr bwMode="auto">
            <a:xfrm>
              <a:off x="5958" y="252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2" name="Oval 434">
              <a:extLst>
                <a:ext uri="{FF2B5EF4-FFF2-40B4-BE49-F238E27FC236}">
                  <a16:creationId xmlns:a16="http://schemas.microsoft.com/office/drawing/2014/main" id="{55A7F25E-759D-4C65-9743-9A8DD1833D69}"/>
                </a:ext>
              </a:extLst>
            </p:cNvPr>
            <p:cNvSpPr>
              <a:spLocks noChangeArrowheads="1"/>
            </p:cNvSpPr>
            <p:nvPr/>
          </p:nvSpPr>
          <p:spPr bwMode="auto">
            <a:xfrm>
              <a:off x="5124" y="305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3" name="Oval 435">
              <a:extLst>
                <a:ext uri="{FF2B5EF4-FFF2-40B4-BE49-F238E27FC236}">
                  <a16:creationId xmlns:a16="http://schemas.microsoft.com/office/drawing/2014/main" id="{203C53F1-03EB-47A0-B7E8-FAD8924F2598}"/>
                </a:ext>
              </a:extLst>
            </p:cNvPr>
            <p:cNvSpPr>
              <a:spLocks noChangeArrowheads="1"/>
            </p:cNvSpPr>
            <p:nvPr/>
          </p:nvSpPr>
          <p:spPr bwMode="auto">
            <a:xfrm>
              <a:off x="5542" y="190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4" name="Oval 436">
              <a:extLst>
                <a:ext uri="{FF2B5EF4-FFF2-40B4-BE49-F238E27FC236}">
                  <a16:creationId xmlns:a16="http://schemas.microsoft.com/office/drawing/2014/main" id="{600C213C-5683-4F98-87A7-03DEC07F779B}"/>
                </a:ext>
              </a:extLst>
            </p:cNvPr>
            <p:cNvSpPr>
              <a:spLocks noChangeArrowheads="1"/>
            </p:cNvSpPr>
            <p:nvPr/>
          </p:nvSpPr>
          <p:spPr bwMode="auto">
            <a:xfrm>
              <a:off x="5482" y="313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5" name="Oval 437">
              <a:extLst>
                <a:ext uri="{FF2B5EF4-FFF2-40B4-BE49-F238E27FC236}">
                  <a16:creationId xmlns:a16="http://schemas.microsoft.com/office/drawing/2014/main" id="{50FBA833-E30D-40E3-B9CF-5F8E576A85DE}"/>
                </a:ext>
              </a:extLst>
            </p:cNvPr>
            <p:cNvSpPr>
              <a:spLocks noChangeArrowheads="1"/>
            </p:cNvSpPr>
            <p:nvPr/>
          </p:nvSpPr>
          <p:spPr bwMode="auto">
            <a:xfrm>
              <a:off x="6142" y="218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6" name="Oval 438">
              <a:extLst>
                <a:ext uri="{FF2B5EF4-FFF2-40B4-BE49-F238E27FC236}">
                  <a16:creationId xmlns:a16="http://schemas.microsoft.com/office/drawing/2014/main" id="{82BD17A1-D3B4-4D99-AB94-2B515FCBFA3E}"/>
                </a:ext>
              </a:extLst>
            </p:cNvPr>
            <p:cNvSpPr>
              <a:spLocks noChangeArrowheads="1"/>
            </p:cNvSpPr>
            <p:nvPr/>
          </p:nvSpPr>
          <p:spPr bwMode="auto">
            <a:xfrm>
              <a:off x="6794" y="239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7" name="Oval 439">
              <a:extLst>
                <a:ext uri="{FF2B5EF4-FFF2-40B4-BE49-F238E27FC236}">
                  <a16:creationId xmlns:a16="http://schemas.microsoft.com/office/drawing/2014/main" id="{425554B8-DCD3-4110-83A1-A389EF942735}"/>
                </a:ext>
              </a:extLst>
            </p:cNvPr>
            <p:cNvSpPr>
              <a:spLocks noChangeArrowheads="1"/>
            </p:cNvSpPr>
            <p:nvPr/>
          </p:nvSpPr>
          <p:spPr bwMode="auto">
            <a:xfrm>
              <a:off x="6848" y="276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8" name="Oval 440">
              <a:extLst>
                <a:ext uri="{FF2B5EF4-FFF2-40B4-BE49-F238E27FC236}">
                  <a16:creationId xmlns:a16="http://schemas.microsoft.com/office/drawing/2014/main" id="{C325ED6D-A638-4859-BE7D-6842683D747F}"/>
                </a:ext>
              </a:extLst>
            </p:cNvPr>
            <p:cNvSpPr>
              <a:spLocks noChangeArrowheads="1"/>
            </p:cNvSpPr>
            <p:nvPr/>
          </p:nvSpPr>
          <p:spPr bwMode="auto">
            <a:xfrm>
              <a:off x="5727" y="225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9" name="Oval 441">
              <a:extLst>
                <a:ext uri="{FF2B5EF4-FFF2-40B4-BE49-F238E27FC236}">
                  <a16:creationId xmlns:a16="http://schemas.microsoft.com/office/drawing/2014/main" id="{7E1177B2-5A9C-48B0-8126-AEFDAAEF32DC}"/>
                </a:ext>
              </a:extLst>
            </p:cNvPr>
            <p:cNvSpPr>
              <a:spLocks noChangeArrowheads="1"/>
            </p:cNvSpPr>
            <p:nvPr/>
          </p:nvSpPr>
          <p:spPr bwMode="auto">
            <a:xfrm>
              <a:off x="5953" y="285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0" name="Oval 442">
              <a:extLst>
                <a:ext uri="{FF2B5EF4-FFF2-40B4-BE49-F238E27FC236}">
                  <a16:creationId xmlns:a16="http://schemas.microsoft.com/office/drawing/2014/main" id="{3DD19FE1-1A2D-47DC-9E61-C88B58931C57}"/>
                </a:ext>
              </a:extLst>
            </p:cNvPr>
            <p:cNvSpPr>
              <a:spLocks noChangeArrowheads="1"/>
            </p:cNvSpPr>
            <p:nvPr/>
          </p:nvSpPr>
          <p:spPr bwMode="auto">
            <a:xfrm>
              <a:off x="5619" y="181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1" name="Oval 443">
              <a:extLst>
                <a:ext uri="{FF2B5EF4-FFF2-40B4-BE49-F238E27FC236}">
                  <a16:creationId xmlns:a16="http://schemas.microsoft.com/office/drawing/2014/main" id="{6E9EABAF-CF20-4278-941C-815FB531DE56}"/>
                </a:ext>
              </a:extLst>
            </p:cNvPr>
            <p:cNvSpPr>
              <a:spLocks noChangeArrowheads="1"/>
            </p:cNvSpPr>
            <p:nvPr/>
          </p:nvSpPr>
          <p:spPr bwMode="auto">
            <a:xfrm>
              <a:off x="5411" y="266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2" name="Oval 444">
              <a:extLst>
                <a:ext uri="{FF2B5EF4-FFF2-40B4-BE49-F238E27FC236}">
                  <a16:creationId xmlns:a16="http://schemas.microsoft.com/office/drawing/2014/main" id="{D849FDAF-7925-4A31-A34B-21EBEDA0ABE5}"/>
                </a:ext>
              </a:extLst>
            </p:cNvPr>
            <p:cNvSpPr>
              <a:spLocks noChangeArrowheads="1"/>
            </p:cNvSpPr>
            <p:nvPr/>
          </p:nvSpPr>
          <p:spPr bwMode="auto">
            <a:xfrm>
              <a:off x="5620" y="243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3" name="Oval 445">
              <a:extLst>
                <a:ext uri="{FF2B5EF4-FFF2-40B4-BE49-F238E27FC236}">
                  <a16:creationId xmlns:a16="http://schemas.microsoft.com/office/drawing/2014/main" id="{2BC46E37-41B8-4DD4-AB77-8D5AA008D7F7}"/>
                </a:ext>
              </a:extLst>
            </p:cNvPr>
            <p:cNvSpPr>
              <a:spLocks noChangeArrowheads="1"/>
            </p:cNvSpPr>
            <p:nvPr/>
          </p:nvSpPr>
          <p:spPr bwMode="auto">
            <a:xfrm>
              <a:off x="5719" y="279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4" name="Oval 446">
              <a:extLst>
                <a:ext uri="{FF2B5EF4-FFF2-40B4-BE49-F238E27FC236}">
                  <a16:creationId xmlns:a16="http://schemas.microsoft.com/office/drawing/2014/main" id="{6E9A24C4-30C6-421F-A31A-73CFE144E172}"/>
                </a:ext>
              </a:extLst>
            </p:cNvPr>
            <p:cNvSpPr>
              <a:spLocks noChangeArrowheads="1"/>
            </p:cNvSpPr>
            <p:nvPr/>
          </p:nvSpPr>
          <p:spPr bwMode="auto">
            <a:xfrm>
              <a:off x="6315" y="3055"/>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5" name="Oval 447">
              <a:extLst>
                <a:ext uri="{FF2B5EF4-FFF2-40B4-BE49-F238E27FC236}">
                  <a16:creationId xmlns:a16="http://schemas.microsoft.com/office/drawing/2014/main" id="{32FA2E83-CD72-4078-B82E-022DD983806F}"/>
                </a:ext>
              </a:extLst>
            </p:cNvPr>
            <p:cNvSpPr>
              <a:spLocks noChangeArrowheads="1"/>
            </p:cNvSpPr>
            <p:nvPr/>
          </p:nvSpPr>
          <p:spPr bwMode="auto">
            <a:xfrm>
              <a:off x="5388" y="340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6" name="Oval 448">
              <a:extLst>
                <a:ext uri="{FF2B5EF4-FFF2-40B4-BE49-F238E27FC236}">
                  <a16:creationId xmlns:a16="http://schemas.microsoft.com/office/drawing/2014/main" id="{31F66A93-5857-4BAD-B4A2-1E6D11A70F6A}"/>
                </a:ext>
              </a:extLst>
            </p:cNvPr>
            <p:cNvSpPr>
              <a:spLocks noChangeArrowheads="1"/>
            </p:cNvSpPr>
            <p:nvPr/>
          </p:nvSpPr>
          <p:spPr bwMode="auto">
            <a:xfrm>
              <a:off x="5940" y="291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7" name="Oval 449">
              <a:extLst>
                <a:ext uri="{FF2B5EF4-FFF2-40B4-BE49-F238E27FC236}">
                  <a16:creationId xmlns:a16="http://schemas.microsoft.com/office/drawing/2014/main" id="{1C06EC40-25BA-4497-BA14-9E50F492A3F4}"/>
                </a:ext>
              </a:extLst>
            </p:cNvPr>
            <p:cNvSpPr>
              <a:spLocks noChangeArrowheads="1"/>
            </p:cNvSpPr>
            <p:nvPr/>
          </p:nvSpPr>
          <p:spPr bwMode="auto">
            <a:xfrm>
              <a:off x="5985" y="252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8" name="Oval 450">
              <a:extLst>
                <a:ext uri="{FF2B5EF4-FFF2-40B4-BE49-F238E27FC236}">
                  <a16:creationId xmlns:a16="http://schemas.microsoft.com/office/drawing/2014/main" id="{EF4EFF21-EE6E-4E44-9D17-FFCD78EFD06E}"/>
                </a:ext>
              </a:extLst>
            </p:cNvPr>
            <p:cNvSpPr>
              <a:spLocks noChangeArrowheads="1"/>
            </p:cNvSpPr>
            <p:nvPr/>
          </p:nvSpPr>
          <p:spPr bwMode="auto">
            <a:xfrm>
              <a:off x="5971" y="316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9" name="Oval 451">
              <a:extLst>
                <a:ext uri="{FF2B5EF4-FFF2-40B4-BE49-F238E27FC236}">
                  <a16:creationId xmlns:a16="http://schemas.microsoft.com/office/drawing/2014/main" id="{77C20FEC-5FCD-4D51-B213-29E6877D46D2}"/>
                </a:ext>
              </a:extLst>
            </p:cNvPr>
            <p:cNvSpPr>
              <a:spLocks noChangeArrowheads="1"/>
            </p:cNvSpPr>
            <p:nvPr/>
          </p:nvSpPr>
          <p:spPr bwMode="auto">
            <a:xfrm>
              <a:off x="6370" y="340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0" name="Oval 452">
              <a:extLst>
                <a:ext uri="{FF2B5EF4-FFF2-40B4-BE49-F238E27FC236}">
                  <a16:creationId xmlns:a16="http://schemas.microsoft.com/office/drawing/2014/main" id="{E62D0FE8-B42F-4F12-B0C3-64DFB02D90C8}"/>
                </a:ext>
              </a:extLst>
            </p:cNvPr>
            <p:cNvSpPr>
              <a:spLocks noChangeArrowheads="1"/>
            </p:cNvSpPr>
            <p:nvPr/>
          </p:nvSpPr>
          <p:spPr bwMode="auto">
            <a:xfrm>
              <a:off x="6801" y="237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1" name="Oval 453">
              <a:extLst>
                <a:ext uri="{FF2B5EF4-FFF2-40B4-BE49-F238E27FC236}">
                  <a16:creationId xmlns:a16="http://schemas.microsoft.com/office/drawing/2014/main" id="{9722DFAA-D3FC-4B1F-907D-76AB227F6FF1}"/>
                </a:ext>
              </a:extLst>
            </p:cNvPr>
            <p:cNvSpPr>
              <a:spLocks noChangeArrowheads="1"/>
            </p:cNvSpPr>
            <p:nvPr/>
          </p:nvSpPr>
          <p:spPr bwMode="auto">
            <a:xfrm>
              <a:off x="5149" y="308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2" name="Oval 454">
              <a:extLst>
                <a:ext uri="{FF2B5EF4-FFF2-40B4-BE49-F238E27FC236}">
                  <a16:creationId xmlns:a16="http://schemas.microsoft.com/office/drawing/2014/main" id="{2B1D38BB-0808-47A4-B121-DEC5D0D1E2BB}"/>
                </a:ext>
              </a:extLst>
            </p:cNvPr>
            <p:cNvSpPr>
              <a:spLocks noChangeArrowheads="1"/>
            </p:cNvSpPr>
            <p:nvPr/>
          </p:nvSpPr>
          <p:spPr bwMode="auto">
            <a:xfrm>
              <a:off x="6595" y="252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3" name="Oval 455">
              <a:extLst>
                <a:ext uri="{FF2B5EF4-FFF2-40B4-BE49-F238E27FC236}">
                  <a16:creationId xmlns:a16="http://schemas.microsoft.com/office/drawing/2014/main" id="{41CBAF62-07C7-4328-B95D-A8256CC627A3}"/>
                </a:ext>
              </a:extLst>
            </p:cNvPr>
            <p:cNvSpPr>
              <a:spLocks noChangeArrowheads="1"/>
            </p:cNvSpPr>
            <p:nvPr/>
          </p:nvSpPr>
          <p:spPr bwMode="auto">
            <a:xfrm>
              <a:off x="5320" y="216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4" name="Oval 456">
              <a:extLst>
                <a:ext uri="{FF2B5EF4-FFF2-40B4-BE49-F238E27FC236}">
                  <a16:creationId xmlns:a16="http://schemas.microsoft.com/office/drawing/2014/main" id="{8C9B8BAD-F843-454A-8B37-4C7BF948D0AA}"/>
                </a:ext>
              </a:extLst>
            </p:cNvPr>
            <p:cNvSpPr>
              <a:spLocks noChangeArrowheads="1"/>
            </p:cNvSpPr>
            <p:nvPr/>
          </p:nvSpPr>
          <p:spPr bwMode="auto">
            <a:xfrm>
              <a:off x="5584" y="193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5" name="Oval 457">
              <a:extLst>
                <a:ext uri="{FF2B5EF4-FFF2-40B4-BE49-F238E27FC236}">
                  <a16:creationId xmlns:a16="http://schemas.microsoft.com/office/drawing/2014/main" id="{E8CC3C16-B1FD-48DA-8C00-7BF1BC60B51C}"/>
                </a:ext>
              </a:extLst>
            </p:cNvPr>
            <p:cNvSpPr>
              <a:spLocks noChangeArrowheads="1"/>
            </p:cNvSpPr>
            <p:nvPr/>
          </p:nvSpPr>
          <p:spPr bwMode="auto">
            <a:xfrm>
              <a:off x="6036" y="336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6" name="Oval 458">
              <a:extLst>
                <a:ext uri="{FF2B5EF4-FFF2-40B4-BE49-F238E27FC236}">
                  <a16:creationId xmlns:a16="http://schemas.microsoft.com/office/drawing/2014/main" id="{F096498C-365F-43C4-BEAE-E3AA787DE1DA}"/>
                </a:ext>
              </a:extLst>
            </p:cNvPr>
            <p:cNvSpPr>
              <a:spLocks noChangeArrowheads="1"/>
            </p:cNvSpPr>
            <p:nvPr/>
          </p:nvSpPr>
          <p:spPr bwMode="auto">
            <a:xfrm>
              <a:off x="6720" y="27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7" name="Oval 459">
              <a:extLst>
                <a:ext uri="{FF2B5EF4-FFF2-40B4-BE49-F238E27FC236}">
                  <a16:creationId xmlns:a16="http://schemas.microsoft.com/office/drawing/2014/main" id="{E2A09DEF-D645-4881-A0EC-B74A3858BD90}"/>
                </a:ext>
              </a:extLst>
            </p:cNvPr>
            <p:cNvSpPr>
              <a:spLocks noChangeArrowheads="1"/>
            </p:cNvSpPr>
            <p:nvPr/>
          </p:nvSpPr>
          <p:spPr bwMode="auto">
            <a:xfrm>
              <a:off x="5807" y="2747"/>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8" name="Oval 460">
              <a:extLst>
                <a:ext uri="{FF2B5EF4-FFF2-40B4-BE49-F238E27FC236}">
                  <a16:creationId xmlns:a16="http://schemas.microsoft.com/office/drawing/2014/main" id="{67452E5C-8521-4245-9F2E-5784AACBCE1A}"/>
                </a:ext>
              </a:extLst>
            </p:cNvPr>
            <p:cNvSpPr>
              <a:spLocks noChangeArrowheads="1"/>
            </p:cNvSpPr>
            <p:nvPr/>
          </p:nvSpPr>
          <p:spPr bwMode="auto">
            <a:xfrm>
              <a:off x="5655" y="250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9" name="Oval 461">
              <a:extLst>
                <a:ext uri="{FF2B5EF4-FFF2-40B4-BE49-F238E27FC236}">
                  <a16:creationId xmlns:a16="http://schemas.microsoft.com/office/drawing/2014/main" id="{3DF3E09C-0B93-4A0C-9E9D-2B5DD1800903}"/>
                </a:ext>
              </a:extLst>
            </p:cNvPr>
            <p:cNvSpPr>
              <a:spLocks noChangeArrowheads="1"/>
            </p:cNvSpPr>
            <p:nvPr/>
          </p:nvSpPr>
          <p:spPr bwMode="auto">
            <a:xfrm>
              <a:off x="6272" y="275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0" name="Oval 462">
              <a:extLst>
                <a:ext uri="{FF2B5EF4-FFF2-40B4-BE49-F238E27FC236}">
                  <a16:creationId xmlns:a16="http://schemas.microsoft.com/office/drawing/2014/main" id="{9BB504B3-88E5-4BEB-9539-85E0BF56E130}"/>
                </a:ext>
              </a:extLst>
            </p:cNvPr>
            <p:cNvSpPr>
              <a:spLocks noChangeArrowheads="1"/>
            </p:cNvSpPr>
            <p:nvPr/>
          </p:nvSpPr>
          <p:spPr bwMode="auto">
            <a:xfrm>
              <a:off x="6800" y="312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1" name="Oval 463">
              <a:extLst>
                <a:ext uri="{FF2B5EF4-FFF2-40B4-BE49-F238E27FC236}">
                  <a16:creationId xmlns:a16="http://schemas.microsoft.com/office/drawing/2014/main" id="{B3C39A49-710E-46FE-AC6E-0B1219636F0E}"/>
                </a:ext>
              </a:extLst>
            </p:cNvPr>
            <p:cNvSpPr>
              <a:spLocks noChangeArrowheads="1"/>
            </p:cNvSpPr>
            <p:nvPr/>
          </p:nvSpPr>
          <p:spPr bwMode="auto">
            <a:xfrm>
              <a:off x="5611" y="204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2" name="Oval 464">
              <a:extLst>
                <a:ext uri="{FF2B5EF4-FFF2-40B4-BE49-F238E27FC236}">
                  <a16:creationId xmlns:a16="http://schemas.microsoft.com/office/drawing/2014/main" id="{CFA1CAFB-EF34-4485-8020-9ECC47E7B87D}"/>
                </a:ext>
              </a:extLst>
            </p:cNvPr>
            <p:cNvSpPr>
              <a:spLocks noChangeArrowheads="1"/>
            </p:cNvSpPr>
            <p:nvPr/>
          </p:nvSpPr>
          <p:spPr bwMode="auto">
            <a:xfrm>
              <a:off x="6069" y="2604"/>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3" name="Oval 465">
              <a:extLst>
                <a:ext uri="{FF2B5EF4-FFF2-40B4-BE49-F238E27FC236}">
                  <a16:creationId xmlns:a16="http://schemas.microsoft.com/office/drawing/2014/main" id="{7AF1441D-3915-4B3C-BECC-0FAF33E3B3D0}"/>
                </a:ext>
              </a:extLst>
            </p:cNvPr>
            <p:cNvSpPr>
              <a:spLocks noChangeArrowheads="1"/>
            </p:cNvSpPr>
            <p:nvPr/>
          </p:nvSpPr>
          <p:spPr bwMode="auto">
            <a:xfrm>
              <a:off x="5763" y="377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 name="Oval 466">
              <a:extLst>
                <a:ext uri="{FF2B5EF4-FFF2-40B4-BE49-F238E27FC236}">
                  <a16:creationId xmlns:a16="http://schemas.microsoft.com/office/drawing/2014/main" id="{72F2E703-B6ED-4F39-AF93-13E4E3C0939B}"/>
                </a:ext>
              </a:extLst>
            </p:cNvPr>
            <p:cNvSpPr>
              <a:spLocks noChangeArrowheads="1"/>
            </p:cNvSpPr>
            <p:nvPr/>
          </p:nvSpPr>
          <p:spPr bwMode="auto">
            <a:xfrm>
              <a:off x="5592" y="307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5" name="Oval 467">
              <a:extLst>
                <a:ext uri="{FF2B5EF4-FFF2-40B4-BE49-F238E27FC236}">
                  <a16:creationId xmlns:a16="http://schemas.microsoft.com/office/drawing/2014/main" id="{1C3AB782-683E-4985-9AA8-BFAAEFE6E0D0}"/>
                </a:ext>
              </a:extLst>
            </p:cNvPr>
            <p:cNvSpPr>
              <a:spLocks noChangeArrowheads="1"/>
            </p:cNvSpPr>
            <p:nvPr/>
          </p:nvSpPr>
          <p:spPr bwMode="auto">
            <a:xfrm>
              <a:off x="5924" y="333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6" name="Oval 468">
              <a:extLst>
                <a:ext uri="{FF2B5EF4-FFF2-40B4-BE49-F238E27FC236}">
                  <a16:creationId xmlns:a16="http://schemas.microsoft.com/office/drawing/2014/main" id="{3E25841D-420F-4E2E-8198-371CF04DC3F1}"/>
                </a:ext>
              </a:extLst>
            </p:cNvPr>
            <p:cNvSpPr>
              <a:spLocks noChangeArrowheads="1"/>
            </p:cNvSpPr>
            <p:nvPr/>
          </p:nvSpPr>
          <p:spPr bwMode="auto">
            <a:xfrm>
              <a:off x="6139" y="271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7" name="Oval 469">
              <a:extLst>
                <a:ext uri="{FF2B5EF4-FFF2-40B4-BE49-F238E27FC236}">
                  <a16:creationId xmlns:a16="http://schemas.microsoft.com/office/drawing/2014/main" id="{56010468-1BA0-4E0E-AE89-60371DB6545F}"/>
                </a:ext>
              </a:extLst>
            </p:cNvPr>
            <p:cNvSpPr>
              <a:spLocks noChangeArrowheads="1"/>
            </p:cNvSpPr>
            <p:nvPr/>
          </p:nvSpPr>
          <p:spPr bwMode="auto">
            <a:xfrm>
              <a:off x="5836" y="17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8" name="Oval 470">
              <a:extLst>
                <a:ext uri="{FF2B5EF4-FFF2-40B4-BE49-F238E27FC236}">
                  <a16:creationId xmlns:a16="http://schemas.microsoft.com/office/drawing/2014/main" id="{4E2668F6-8D49-4AA4-9867-728910559C5F}"/>
                </a:ext>
              </a:extLst>
            </p:cNvPr>
            <p:cNvSpPr>
              <a:spLocks noChangeArrowheads="1"/>
            </p:cNvSpPr>
            <p:nvPr/>
          </p:nvSpPr>
          <p:spPr bwMode="auto">
            <a:xfrm>
              <a:off x="5851" y="362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9" name="Oval 471">
              <a:extLst>
                <a:ext uri="{FF2B5EF4-FFF2-40B4-BE49-F238E27FC236}">
                  <a16:creationId xmlns:a16="http://schemas.microsoft.com/office/drawing/2014/main" id="{A33AB7BD-C3BF-48A8-89B6-7DABE3405CF5}"/>
                </a:ext>
              </a:extLst>
            </p:cNvPr>
            <p:cNvSpPr>
              <a:spLocks noChangeArrowheads="1"/>
            </p:cNvSpPr>
            <p:nvPr/>
          </p:nvSpPr>
          <p:spPr bwMode="auto">
            <a:xfrm>
              <a:off x="5616" y="319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0" name="Oval 472">
              <a:extLst>
                <a:ext uri="{FF2B5EF4-FFF2-40B4-BE49-F238E27FC236}">
                  <a16:creationId xmlns:a16="http://schemas.microsoft.com/office/drawing/2014/main" id="{55334AB7-1ACC-498E-8FCA-DC035DE14BDF}"/>
                </a:ext>
              </a:extLst>
            </p:cNvPr>
            <p:cNvSpPr>
              <a:spLocks noChangeArrowheads="1"/>
            </p:cNvSpPr>
            <p:nvPr/>
          </p:nvSpPr>
          <p:spPr bwMode="auto">
            <a:xfrm>
              <a:off x="6434" y="321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 name="Oval 473">
              <a:extLst>
                <a:ext uri="{FF2B5EF4-FFF2-40B4-BE49-F238E27FC236}">
                  <a16:creationId xmlns:a16="http://schemas.microsoft.com/office/drawing/2014/main" id="{855B32A8-D589-466C-A646-BFA1F514032B}"/>
                </a:ext>
              </a:extLst>
            </p:cNvPr>
            <p:cNvSpPr>
              <a:spLocks noChangeArrowheads="1"/>
            </p:cNvSpPr>
            <p:nvPr/>
          </p:nvSpPr>
          <p:spPr bwMode="auto">
            <a:xfrm>
              <a:off x="5425" y="205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 name="Oval 474">
              <a:extLst>
                <a:ext uri="{FF2B5EF4-FFF2-40B4-BE49-F238E27FC236}">
                  <a16:creationId xmlns:a16="http://schemas.microsoft.com/office/drawing/2014/main" id="{C70B2972-6732-4284-B014-698EBE002FC3}"/>
                </a:ext>
              </a:extLst>
            </p:cNvPr>
            <p:cNvSpPr>
              <a:spLocks noChangeArrowheads="1"/>
            </p:cNvSpPr>
            <p:nvPr/>
          </p:nvSpPr>
          <p:spPr bwMode="auto">
            <a:xfrm>
              <a:off x="5989" y="253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 name="Oval 475">
              <a:extLst>
                <a:ext uri="{FF2B5EF4-FFF2-40B4-BE49-F238E27FC236}">
                  <a16:creationId xmlns:a16="http://schemas.microsoft.com/office/drawing/2014/main" id="{9151FA31-7B4E-4F99-8412-9A1FACF9394C}"/>
                </a:ext>
              </a:extLst>
            </p:cNvPr>
            <p:cNvSpPr>
              <a:spLocks noChangeArrowheads="1"/>
            </p:cNvSpPr>
            <p:nvPr/>
          </p:nvSpPr>
          <p:spPr bwMode="auto">
            <a:xfrm>
              <a:off x="5367" y="246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4" name="Oval 476">
              <a:extLst>
                <a:ext uri="{FF2B5EF4-FFF2-40B4-BE49-F238E27FC236}">
                  <a16:creationId xmlns:a16="http://schemas.microsoft.com/office/drawing/2014/main" id="{D85C6431-EC13-4ABF-ADBA-5FBEB55747AD}"/>
                </a:ext>
              </a:extLst>
            </p:cNvPr>
            <p:cNvSpPr>
              <a:spLocks noChangeArrowheads="1"/>
            </p:cNvSpPr>
            <p:nvPr/>
          </p:nvSpPr>
          <p:spPr bwMode="auto">
            <a:xfrm>
              <a:off x="6280" y="222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 name="Oval 477">
              <a:extLst>
                <a:ext uri="{FF2B5EF4-FFF2-40B4-BE49-F238E27FC236}">
                  <a16:creationId xmlns:a16="http://schemas.microsoft.com/office/drawing/2014/main" id="{1570DF06-B0D0-4A94-9234-4EF463B5FC94}"/>
                </a:ext>
              </a:extLst>
            </p:cNvPr>
            <p:cNvSpPr>
              <a:spLocks noChangeArrowheads="1"/>
            </p:cNvSpPr>
            <p:nvPr/>
          </p:nvSpPr>
          <p:spPr bwMode="auto">
            <a:xfrm>
              <a:off x="5626" y="322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6" name="Oval 478">
              <a:extLst>
                <a:ext uri="{FF2B5EF4-FFF2-40B4-BE49-F238E27FC236}">
                  <a16:creationId xmlns:a16="http://schemas.microsoft.com/office/drawing/2014/main" id="{59F05B9F-7505-4256-89DD-270F14B20EB2}"/>
                </a:ext>
              </a:extLst>
            </p:cNvPr>
            <p:cNvSpPr>
              <a:spLocks noChangeArrowheads="1"/>
            </p:cNvSpPr>
            <p:nvPr/>
          </p:nvSpPr>
          <p:spPr bwMode="auto">
            <a:xfrm>
              <a:off x="5919" y="275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 name="Oval 479">
              <a:extLst>
                <a:ext uri="{FF2B5EF4-FFF2-40B4-BE49-F238E27FC236}">
                  <a16:creationId xmlns:a16="http://schemas.microsoft.com/office/drawing/2014/main" id="{D09D0563-C5DF-4E6E-9AA2-8301F7A995B0}"/>
                </a:ext>
              </a:extLst>
            </p:cNvPr>
            <p:cNvSpPr>
              <a:spLocks noChangeArrowheads="1"/>
            </p:cNvSpPr>
            <p:nvPr/>
          </p:nvSpPr>
          <p:spPr bwMode="auto">
            <a:xfrm>
              <a:off x="6220" y="339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8" name="Oval 480">
              <a:extLst>
                <a:ext uri="{FF2B5EF4-FFF2-40B4-BE49-F238E27FC236}">
                  <a16:creationId xmlns:a16="http://schemas.microsoft.com/office/drawing/2014/main" id="{C0A69125-5D21-41FC-80AF-C255C2C08F29}"/>
                </a:ext>
              </a:extLst>
            </p:cNvPr>
            <p:cNvSpPr>
              <a:spLocks noChangeArrowheads="1"/>
            </p:cNvSpPr>
            <p:nvPr/>
          </p:nvSpPr>
          <p:spPr bwMode="auto">
            <a:xfrm>
              <a:off x="6490" y="25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 name="Oval 481">
              <a:extLst>
                <a:ext uri="{FF2B5EF4-FFF2-40B4-BE49-F238E27FC236}">
                  <a16:creationId xmlns:a16="http://schemas.microsoft.com/office/drawing/2014/main" id="{27C7600E-6CE0-4EC4-A10E-AA49EAF6063A}"/>
                </a:ext>
              </a:extLst>
            </p:cNvPr>
            <p:cNvSpPr>
              <a:spLocks noChangeArrowheads="1"/>
            </p:cNvSpPr>
            <p:nvPr/>
          </p:nvSpPr>
          <p:spPr bwMode="auto">
            <a:xfrm>
              <a:off x="5306" y="265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0" name="Oval 482">
              <a:extLst>
                <a:ext uri="{FF2B5EF4-FFF2-40B4-BE49-F238E27FC236}">
                  <a16:creationId xmlns:a16="http://schemas.microsoft.com/office/drawing/2014/main" id="{D7E39AC5-440F-4038-9383-F53AF47CEDBC}"/>
                </a:ext>
              </a:extLst>
            </p:cNvPr>
            <p:cNvSpPr>
              <a:spLocks noChangeArrowheads="1"/>
            </p:cNvSpPr>
            <p:nvPr/>
          </p:nvSpPr>
          <p:spPr bwMode="auto">
            <a:xfrm>
              <a:off x="6466" y="228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 name="Oval 483">
              <a:extLst>
                <a:ext uri="{FF2B5EF4-FFF2-40B4-BE49-F238E27FC236}">
                  <a16:creationId xmlns:a16="http://schemas.microsoft.com/office/drawing/2014/main" id="{EF1A2A4A-435B-4361-AC5B-17411D220587}"/>
                </a:ext>
              </a:extLst>
            </p:cNvPr>
            <p:cNvSpPr>
              <a:spLocks noChangeArrowheads="1"/>
            </p:cNvSpPr>
            <p:nvPr/>
          </p:nvSpPr>
          <p:spPr bwMode="auto">
            <a:xfrm>
              <a:off x="5230" y="3318"/>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 name="Oval 484">
              <a:extLst>
                <a:ext uri="{FF2B5EF4-FFF2-40B4-BE49-F238E27FC236}">
                  <a16:creationId xmlns:a16="http://schemas.microsoft.com/office/drawing/2014/main" id="{AA82BA4D-3413-4BBB-9F5E-007F8DA13A6F}"/>
                </a:ext>
              </a:extLst>
            </p:cNvPr>
            <p:cNvSpPr>
              <a:spLocks noChangeArrowheads="1"/>
            </p:cNvSpPr>
            <p:nvPr/>
          </p:nvSpPr>
          <p:spPr bwMode="auto">
            <a:xfrm>
              <a:off x="5906" y="294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 name="Oval 485">
              <a:extLst>
                <a:ext uri="{FF2B5EF4-FFF2-40B4-BE49-F238E27FC236}">
                  <a16:creationId xmlns:a16="http://schemas.microsoft.com/office/drawing/2014/main" id="{C0792E3C-9D0D-4779-92FF-43C196FAA428}"/>
                </a:ext>
              </a:extLst>
            </p:cNvPr>
            <p:cNvSpPr>
              <a:spLocks noChangeArrowheads="1"/>
            </p:cNvSpPr>
            <p:nvPr/>
          </p:nvSpPr>
          <p:spPr bwMode="auto">
            <a:xfrm>
              <a:off x="5626" y="199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 name="Oval 486">
              <a:extLst>
                <a:ext uri="{FF2B5EF4-FFF2-40B4-BE49-F238E27FC236}">
                  <a16:creationId xmlns:a16="http://schemas.microsoft.com/office/drawing/2014/main" id="{D7933BD1-78B8-46B5-8292-A40B163B9B43}"/>
                </a:ext>
              </a:extLst>
            </p:cNvPr>
            <p:cNvSpPr>
              <a:spLocks noChangeArrowheads="1"/>
            </p:cNvSpPr>
            <p:nvPr/>
          </p:nvSpPr>
          <p:spPr bwMode="auto">
            <a:xfrm>
              <a:off x="6267" y="322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 name="Oval 487">
              <a:extLst>
                <a:ext uri="{FF2B5EF4-FFF2-40B4-BE49-F238E27FC236}">
                  <a16:creationId xmlns:a16="http://schemas.microsoft.com/office/drawing/2014/main" id="{2FAECC50-A50E-4930-904C-99044EDCB766}"/>
                </a:ext>
              </a:extLst>
            </p:cNvPr>
            <p:cNvSpPr>
              <a:spLocks noChangeArrowheads="1"/>
            </p:cNvSpPr>
            <p:nvPr/>
          </p:nvSpPr>
          <p:spPr bwMode="auto">
            <a:xfrm>
              <a:off x="4980" y="303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 name="Oval 488">
              <a:extLst>
                <a:ext uri="{FF2B5EF4-FFF2-40B4-BE49-F238E27FC236}">
                  <a16:creationId xmlns:a16="http://schemas.microsoft.com/office/drawing/2014/main" id="{AC925E4E-E882-4287-84E4-3F146619569A}"/>
                </a:ext>
              </a:extLst>
            </p:cNvPr>
            <p:cNvSpPr>
              <a:spLocks noChangeArrowheads="1"/>
            </p:cNvSpPr>
            <p:nvPr/>
          </p:nvSpPr>
          <p:spPr bwMode="auto">
            <a:xfrm>
              <a:off x="5838" y="191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 name="Oval 489">
              <a:extLst>
                <a:ext uri="{FF2B5EF4-FFF2-40B4-BE49-F238E27FC236}">
                  <a16:creationId xmlns:a16="http://schemas.microsoft.com/office/drawing/2014/main" id="{BF6F6141-3641-4D22-99BB-C7F62535DD49}"/>
                </a:ext>
              </a:extLst>
            </p:cNvPr>
            <p:cNvSpPr>
              <a:spLocks noChangeArrowheads="1"/>
            </p:cNvSpPr>
            <p:nvPr/>
          </p:nvSpPr>
          <p:spPr bwMode="auto">
            <a:xfrm>
              <a:off x="6222" y="190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8" name="Oval 490">
              <a:extLst>
                <a:ext uri="{FF2B5EF4-FFF2-40B4-BE49-F238E27FC236}">
                  <a16:creationId xmlns:a16="http://schemas.microsoft.com/office/drawing/2014/main" id="{DF38DFB7-F59F-4666-B80E-9189B905F6AA}"/>
                </a:ext>
              </a:extLst>
            </p:cNvPr>
            <p:cNvSpPr>
              <a:spLocks noChangeArrowheads="1"/>
            </p:cNvSpPr>
            <p:nvPr/>
          </p:nvSpPr>
          <p:spPr bwMode="auto">
            <a:xfrm>
              <a:off x="6113" y="267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 name="Oval 491">
              <a:extLst>
                <a:ext uri="{FF2B5EF4-FFF2-40B4-BE49-F238E27FC236}">
                  <a16:creationId xmlns:a16="http://schemas.microsoft.com/office/drawing/2014/main" id="{8F393849-C4CA-49CE-8A7D-8674F845964E}"/>
                </a:ext>
              </a:extLst>
            </p:cNvPr>
            <p:cNvSpPr>
              <a:spLocks noChangeArrowheads="1"/>
            </p:cNvSpPr>
            <p:nvPr/>
          </p:nvSpPr>
          <p:spPr bwMode="auto">
            <a:xfrm>
              <a:off x="5930" y="355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0" name="Oval 492">
              <a:extLst>
                <a:ext uri="{FF2B5EF4-FFF2-40B4-BE49-F238E27FC236}">
                  <a16:creationId xmlns:a16="http://schemas.microsoft.com/office/drawing/2014/main" id="{3CA86AD0-98B2-4217-9580-E56C13134FEF}"/>
                </a:ext>
              </a:extLst>
            </p:cNvPr>
            <p:cNvSpPr>
              <a:spLocks noChangeArrowheads="1"/>
            </p:cNvSpPr>
            <p:nvPr/>
          </p:nvSpPr>
          <p:spPr bwMode="auto">
            <a:xfrm>
              <a:off x="6481" y="28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 name="Oval 493">
              <a:extLst>
                <a:ext uri="{FF2B5EF4-FFF2-40B4-BE49-F238E27FC236}">
                  <a16:creationId xmlns:a16="http://schemas.microsoft.com/office/drawing/2014/main" id="{3A758E68-35D9-49D7-9F11-8F4E416475C3}"/>
                </a:ext>
              </a:extLst>
            </p:cNvPr>
            <p:cNvSpPr>
              <a:spLocks noChangeArrowheads="1"/>
            </p:cNvSpPr>
            <p:nvPr/>
          </p:nvSpPr>
          <p:spPr bwMode="auto">
            <a:xfrm>
              <a:off x="5232" y="218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2" name="Oval 494">
              <a:extLst>
                <a:ext uri="{FF2B5EF4-FFF2-40B4-BE49-F238E27FC236}">
                  <a16:creationId xmlns:a16="http://schemas.microsoft.com/office/drawing/2014/main" id="{86325E1C-FAA5-4EA0-BCB9-5B89CCA6E59E}"/>
                </a:ext>
              </a:extLst>
            </p:cNvPr>
            <p:cNvSpPr>
              <a:spLocks noChangeArrowheads="1"/>
            </p:cNvSpPr>
            <p:nvPr/>
          </p:nvSpPr>
          <p:spPr bwMode="auto">
            <a:xfrm>
              <a:off x="5605" y="352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 name="Oval 495">
              <a:extLst>
                <a:ext uri="{FF2B5EF4-FFF2-40B4-BE49-F238E27FC236}">
                  <a16:creationId xmlns:a16="http://schemas.microsoft.com/office/drawing/2014/main" id="{0C82BFE3-E8F4-4F92-9125-6FA2DD160888}"/>
                </a:ext>
              </a:extLst>
            </p:cNvPr>
            <p:cNvSpPr>
              <a:spLocks noChangeArrowheads="1"/>
            </p:cNvSpPr>
            <p:nvPr/>
          </p:nvSpPr>
          <p:spPr bwMode="auto">
            <a:xfrm>
              <a:off x="5707" y="357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4" name="Oval 496">
              <a:extLst>
                <a:ext uri="{FF2B5EF4-FFF2-40B4-BE49-F238E27FC236}">
                  <a16:creationId xmlns:a16="http://schemas.microsoft.com/office/drawing/2014/main" id="{05DB3A9C-1F52-47C5-91F9-9E75449B96F5}"/>
                </a:ext>
              </a:extLst>
            </p:cNvPr>
            <p:cNvSpPr>
              <a:spLocks noChangeArrowheads="1"/>
            </p:cNvSpPr>
            <p:nvPr/>
          </p:nvSpPr>
          <p:spPr bwMode="auto">
            <a:xfrm>
              <a:off x="5247" y="241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 name="Oval 497">
              <a:extLst>
                <a:ext uri="{FF2B5EF4-FFF2-40B4-BE49-F238E27FC236}">
                  <a16:creationId xmlns:a16="http://schemas.microsoft.com/office/drawing/2014/main" id="{A1680608-E4E3-47CF-B100-CBCCF2E7ED9F}"/>
                </a:ext>
              </a:extLst>
            </p:cNvPr>
            <p:cNvSpPr>
              <a:spLocks noChangeArrowheads="1"/>
            </p:cNvSpPr>
            <p:nvPr/>
          </p:nvSpPr>
          <p:spPr bwMode="auto">
            <a:xfrm>
              <a:off x="5623" y="19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6" name="Oval 498">
              <a:extLst>
                <a:ext uri="{FF2B5EF4-FFF2-40B4-BE49-F238E27FC236}">
                  <a16:creationId xmlns:a16="http://schemas.microsoft.com/office/drawing/2014/main" id="{6DE50065-1372-4B7A-877A-ADFFA095BBC1}"/>
                </a:ext>
              </a:extLst>
            </p:cNvPr>
            <p:cNvSpPr>
              <a:spLocks noChangeArrowheads="1"/>
            </p:cNvSpPr>
            <p:nvPr/>
          </p:nvSpPr>
          <p:spPr bwMode="auto">
            <a:xfrm>
              <a:off x="5908" y="329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 name="Oval 499">
              <a:extLst>
                <a:ext uri="{FF2B5EF4-FFF2-40B4-BE49-F238E27FC236}">
                  <a16:creationId xmlns:a16="http://schemas.microsoft.com/office/drawing/2014/main" id="{7A022D97-9499-49A0-84F7-6BE085BB216F}"/>
                </a:ext>
              </a:extLst>
            </p:cNvPr>
            <p:cNvSpPr>
              <a:spLocks noChangeArrowheads="1"/>
            </p:cNvSpPr>
            <p:nvPr/>
          </p:nvSpPr>
          <p:spPr bwMode="auto">
            <a:xfrm>
              <a:off x="5803" y="305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8" name="Oval 500">
              <a:extLst>
                <a:ext uri="{FF2B5EF4-FFF2-40B4-BE49-F238E27FC236}">
                  <a16:creationId xmlns:a16="http://schemas.microsoft.com/office/drawing/2014/main" id="{1AE83718-06D9-4EA1-A2C1-3255EE7FA372}"/>
                </a:ext>
              </a:extLst>
            </p:cNvPr>
            <p:cNvSpPr>
              <a:spLocks noChangeArrowheads="1"/>
            </p:cNvSpPr>
            <p:nvPr/>
          </p:nvSpPr>
          <p:spPr bwMode="auto">
            <a:xfrm>
              <a:off x="6281" y="233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 name="Oval 501">
              <a:extLst>
                <a:ext uri="{FF2B5EF4-FFF2-40B4-BE49-F238E27FC236}">
                  <a16:creationId xmlns:a16="http://schemas.microsoft.com/office/drawing/2014/main" id="{BB964C16-D537-462B-98FA-725EDCAF80AB}"/>
                </a:ext>
              </a:extLst>
            </p:cNvPr>
            <p:cNvSpPr>
              <a:spLocks noChangeArrowheads="1"/>
            </p:cNvSpPr>
            <p:nvPr/>
          </p:nvSpPr>
          <p:spPr bwMode="auto">
            <a:xfrm>
              <a:off x="6463" y="361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0" name="Oval 502">
              <a:extLst>
                <a:ext uri="{FF2B5EF4-FFF2-40B4-BE49-F238E27FC236}">
                  <a16:creationId xmlns:a16="http://schemas.microsoft.com/office/drawing/2014/main" id="{6C197D5A-6997-4A6A-BB55-1B041D1A3DEF}"/>
                </a:ext>
              </a:extLst>
            </p:cNvPr>
            <p:cNvSpPr>
              <a:spLocks noChangeArrowheads="1"/>
            </p:cNvSpPr>
            <p:nvPr/>
          </p:nvSpPr>
          <p:spPr bwMode="auto">
            <a:xfrm>
              <a:off x="6350" y="279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 name="Oval 503">
              <a:extLst>
                <a:ext uri="{FF2B5EF4-FFF2-40B4-BE49-F238E27FC236}">
                  <a16:creationId xmlns:a16="http://schemas.microsoft.com/office/drawing/2014/main" id="{83AACCCE-9299-47D1-A572-185CC54A7C0C}"/>
                </a:ext>
              </a:extLst>
            </p:cNvPr>
            <p:cNvSpPr>
              <a:spLocks noChangeArrowheads="1"/>
            </p:cNvSpPr>
            <p:nvPr/>
          </p:nvSpPr>
          <p:spPr bwMode="auto">
            <a:xfrm>
              <a:off x="5785" y="22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 name="Oval 504">
              <a:extLst>
                <a:ext uri="{FF2B5EF4-FFF2-40B4-BE49-F238E27FC236}">
                  <a16:creationId xmlns:a16="http://schemas.microsoft.com/office/drawing/2014/main" id="{44834E98-1790-4EA0-BA44-F09154A8D22C}"/>
                </a:ext>
              </a:extLst>
            </p:cNvPr>
            <p:cNvSpPr>
              <a:spLocks noChangeArrowheads="1"/>
            </p:cNvSpPr>
            <p:nvPr/>
          </p:nvSpPr>
          <p:spPr bwMode="auto">
            <a:xfrm>
              <a:off x="5555" y="263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 name="Oval 505">
              <a:extLst>
                <a:ext uri="{FF2B5EF4-FFF2-40B4-BE49-F238E27FC236}">
                  <a16:creationId xmlns:a16="http://schemas.microsoft.com/office/drawing/2014/main" id="{E3A69509-BA2F-40FB-956F-0331B1E94F09}"/>
                </a:ext>
              </a:extLst>
            </p:cNvPr>
            <p:cNvSpPr>
              <a:spLocks noChangeArrowheads="1"/>
            </p:cNvSpPr>
            <p:nvPr/>
          </p:nvSpPr>
          <p:spPr bwMode="auto">
            <a:xfrm>
              <a:off x="6306" y="193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 name="Oval 506">
              <a:extLst>
                <a:ext uri="{FF2B5EF4-FFF2-40B4-BE49-F238E27FC236}">
                  <a16:creationId xmlns:a16="http://schemas.microsoft.com/office/drawing/2014/main" id="{AC864C2F-778C-41FA-9D23-44EA15141F09}"/>
                </a:ext>
              </a:extLst>
            </p:cNvPr>
            <p:cNvSpPr>
              <a:spLocks noChangeArrowheads="1"/>
            </p:cNvSpPr>
            <p:nvPr/>
          </p:nvSpPr>
          <p:spPr bwMode="auto">
            <a:xfrm>
              <a:off x="6148" y="31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 name="Oval 507">
              <a:extLst>
                <a:ext uri="{FF2B5EF4-FFF2-40B4-BE49-F238E27FC236}">
                  <a16:creationId xmlns:a16="http://schemas.microsoft.com/office/drawing/2014/main" id="{398C9DF7-9DA8-4D76-9C51-03F65B45AB7F}"/>
                </a:ext>
              </a:extLst>
            </p:cNvPr>
            <p:cNvSpPr>
              <a:spLocks noChangeArrowheads="1"/>
            </p:cNvSpPr>
            <p:nvPr/>
          </p:nvSpPr>
          <p:spPr bwMode="auto">
            <a:xfrm>
              <a:off x="6474" y="20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 name="Oval 508">
              <a:extLst>
                <a:ext uri="{FF2B5EF4-FFF2-40B4-BE49-F238E27FC236}">
                  <a16:creationId xmlns:a16="http://schemas.microsoft.com/office/drawing/2014/main" id="{32717A88-B2A6-4017-B921-70CC728AC61C}"/>
                </a:ext>
              </a:extLst>
            </p:cNvPr>
            <p:cNvSpPr>
              <a:spLocks noChangeArrowheads="1"/>
            </p:cNvSpPr>
            <p:nvPr/>
          </p:nvSpPr>
          <p:spPr bwMode="auto">
            <a:xfrm>
              <a:off x="5929" y="358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 name="Oval 509">
              <a:extLst>
                <a:ext uri="{FF2B5EF4-FFF2-40B4-BE49-F238E27FC236}">
                  <a16:creationId xmlns:a16="http://schemas.microsoft.com/office/drawing/2014/main" id="{97D29998-7371-4742-8EBF-EC3F9AB984D1}"/>
                </a:ext>
              </a:extLst>
            </p:cNvPr>
            <p:cNvSpPr>
              <a:spLocks noChangeArrowheads="1"/>
            </p:cNvSpPr>
            <p:nvPr/>
          </p:nvSpPr>
          <p:spPr bwMode="auto">
            <a:xfrm>
              <a:off x="6343" y="209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8" name="Oval 510">
              <a:extLst>
                <a:ext uri="{FF2B5EF4-FFF2-40B4-BE49-F238E27FC236}">
                  <a16:creationId xmlns:a16="http://schemas.microsoft.com/office/drawing/2014/main" id="{2377F387-B62B-4FBB-9AC5-0213867C97BB}"/>
                </a:ext>
              </a:extLst>
            </p:cNvPr>
            <p:cNvSpPr>
              <a:spLocks noChangeArrowheads="1"/>
            </p:cNvSpPr>
            <p:nvPr/>
          </p:nvSpPr>
          <p:spPr bwMode="auto">
            <a:xfrm>
              <a:off x="5504" y="363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 name="Oval 511">
              <a:extLst>
                <a:ext uri="{FF2B5EF4-FFF2-40B4-BE49-F238E27FC236}">
                  <a16:creationId xmlns:a16="http://schemas.microsoft.com/office/drawing/2014/main" id="{375FB081-3880-4916-8FFC-C63983484FAC}"/>
                </a:ext>
              </a:extLst>
            </p:cNvPr>
            <p:cNvSpPr>
              <a:spLocks noChangeArrowheads="1"/>
            </p:cNvSpPr>
            <p:nvPr/>
          </p:nvSpPr>
          <p:spPr bwMode="auto">
            <a:xfrm>
              <a:off x="5462" y="293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 name="Oval 512">
              <a:extLst>
                <a:ext uri="{FF2B5EF4-FFF2-40B4-BE49-F238E27FC236}">
                  <a16:creationId xmlns:a16="http://schemas.microsoft.com/office/drawing/2014/main" id="{625AF0E0-9A5A-4476-9F0D-035E808602C5}"/>
                </a:ext>
              </a:extLst>
            </p:cNvPr>
            <p:cNvSpPr>
              <a:spLocks noChangeArrowheads="1"/>
            </p:cNvSpPr>
            <p:nvPr/>
          </p:nvSpPr>
          <p:spPr bwMode="auto">
            <a:xfrm>
              <a:off x="5622" y="344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 name="Oval 513">
              <a:extLst>
                <a:ext uri="{FF2B5EF4-FFF2-40B4-BE49-F238E27FC236}">
                  <a16:creationId xmlns:a16="http://schemas.microsoft.com/office/drawing/2014/main" id="{29B635B8-09AE-422D-9DD1-035A55FB6484}"/>
                </a:ext>
              </a:extLst>
            </p:cNvPr>
            <p:cNvSpPr>
              <a:spLocks noChangeArrowheads="1"/>
            </p:cNvSpPr>
            <p:nvPr/>
          </p:nvSpPr>
          <p:spPr bwMode="auto">
            <a:xfrm>
              <a:off x="6667" y="302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2" name="Oval 514">
              <a:extLst>
                <a:ext uri="{FF2B5EF4-FFF2-40B4-BE49-F238E27FC236}">
                  <a16:creationId xmlns:a16="http://schemas.microsoft.com/office/drawing/2014/main" id="{44F5AD74-4909-4D61-99BE-8C27D0308117}"/>
                </a:ext>
              </a:extLst>
            </p:cNvPr>
            <p:cNvSpPr>
              <a:spLocks noChangeArrowheads="1"/>
            </p:cNvSpPr>
            <p:nvPr/>
          </p:nvSpPr>
          <p:spPr bwMode="auto">
            <a:xfrm>
              <a:off x="5547" y="357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 name="Oval 515">
              <a:extLst>
                <a:ext uri="{FF2B5EF4-FFF2-40B4-BE49-F238E27FC236}">
                  <a16:creationId xmlns:a16="http://schemas.microsoft.com/office/drawing/2014/main" id="{D1D7CD18-F588-4F2B-84D2-C3F913F9F8B6}"/>
                </a:ext>
              </a:extLst>
            </p:cNvPr>
            <p:cNvSpPr>
              <a:spLocks noChangeArrowheads="1"/>
            </p:cNvSpPr>
            <p:nvPr/>
          </p:nvSpPr>
          <p:spPr bwMode="auto">
            <a:xfrm>
              <a:off x="5885" y="209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4" name="Oval 516">
              <a:extLst>
                <a:ext uri="{FF2B5EF4-FFF2-40B4-BE49-F238E27FC236}">
                  <a16:creationId xmlns:a16="http://schemas.microsoft.com/office/drawing/2014/main" id="{BBAD8F35-7161-4478-B8B6-8F23B32897AF}"/>
                </a:ext>
              </a:extLst>
            </p:cNvPr>
            <p:cNvSpPr>
              <a:spLocks noChangeArrowheads="1"/>
            </p:cNvSpPr>
            <p:nvPr/>
          </p:nvSpPr>
          <p:spPr bwMode="auto">
            <a:xfrm>
              <a:off x="6451" y="283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 name="Oval 517">
              <a:extLst>
                <a:ext uri="{FF2B5EF4-FFF2-40B4-BE49-F238E27FC236}">
                  <a16:creationId xmlns:a16="http://schemas.microsoft.com/office/drawing/2014/main" id="{F85685F6-C292-4ED7-8CD6-3626A8ADD147}"/>
                </a:ext>
              </a:extLst>
            </p:cNvPr>
            <p:cNvSpPr>
              <a:spLocks noChangeArrowheads="1"/>
            </p:cNvSpPr>
            <p:nvPr/>
          </p:nvSpPr>
          <p:spPr bwMode="auto">
            <a:xfrm>
              <a:off x="6318" y="297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6" name="Oval 518">
              <a:extLst>
                <a:ext uri="{FF2B5EF4-FFF2-40B4-BE49-F238E27FC236}">
                  <a16:creationId xmlns:a16="http://schemas.microsoft.com/office/drawing/2014/main" id="{FD6CB6D5-49ED-4630-A9D2-F9FE037EC622}"/>
                </a:ext>
              </a:extLst>
            </p:cNvPr>
            <p:cNvSpPr>
              <a:spLocks noChangeArrowheads="1"/>
            </p:cNvSpPr>
            <p:nvPr/>
          </p:nvSpPr>
          <p:spPr bwMode="auto">
            <a:xfrm>
              <a:off x="5854" y="3360"/>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 name="Oval 519">
              <a:extLst>
                <a:ext uri="{FF2B5EF4-FFF2-40B4-BE49-F238E27FC236}">
                  <a16:creationId xmlns:a16="http://schemas.microsoft.com/office/drawing/2014/main" id="{A3502768-A9EF-4CBD-867B-CB45B1393FCE}"/>
                </a:ext>
              </a:extLst>
            </p:cNvPr>
            <p:cNvSpPr>
              <a:spLocks noChangeArrowheads="1"/>
            </p:cNvSpPr>
            <p:nvPr/>
          </p:nvSpPr>
          <p:spPr bwMode="auto">
            <a:xfrm>
              <a:off x="5219" y="219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8" name="Oval 520">
              <a:extLst>
                <a:ext uri="{FF2B5EF4-FFF2-40B4-BE49-F238E27FC236}">
                  <a16:creationId xmlns:a16="http://schemas.microsoft.com/office/drawing/2014/main" id="{459A85DF-AA82-4F0C-97EC-E3FA78862223}"/>
                </a:ext>
              </a:extLst>
            </p:cNvPr>
            <p:cNvSpPr>
              <a:spLocks noChangeArrowheads="1"/>
            </p:cNvSpPr>
            <p:nvPr/>
          </p:nvSpPr>
          <p:spPr bwMode="auto">
            <a:xfrm>
              <a:off x="6552" y="211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9" name="Oval 521">
              <a:extLst>
                <a:ext uri="{FF2B5EF4-FFF2-40B4-BE49-F238E27FC236}">
                  <a16:creationId xmlns:a16="http://schemas.microsoft.com/office/drawing/2014/main" id="{12F8DF5E-8E9F-42E8-AEEE-94F6A228B61D}"/>
                </a:ext>
              </a:extLst>
            </p:cNvPr>
            <p:cNvSpPr>
              <a:spLocks noChangeArrowheads="1"/>
            </p:cNvSpPr>
            <p:nvPr/>
          </p:nvSpPr>
          <p:spPr bwMode="auto">
            <a:xfrm>
              <a:off x="6233" y="26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0" name="Oval 522">
              <a:extLst>
                <a:ext uri="{FF2B5EF4-FFF2-40B4-BE49-F238E27FC236}">
                  <a16:creationId xmlns:a16="http://schemas.microsoft.com/office/drawing/2014/main" id="{25593826-C045-4FB2-A8BF-510B104BFCA6}"/>
                </a:ext>
              </a:extLst>
            </p:cNvPr>
            <p:cNvSpPr>
              <a:spLocks noChangeArrowheads="1"/>
            </p:cNvSpPr>
            <p:nvPr/>
          </p:nvSpPr>
          <p:spPr bwMode="auto">
            <a:xfrm>
              <a:off x="5643" y="208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1" name="Oval 523">
              <a:extLst>
                <a:ext uri="{FF2B5EF4-FFF2-40B4-BE49-F238E27FC236}">
                  <a16:creationId xmlns:a16="http://schemas.microsoft.com/office/drawing/2014/main" id="{DB494942-615F-4F9B-BDCC-32C02DFED25E}"/>
                </a:ext>
              </a:extLst>
            </p:cNvPr>
            <p:cNvSpPr>
              <a:spLocks noChangeArrowheads="1"/>
            </p:cNvSpPr>
            <p:nvPr/>
          </p:nvSpPr>
          <p:spPr bwMode="auto">
            <a:xfrm>
              <a:off x="5977" y="245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2" name="Oval 524">
              <a:extLst>
                <a:ext uri="{FF2B5EF4-FFF2-40B4-BE49-F238E27FC236}">
                  <a16:creationId xmlns:a16="http://schemas.microsoft.com/office/drawing/2014/main" id="{F8FCF7BD-27FF-488D-A9EE-9F46283434E5}"/>
                </a:ext>
              </a:extLst>
            </p:cNvPr>
            <p:cNvSpPr>
              <a:spLocks noChangeArrowheads="1"/>
            </p:cNvSpPr>
            <p:nvPr/>
          </p:nvSpPr>
          <p:spPr bwMode="auto">
            <a:xfrm>
              <a:off x="6487" y="358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3" name="Oval 525">
              <a:extLst>
                <a:ext uri="{FF2B5EF4-FFF2-40B4-BE49-F238E27FC236}">
                  <a16:creationId xmlns:a16="http://schemas.microsoft.com/office/drawing/2014/main" id="{6E4BFE43-7BA1-4A2E-8DD7-24EAE413E9E2}"/>
                </a:ext>
              </a:extLst>
            </p:cNvPr>
            <p:cNvSpPr>
              <a:spLocks noChangeArrowheads="1"/>
            </p:cNvSpPr>
            <p:nvPr/>
          </p:nvSpPr>
          <p:spPr bwMode="auto">
            <a:xfrm>
              <a:off x="5539" y="194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4" name="Oval 526">
              <a:extLst>
                <a:ext uri="{FF2B5EF4-FFF2-40B4-BE49-F238E27FC236}">
                  <a16:creationId xmlns:a16="http://schemas.microsoft.com/office/drawing/2014/main" id="{DD6ABFAF-8FFF-47DE-A05E-41E050A03E31}"/>
                </a:ext>
              </a:extLst>
            </p:cNvPr>
            <p:cNvSpPr>
              <a:spLocks noChangeArrowheads="1"/>
            </p:cNvSpPr>
            <p:nvPr/>
          </p:nvSpPr>
          <p:spPr bwMode="auto">
            <a:xfrm>
              <a:off x="6403" y="330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5" name="Oval 527">
              <a:extLst>
                <a:ext uri="{FF2B5EF4-FFF2-40B4-BE49-F238E27FC236}">
                  <a16:creationId xmlns:a16="http://schemas.microsoft.com/office/drawing/2014/main" id="{D848DA86-A2E1-4148-83AF-6BA14DC567B6}"/>
                </a:ext>
              </a:extLst>
            </p:cNvPr>
            <p:cNvSpPr>
              <a:spLocks noChangeArrowheads="1"/>
            </p:cNvSpPr>
            <p:nvPr/>
          </p:nvSpPr>
          <p:spPr bwMode="auto">
            <a:xfrm>
              <a:off x="5335" y="337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6" name="Oval 528">
              <a:extLst>
                <a:ext uri="{FF2B5EF4-FFF2-40B4-BE49-F238E27FC236}">
                  <a16:creationId xmlns:a16="http://schemas.microsoft.com/office/drawing/2014/main" id="{7EACC63B-6F48-4303-A7E9-888EF8A5DD97}"/>
                </a:ext>
              </a:extLst>
            </p:cNvPr>
            <p:cNvSpPr>
              <a:spLocks noChangeArrowheads="1"/>
            </p:cNvSpPr>
            <p:nvPr/>
          </p:nvSpPr>
          <p:spPr bwMode="auto">
            <a:xfrm>
              <a:off x="5884" y="357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7" name="Oval 529">
              <a:extLst>
                <a:ext uri="{FF2B5EF4-FFF2-40B4-BE49-F238E27FC236}">
                  <a16:creationId xmlns:a16="http://schemas.microsoft.com/office/drawing/2014/main" id="{22F10473-48BD-47D0-9253-CD0DC8820036}"/>
                </a:ext>
              </a:extLst>
            </p:cNvPr>
            <p:cNvSpPr>
              <a:spLocks noChangeArrowheads="1"/>
            </p:cNvSpPr>
            <p:nvPr/>
          </p:nvSpPr>
          <p:spPr bwMode="auto">
            <a:xfrm>
              <a:off x="6379" y="194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8" name="Oval 530">
              <a:extLst>
                <a:ext uri="{FF2B5EF4-FFF2-40B4-BE49-F238E27FC236}">
                  <a16:creationId xmlns:a16="http://schemas.microsoft.com/office/drawing/2014/main" id="{401C8881-22E8-4539-B2D3-75A7B2C3B568}"/>
                </a:ext>
              </a:extLst>
            </p:cNvPr>
            <p:cNvSpPr>
              <a:spLocks noChangeArrowheads="1"/>
            </p:cNvSpPr>
            <p:nvPr/>
          </p:nvSpPr>
          <p:spPr bwMode="auto">
            <a:xfrm>
              <a:off x="6231" y="255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9" name="Oval 531">
              <a:extLst>
                <a:ext uri="{FF2B5EF4-FFF2-40B4-BE49-F238E27FC236}">
                  <a16:creationId xmlns:a16="http://schemas.microsoft.com/office/drawing/2014/main" id="{20E45AEE-0892-496C-A80F-0350960DD5D8}"/>
                </a:ext>
              </a:extLst>
            </p:cNvPr>
            <p:cNvSpPr>
              <a:spLocks noChangeArrowheads="1"/>
            </p:cNvSpPr>
            <p:nvPr/>
          </p:nvSpPr>
          <p:spPr bwMode="auto">
            <a:xfrm>
              <a:off x="4909" y="277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0" name="Oval 532">
              <a:extLst>
                <a:ext uri="{FF2B5EF4-FFF2-40B4-BE49-F238E27FC236}">
                  <a16:creationId xmlns:a16="http://schemas.microsoft.com/office/drawing/2014/main" id="{A1F70C98-DDD6-4130-95DA-5F58CEFA737A}"/>
                </a:ext>
              </a:extLst>
            </p:cNvPr>
            <p:cNvSpPr>
              <a:spLocks noChangeArrowheads="1"/>
            </p:cNvSpPr>
            <p:nvPr/>
          </p:nvSpPr>
          <p:spPr bwMode="auto">
            <a:xfrm>
              <a:off x="5545" y="263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1" name="Oval 533">
              <a:extLst>
                <a:ext uri="{FF2B5EF4-FFF2-40B4-BE49-F238E27FC236}">
                  <a16:creationId xmlns:a16="http://schemas.microsoft.com/office/drawing/2014/main" id="{A03729B3-0836-4633-9364-96D20EAF5FAD}"/>
                </a:ext>
              </a:extLst>
            </p:cNvPr>
            <p:cNvSpPr>
              <a:spLocks noChangeArrowheads="1"/>
            </p:cNvSpPr>
            <p:nvPr/>
          </p:nvSpPr>
          <p:spPr bwMode="auto">
            <a:xfrm>
              <a:off x="6561" y="32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2" name="Oval 534">
              <a:extLst>
                <a:ext uri="{FF2B5EF4-FFF2-40B4-BE49-F238E27FC236}">
                  <a16:creationId xmlns:a16="http://schemas.microsoft.com/office/drawing/2014/main" id="{2DFB2522-7108-4E0F-8C59-2FB82F0CC3C1}"/>
                </a:ext>
              </a:extLst>
            </p:cNvPr>
            <p:cNvSpPr>
              <a:spLocks noChangeArrowheads="1"/>
            </p:cNvSpPr>
            <p:nvPr/>
          </p:nvSpPr>
          <p:spPr bwMode="auto">
            <a:xfrm>
              <a:off x="5852" y="179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3" name="Oval 535">
              <a:extLst>
                <a:ext uri="{FF2B5EF4-FFF2-40B4-BE49-F238E27FC236}">
                  <a16:creationId xmlns:a16="http://schemas.microsoft.com/office/drawing/2014/main" id="{E50E46E9-1F45-474D-A28B-17747F43208A}"/>
                </a:ext>
              </a:extLst>
            </p:cNvPr>
            <p:cNvSpPr>
              <a:spLocks noChangeArrowheads="1"/>
            </p:cNvSpPr>
            <p:nvPr/>
          </p:nvSpPr>
          <p:spPr bwMode="auto">
            <a:xfrm>
              <a:off x="5164" y="302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4" name="Oval 536">
              <a:extLst>
                <a:ext uri="{FF2B5EF4-FFF2-40B4-BE49-F238E27FC236}">
                  <a16:creationId xmlns:a16="http://schemas.microsoft.com/office/drawing/2014/main" id="{3B4D0E6B-D177-4ACA-9D09-51635C1CE455}"/>
                </a:ext>
              </a:extLst>
            </p:cNvPr>
            <p:cNvSpPr>
              <a:spLocks noChangeArrowheads="1"/>
            </p:cNvSpPr>
            <p:nvPr/>
          </p:nvSpPr>
          <p:spPr bwMode="auto">
            <a:xfrm>
              <a:off x="5169" y="279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5" name="Oval 537">
              <a:extLst>
                <a:ext uri="{FF2B5EF4-FFF2-40B4-BE49-F238E27FC236}">
                  <a16:creationId xmlns:a16="http://schemas.microsoft.com/office/drawing/2014/main" id="{E12DC14F-2B8C-468E-B7FA-7933EFC7C26B}"/>
                </a:ext>
              </a:extLst>
            </p:cNvPr>
            <p:cNvSpPr>
              <a:spLocks noChangeArrowheads="1"/>
            </p:cNvSpPr>
            <p:nvPr/>
          </p:nvSpPr>
          <p:spPr bwMode="auto">
            <a:xfrm>
              <a:off x="6173" y="214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6" name="Oval 538">
              <a:extLst>
                <a:ext uri="{FF2B5EF4-FFF2-40B4-BE49-F238E27FC236}">
                  <a16:creationId xmlns:a16="http://schemas.microsoft.com/office/drawing/2014/main" id="{5D0E08EB-A783-4FDB-AC2D-12BFB9520C09}"/>
                </a:ext>
              </a:extLst>
            </p:cNvPr>
            <p:cNvSpPr>
              <a:spLocks noChangeArrowheads="1"/>
            </p:cNvSpPr>
            <p:nvPr/>
          </p:nvSpPr>
          <p:spPr bwMode="auto">
            <a:xfrm>
              <a:off x="6533" y="197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7" name="Oval 539">
              <a:extLst>
                <a:ext uri="{FF2B5EF4-FFF2-40B4-BE49-F238E27FC236}">
                  <a16:creationId xmlns:a16="http://schemas.microsoft.com/office/drawing/2014/main" id="{7344DD20-81EA-4C73-B541-1A2D71B31379}"/>
                </a:ext>
              </a:extLst>
            </p:cNvPr>
            <p:cNvSpPr>
              <a:spLocks noChangeArrowheads="1"/>
            </p:cNvSpPr>
            <p:nvPr/>
          </p:nvSpPr>
          <p:spPr bwMode="auto">
            <a:xfrm>
              <a:off x="5293" y="227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8" name="Oval 540">
              <a:extLst>
                <a:ext uri="{FF2B5EF4-FFF2-40B4-BE49-F238E27FC236}">
                  <a16:creationId xmlns:a16="http://schemas.microsoft.com/office/drawing/2014/main" id="{F4B0DA3C-2851-4B2C-A77B-3FA8CD9D4316}"/>
                </a:ext>
              </a:extLst>
            </p:cNvPr>
            <p:cNvSpPr>
              <a:spLocks noChangeArrowheads="1"/>
            </p:cNvSpPr>
            <p:nvPr/>
          </p:nvSpPr>
          <p:spPr bwMode="auto">
            <a:xfrm>
              <a:off x="6387" y="327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9" name="Oval 541">
              <a:extLst>
                <a:ext uri="{FF2B5EF4-FFF2-40B4-BE49-F238E27FC236}">
                  <a16:creationId xmlns:a16="http://schemas.microsoft.com/office/drawing/2014/main" id="{6BA92F6D-9BFD-4927-80D0-69FA9342B27C}"/>
                </a:ext>
              </a:extLst>
            </p:cNvPr>
            <p:cNvSpPr>
              <a:spLocks noChangeArrowheads="1"/>
            </p:cNvSpPr>
            <p:nvPr/>
          </p:nvSpPr>
          <p:spPr bwMode="auto">
            <a:xfrm>
              <a:off x="4992" y="281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0" name="Oval 542">
              <a:extLst>
                <a:ext uri="{FF2B5EF4-FFF2-40B4-BE49-F238E27FC236}">
                  <a16:creationId xmlns:a16="http://schemas.microsoft.com/office/drawing/2014/main" id="{6B607184-435C-4B16-941F-A520A42C6C0D}"/>
                </a:ext>
              </a:extLst>
            </p:cNvPr>
            <p:cNvSpPr>
              <a:spLocks noChangeArrowheads="1"/>
            </p:cNvSpPr>
            <p:nvPr/>
          </p:nvSpPr>
          <p:spPr bwMode="auto">
            <a:xfrm>
              <a:off x="6214" y="18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1" name="Oval 543">
              <a:extLst>
                <a:ext uri="{FF2B5EF4-FFF2-40B4-BE49-F238E27FC236}">
                  <a16:creationId xmlns:a16="http://schemas.microsoft.com/office/drawing/2014/main" id="{2FAF21AE-4D08-412A-B18F-C891B0AB5727}"/>
                </a:ext>
              </a:extLst>
            </p:cNvPr>
            <p:cNvSpPr>
              <a:spLocks noChangeArrowheads="1"/>
            </p:cNvSpPr>
            <p:nvPr/>
          </p:nvSpPr>
          <p:spPr bwMode="auto">
            <a:xfrm>
              <a:off x="5057" y="247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2" name="Oval 544">
              <a:extLst>
                <a:ext uri="{FF2B5EF4-FFF2-40B4-BE49-F238E27FC236}">
                  <a16:creationId xmlns:a16="http://schemas.microsoft.com/office/drawing/2014/main" id="{65F84E7C-F12E-4B1B-BCB4-18CAC5ECBB78}"/>
                </a:ext>
              </a:extLst>
            </p:cNvPr>
            <p:cNvSpPr>
              <a:spLocks noChangeArrowheads="1"/>
            </p:cNvSpPr>
            <p:nvPr/>
          </p:nvSpPr>
          <p:spPr bwMode="auto">
            <a:xfrm>
              <a:off x="6455" y="297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3" name="Oval 545">
              <a:extLst>
                <a:ext uri="{FF2B5EF4-FFF2-40B4-BE49-F238E27FC236}">
                  <a16:creationId xmlns:a16="http://schemas.microsoft.com/office/drawing/2014/main" id="{3C182E11-37E7-49E0-A6A1-90D984FD8427}"/>
                </a:ext>
              </a:extLst>
            </p:cNvPr>
            <p:cNvSpPr>
              <a:spLocks noChangeArrowheads="1"/>
            </p:cNvSpPr>
            <p:nvPr/>
          </p:nvSpPr>
          <p:spPr bwMode="auto">
            <a:xfrm>
              <a:off x="5345" y="349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4" name="Oval 546">
              <a:extLst>
                <a:ext uri="{FF2B5EF4-FFF2-40B4-BE49-F238E27FC236}">
                  <a16:creationId xmlns:a16="http://schemas.microsoft.com/office/drawing/2014/main" id="{73706086-E635-4E3F-B1C7-C087983AB179}"/>
                </a:ext>
              </a:extLst>
            </p:cNvPr>
            <p:cNvSpPr>
              <a:spLocks noChangeArrowheads="1"/>
            </p:cNvSpPr>
            <p:nvPr/>
          </p:nvSpPr>
          <p:spPr bwMode="auto">
            <a:xfrm>
              <a:off x="6485" y="305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5" name="Oval 547">
              <a:extLst>
                <a:ext uri="{FF2B5EF4-FFF2-40B4-BE49-F238E27FC236}">
                  <a16:creationId xmlns:a16="http://schemas.microsoft.com/office/drawing/2014/main" id="{8FB59CA0-57BD-4518-921C-2738A67F3BA0}"/>
                </a:ext>
              </a:extLst>
            </p:cNvPr>
            <p:cNvSpPr>
              <a:spLocks noChangeArrowheads="1"/>
            </p:cNvSpPr>
            <p:nvPr/>
          </p:nvSpPr>
          <p:spPr bwMode="auto">
            <a:xfrm>
              <a:off x="5224" y="3490"/>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6" name="Oval 548">
              <a:extLst>
                <a:ext uri="{FF2B5EF4-FFF2-40B4-BE49-F238E27FC236}">
                  <a16:creationId xmlns:a16="http://schemas.microsoft.com/office/drawing/2014/main" id="{4167CBF6-5976-42D2-9800-CD1DE02F3D60}"/>
                </a:ext>
              </a:extLst>
            </p:cNvPr>
            <p:cNvSpPr>
              <a:spLocks noChangeArrowheads="1"/>
            </p:cNvSpPr>
            <p:nvPr/>
          </p:nvSpPr>
          <p:spPr bwMode="auto">
            <a:xfrm>
              <a:off x="6931" y="280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7" name="Oval 549">
              <a:extLst>
                <a:ext uri="{FF2B5EF4-FFF2-40B4-BE49-F238E27FC236}">
                  <a16:creationId xmlns:a16="http://schemas.microsoft.com/office/drawing/2014/main" id="{1A692593-3072-4810-AB41-D7F658091DEC}"/>
                </a:ext>
              </a:extLst>
            </p:cNvPr>
            <p:cNvSpPr>
              <a:spLocks noChangeArrowheads="1"/>
            </p:cNvSpPr>
            <p:nvPr/>
          </p:nvSpPr>
          <p:spPr bwMode="auto">
            <a:xfrm>
              <a:off x="5550" y="218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8" name="Oval 550">
              <a:extLst>
                <a:ext uri="{FF2B5EF4-FFF2-40B4-BE49-F238E27FC236}">
                  <a16:creationId xmlns:a16="http://schemas.microsoft.com/office/drawing/2014/main" id="{CF4C3A74-CF9A-46AA-A742-DE8B975A3E4D}"/>
                </a:ext>
              </a:extLst>
            </p:cNvPr>
            <p:cNvSpPr>
              <a:spLocks noChangeArrowheads="1"/>
            </p:cNvSpPr>
            <p:nvPr/>
          </p:nvSpPr>
          <p:spPr bwMode="auto">
            <a:xfrm>
              <a:off x="5325" y="297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9" name="Oval 551">
              <a:extLst>
                <a:ext uri="{FF2B5EF4-FFF2-40B4-BE49-F238E27FC236}">
                  <a16:creationId xmlns:a16="http://schemas.microsoft.com/office/drawing/2014/main" id="{6013D8B1-2EA1-4CB0-937D-0D1D6360EE16}"/>
                </a:ext>
              </a:extLst>
            </p:cNvPr>
            <p:cNvSpPr>
              <a:spLocks noChangeArrowheads="1"/>
            </p:cNvSpPr>
            <p:nvPr/>
          </p:nvSpPr>
          <p:spPr bwMode="auto">
            <a:xfrm>
              <a:off x="5854" y="3022"/>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0" name="Oval 552">
              <a:extLst>
                <a:ext uri="{FF2B5EF4-FFF2-40B4-BE49-F238E27FC236}">
                  <a16:creationId xmlns:a16="http://schemas.microsoft.com/office/drawing/2014/main" id="{D4EA2507-A0A0-434D-9914-BBFD9A60D382}"/>
                </a:ext>
              </a:extLst>
            </p:cNvPr>
            <p:cNvSpPr>
              <a:spLocks noChangeArrowheads="1"/>
            </p:cNvSpPr>
            <p:nvPr/>
          </p:nvSpPr>
          <p:spPr bwMode="auto">
            <a:xfrm>
              <a:off x="6834" y="313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1" name="Oval 553">
              <a:extLst>
                <a:ext uri="{FF2B5EF4-FFF2-40B4-BE49-F238E27FC236}">
                  <a16:creationId xmlns:a16="http://schemas.microsoft.com/office/drawing/2014/main" id="{955F7FC8-6348-4977-A420-5646EFE09CDD}"/>
                </a:ext>
              </a:extLst>
            </p:cNvPr>
            <p:cNvSpPr>
              <a:spLocks noChangeArrowheads="1"/>
            </p:cNvSpPr>
            <p:nvPr/>
          </p:nvSpPr>
          <p:spPr bwMode="auto">
            <a:xfrm>
              <a:off x="6296" y="250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2" name="Oval 554">
              <a:extLst>
                <a:ext uri="{FF2B5EF4-FFF2-40B4-BE49-F238E27FC236}">
                  <a16:creationId xmlns:a16="http://schemas.microsoft.com/office/drawing/2014/main" id="{53D0BA40-92ED-426E-8A37-6E7DCE68AF90}"/>
                </a:ext>
              </a:extLst>
            </p:cNvPr>
            <p:cNvSpPr>
              <a:spLocks noChangeArrowheads="1"/>
            </p:cNvSpPr>
            <p:nvPr/>
          </p:nvSpPr>
          <p:spPr bwMode="auto">
            <a:xfrm>
              <a:off x="6716" y="3116"/>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3" name="Oval 555">
              <a:extLst>
                <a:ext uri="{FF2B5EF4-FFF2-40B4-BE49-F238E27FC236}">
                  <a16:creationId xmlns:a16="http://schemas.microsoft.com/office/drawing/2014/main" id="{C4C99642-0EBE-429B-9CF1-43C810706830}"/>
                </a:ext>
              </a:extLst>
            </p:cNvPr>
            <p:cNvSpPr>
              <a:spLocks noChangeArrowheads="1"/>
            </p:cNvSpPr>
            <p:nvPr/>
          </p:nvSpPr>
          <p:spPr bwMode="auto">
            <a:xfrm>
              <a:off x="4964" y="292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4" name="Oval 556">
              <a:extLst>
                <a:ext uri="{FF2B5EF4-FFF2-40B4-BE49-F238E27FC236}">
                  <a16:creationId xmlns:a16="http://schemas.microsoft.com/office/drawing/2014/main" id="{CE295800-E371-4DD8-B6DC-9AD8CFC1F45E}"/>
                </a:ext>
              </a:extLst>
            </p:cNvPr>
            <p:cNvSpPr>
              <a:spLocks noChangeArrowheads="1"/>
            </p:cNvSpPr>
            <p:nvPr/>
          </p:nvSpPr>
          <p:spPr bwMode="auto">
            <a:xfrm>
              <a:off x="6060" y="28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5" name="Oval 557">
              <a:extLst>
                <a:ext uri="{FF2B5EF4-FFF2-40B4-BE49-F238E27FC236}">
                  <a16:creationId xmlns:a16="http://schemas.microsoft.com/office/drawing/2014/main" id="{0E2AFC5B-974B-47C1-91AD-FA6ECE61C728}"/>
                </a:ext>
              </a:extLst>
            </p:cNvPr>
            <p:cNvSpPr>
              <a:spLocks noChangeArrowheads="1"/>
            </p:cNvSpPr>
            <p:nvPr/>
          </p:nvSpPr>
          <p:spPr bwMode="auto">
            <a:xfrm>
              <a:off x="5558" y="290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6" name="Oval 558">
              <a:extLst>
                <a:ext uri="{FF2B5EF4-FFF2-40B4-BE49-F238E27FC236}">
                  <a16:creationId xmlns:a16="http://schemas.microsoft.com/office/drawing/2014/main" id="{954BBD52-F801-487D-8B7F-AD10F2E1B053}"/>
                </a:ext>
              </a:extLst>
            </p:cNvPr>
            <p:cNvSpPr>
              <a:spLocks noChangeArrowheads="1"/>
            </p:cNvSpPr>
            <p:nvPr/>
          </p:nvSpPr>
          <p:spPr bwMode="auto">
            <a:xfrm>
              <a:off x="5930" y="376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7" name="Oval 559">
              <a:extLst>
                <a:ext uri="{FF2B5EF4-FFF2-40B4-BE49-F238E27FC236}">
                  <a16:creationId xmlns:a16="http://schemas.microsoft.com/office/drawing/2014/main" id="{30213841-6CD9-43F6-B1DF-8D4CA665CC7F}"/>
                </a:ext>
              </a:extLst>
            </p:cNvPr>
            <p:cNvSpPr>
              <a:spLocks noChangeArrowheads="1"/>
            </p:cNvSpPr>
            <p:nvPr/>
          </p:nvSpPr>
          <p:spPr bwMode="auto">
            <a:xfrm>
              <a:off x="5733" y="250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8" name="Oval 560">
              <a:extLst>
                <a:ext uri="{FF2B5EF4-FFF2-40B4-BE49-F238E27FC236}">
                  <a16:creationId xmlns:a16="http://schemas.microsoft.com/office/drawing/2014/main" id="{2A4082AA-AF52-4C03-B468-19CBAF60B3C9}"/>
                </a:ext>
              </a:extLst>
            </p:cNvPr>
            <p:cNvSpPr>
              <a:spLocks noChangeArrowheads="1"/>
            </p:cNvSpPr>
            <p:nvPr/>
          </p:nvSpPr>
          <p:spPr bwMode="auto">
            <a:xfrm>
              <a:off x="6124" y="306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9" name="Oval 561">
              <a:extLst>
                <a:ext uri="{FF2B5EF4-FFF2-40B4-BE49-F238E27FC236}">
                  <a16:creationId xmlns:a16="http://schemas.microsoft.com/office/drawing/2014/main" id="{0EDCBA07-DECE-45E3-919B-0BF4889F65E0}"/>
                </a:ext>
              </a:extLst>
            </p:cNvPr>
            <p:cNvSpPr>
              <a:spLocks noChangeArrowheads="1"/>
            </p:cNvSpPr>
            <p:nvPr/>
          </p:nvSpPr>
          <p:spPr bwMode="auto">
            <a:xfrm>
              <a:off x="6031" y="370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0" name="Oval 562">
              <a:extLst>
                <a:ext uri="{FF2B5EF4-FFF2-40B4-BE49-F238E27FC236}">
                  <a16:creationId xmlns:a16="http://schemas.microsoft.com/office/drawing/2014/main" id="{F953F763-A402-461F-A8A3-C1F26665C9C3}"/>
                </a:ext>
              </a:extLst>
            </p:cNvPr>
            <p:cNvSpPr>
              <a:spLocks noChangeArrowheads="1"/>
            </p:cNvSpPr>
            <p:nvPr/>
          </p:nvSpPr>
          <p:spPr bwMode="auto">
            <a:xfrm>
              <a:off x="5348" y="24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 name="Oval 563">
              <a:extLst>
                <a:ext uri="{FF2B5EF4-FFF2-40B4-BE49-F238E27FC236}">
                  <a16:creationId xmlns:a16="http://schemas.microsoft.com/office/drawing/2014/main" id="{165FCFF5-A488-4092-B3D4-41FB8F6BCBEB}"/>
                </a:ext>
              </a:extLst>
            </p:cNvPr>
            <p:cNvSpPr>
              <a:spLocks noChangeArrowheads="1"/>
            </p:cNvSpPr>
            <p:nvPr/>
          </p:nvSpPr>
          <p:spPr bwMode="auto">
            <a:xfrm>
              <a:off x="6370" y="321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2" name="Oval 564">
              <a:extLst>
                <a:ext uri="{FF2B5EF4-FFF2-40B4-BE49-F238E27FC236}">
                  <a16:creationId xmlns:a16="http://schemas.microsoft.com/office/drawing/2014/main" id="{873882D7-325B-493F-A200-422277951CA0}"/>
                </a:ext>
              </a:extLst>
            </p:cNvPr>
            <p:cNvSpPr>
              <a:spLocks noChangeArrowheads="1"/>
            </p:cNvSpPr>
            <p:nvPr/>
          </p:nvSpPr>
          <p:spPr bwMode="auto">
            <a:xfrm>
              <a:off x="5352" y="284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3" name="Oval 565">
              <a:extLst>
                <a:ext uri="{FF2B5EF4-FFF2-40B4-BE49-F238E27FC236}">
                  <a16:creationId xmlns:a16="http://schemas.microsoft.com/office/drawing/2014/main" id="{132ED91D-9D5E-439B-8532-C888B04AC4EA}"/>
                </a:ext>
              </a:extLst>
            </p:cNvPr>
            <p:cNvSpPr>
              <a:spLocks noChangeArrowheads="1"/>
            </p:cNvSpPr>
            <p:nvPr/>
          </p:nvSpPr>
          <p:spPr bwMode="auto">
            <a:xfrm>
              <a:off x="5976" y="344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4" name="Oval 566">
              <a:extLst>
                <a:ext uri="{FF2B5EF4-FFF2-40B4-BE49-F238E27FC236}">
                  <a16:creationId xmlns:a16="http://schemas.microsoft.com/office/drawing/2014/main" id="{687C8E40-40F7-4266-BCAE-3B5AB6EFBA65}"/>
                </a:ext>
              </a:extLst>
            </p:cNvPr>
            <p:cNvSpPr>
              <a:spLocks noChangeArrowheads="1"/>
            </p:cNvSpPr>
            <p:nvPr/>
          </p:nvSpPr>
          <p:spPr bwMode="auto">
            <a:xfrm>
              <a:off x="6425" y="220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5" name="Oval 567">
              <a:extLst>
                <a:ext uri="{FF2B5EF4-FFF2-40B4-BE49-F238E27FC236}">
                  <a16:creationId xmlns:a16="http://schemas.microsoft.com/office/drawing/2014/main" id="{F7B02D2E-EBBC-4FDA-985B-9B68B0DA3A85}"/>
                </a:ext>
              </a:extLst>
            </p:cNvPr>
            <p:cNvSpPr>
              <a:spLocks noChangeArrowheads="1"/>
            </p:cNvSpPr>
            <p:nvPr/>
          </p:nvSpPr>
          <p:spPr bwMode="auto">
            <a:xfrm>
              <a:off x="6655" y="312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6" name="Oval 568">
              <a:extLst>
                <a:ext uri="{FF2B5EF4-FFF2-40B4-BE49-F238E27FC236}">
                  <a16:creationId xmlns:a16="http://schemas.microsoft.com/office/drawing/2014/main" id="{0469C1A3-B461-4F54-AF65-A85529156DC6}"/>
                </a:ext>
              </a:extLst>
            </p:cNvPr>
            <p:cNvSpPr>
              <a:spLocks noChangeArrowheads="1"/>
            </p:cNvSpPr>
            <p:nvPr/>
          </p:nvSpPr>
          <p:spPr bwMode="auto">
            <a:xfrm>
              <a:off x="6308" y="242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7" name="Oval 569">
              <a:extLst>
                <a:ext uri="{FF2B5EF4-FFF2-40B4-BE49-F238E27FC236}">
                  <a16:creationId xmlns:a16="http://schemas.microsoft.com/office/drawing/2014/main" id="{2B6B7917-0969-4E99-B57E-14975F0DBE9A}"/>
                </a:ext>
              </a:extLst>
            </p:cNvPr>
            <p:cNvSpPr>
              <a:spLocks noChangeArrowheads="1"/>
            </p:cNvSpPr>
            <p:nvPr/>
          </p:nvSpPr>
          <p:spPr bwMode="auto">
            <a:xfrm>
              <a:off x="5820" y="30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8" name="Oval 570">
              <a:extLst>
                <a:ext uri="{FF2B5EF4-FFF2-40B4-BE49-F238E27FC236}">
                  <a16:creationId xmlns:a16="http://schemas.microsoft.com/office/drawing/2014/main" id="{6BCA25D1-31BD-43B3-B375-2A42769D8FC4}"/>
                </a:ext>
              </a:extLst>
            </p:cNvPr>
            <p:cNvSpPr>
              <a:spLocks noChangeArrowheads="1"/>
            </p:cNvSpPr>
            <p:nvPr/>
          </p:nvSpPr>
          <p:spPr bwMode="auto">
            <a:xfrm>
              <a:off x="5325" y="348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9" name="Oval 571">
              <a:extLst>
                <a:ext uri="{FF2B5EF4-FFF2-40B4-BE49-F238E27FC236}">
                  <a16:creationId xmlns:a16="http://schemas.microsoft.com/office/drawing/2014/main" id="{97805208-482B-4DB4-A1E8-0214E9F1C8B8}"/>
                </a:ext>
              </a:extLst>
            </p:cNvPr>
            <p:cNvSpPr>
              <a:spLocks noChangeArrowheads="1"/>
            </p:cNvSpPr>
            <p:nvPr/>
          </p:nvSpPr>
          <p:spPr bwMode="auto">
            <a:xfrm>
              <a:off x="5343" y="286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0" name="Oval 572">
              <a:extLst>
                <a:ext uri="{FF2B5EF4-FFF2-40B4-BE49-F238E27FC236}">
                  <a16:creationId xmlns:a16="http://schemas.microsoft.com/office/drawing/2014/main" id="{ECB24AA4-ADFE-43CC-A01B-C72F18A98AB3}"/>
                </a:ext>
              </a:extLst>
            </p:cNvPr>
            <p:cNvSpPr>
              <a:spLocks noChangeArrowheads="1"/>
            </p:cNvSpPr>
            <p:nvPr/>
          </p:nvSpPr>
          <p:spPr bwMode="auto">
            <a:xfrm>
              <a:off x="6157" y="21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1" name="Oval 573">
              <a:extLst>
                <a:ext uri="{FF2B5EF4-FFF2-40B4-BE49-F238E27FC236}">
                  <a16:creationId xmlns:a16="http://schemas.microsoft.com/office/drawing/2014/main" id="{CF07125E-2FB4-4E62-B2DB-20E2DD20FC54}"/>
                </a:ext>
              </a:extLst>
            </p:cNvPr>
            <p:cNvSpPr>
              <a:spLocks noChangeArrowheads="1"/>
            </p:cNvSpPr>
            <p:nvPr/>
          </p:nvSpPr>
          <p:spPr bwMode="auto">
            <a:xfrm>
              <a:off x="6820" y="306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2" name="Oval 574">
              <a:extLst>
                <a:ext uri="{FF2B5EF4-FFF2-40B4-BE49-F238E27FC236}">
                  <a16:creationId xmlns:a16="http://schemas.microsoft.com/office/drawing/2014/main" id="{7509BF85-B207-455A-AF9F-F3AC560E3A0D}"/>
                </a:ext>
              </a:extLst>
            </p:cNvPr>
            <p:cNvSpPr>
              <a:spLocks noChangeArrowheads="1"/>
            </p:cNvSpPr>
            <p:nvPr/>
          </p:nvSpPr>
          <p:spPr bwMode="auto">
            <a:xfrm>
              <a:off x="5976" y="193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3" name="Oval 575">
              <a:extLst>
                <a:ext uri="{FF2B5EF4-FFF2-40B4-BE49-F238E27FC236}">
                  <a16:creationId xmlns:a16="http://schemas.microsoft.com/office/drawing/2014/main" id="{13192788-CFCB-4D1C-8F31-830547E30C40}"/>
                </a:ext>
              </a:extLst>
            </p:cNvPr>
            <p:cNvSpPr>
              <a:spLocks noChangeArrowheads="1"/>
            </p:cNvSpPr>
            <p:nvPr/>
          </p:nvSpPr>
          <p:spPr bwMode="auto">
            <a:xfrm>
              <a:off x="6758" y="279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4" name="Oval 576">
              <a:extLst>
                <a:ext uri="{FF2B5EF4-FFF2-40B4-BE49-F238E27FC236}">
                  <a16:creationId xmlns:a16="http://schemas.microsoft.com/office/drawing/2014/main" id="{583D340C-34FD-4194-A4AE-EAD20B99A04E}"/>
                </a:ext>
              </a:extLst>
            </p:cNvPr>
            <p:cNvSpPr>
              <a:spLocks noChangeArrowheads="1"/>
            </p:cNvSpPr>
            <p:nvPr/>
          </p:nvSpPr>
          <p:spPr bwMode="auto">
            <a:xfrm>
              <a:off x="6336" y="2287"/>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5" name="Oval 577">
              <a:extLst>
                <a:ext uri="{FF2B5EF4-FFF2-40B4-BE49-F238E27FC236}">
                  <a16:creationId xmlns:a16="http://schemas.microsoft.com/office/drawing/2014/main" id="{F08B6A39-6494-4CA8-A747-C6F7B3EF6178}"/>
                </a:ext>
              </a:extLst>
            </p:cNvPr>
            <p:cNvSpPr>
              <a:spLocks noChangeArrowheads="1"/>
            </p:cNvSpPr>
            <p:nvPr/>
          </p:nvSpPr>
          <p:spPr bwMode="auto">
            <a:xfrm>
              <a:off x="5089" y="304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6" name="Oval 578">
              <a:extLst>
                <a:ext uri="{FF2B5EF4-FFF2-40B4-BE49-F238E27FC236}">
                  <a16:creationId xmlns:a16="http://schemas.microsoft.com/office/drawing/2014/main" id="{294E2F2D-4F12-4AFB-8678-37CFC06BCCE8}"/>
                </a:ext>
              </a:extLst>
            </p:cNvPr>
            <p:cNvSpPr>
              <a:spLocks noChangeArrowheads="1"/>
            </p:cNvSpPr>
            <p:nvPr/>
          </p:nvSpPr>
          <p:spPr bwMode="auto">
            <a:xfrm>
              <a:off x="6119" y="312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7" name="Oval 579">
              <a:extLst>
                <a:ext uri="{FF2B5EF4-FFF2-40B4-BE49-F238E27FC236}">
                  <a16:creationId xmlns:a16="http://schemas.microsoft.com/office/drawing/2014/main" id="{F09B44E1-67CD-4F29-A916-9CDA86BC5D98}"/>
                </a:ext>
              </a:extLst>
            </p:cNvPr>
            <p:cNvSpPr>
              <a:spLocks noChangeArrowheads="1"/>
            </p:cNvSpPr>
            <p:nvPr/>
          </p:nvSpPr>
          <p:spPr bwMode="auto">
            <a:xfrm>
              <a:off x="6386" y="259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8" name="Oval 580">
              <a:extLst>
                <a:ext uri="{FF2B5EF4-FFF2-40B4-BE49-F238E27FC236}">
                  <a16:creationId xmlns:a16="http://schemas.microsoft.com/office/drawing/2014/main" id="{0EAC838D-547B-4AC6-839E-5DE339D0ECDA}"/>
                </a:ext>
              </a:extLst>
            </p:cNvPr>
            <p:cNvSpPr>
              <a:spLocks noChangeArrowheads="1"/>
            </p:cNvSpPr>
            <p:nvPr/>
          </p:nvSpPr>
          <p:spPr bwMode="auto">
            <a:xfrm>
              <a:off x="6576" y="349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9" name="Oval 581">
              <a:extLst>
                <a:ext uri="{FF2B5EF4-FFF2-40B4-BE49-F238E27FC236}">
                  <a16:creationId xmlns:a16="http://schemas.microsoft.com/office/drawing/2014/main" id="{94EBDB25-1908-42D2-A818-B66BFA42F72D}"/>
                </a:ext>
              </a:extLst>
            </p:cNvPr>
            <p:cNvSpPr>
              <a:spLocks noChangeArrowheads="1"/>
            </p:cNvSpPr>
            <p:nvPr/>
          </p:nvSpPr>
          <p:spPr bwMode="auto">
            <a:xfrm>
              <a:off x="6419" y="322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0" name="Oval 582">
              <a:extLst>
                <a:ext uri="{FF2B5EF4-FFF2-40B4-BE49-F238E27FC236}">
                  <a16:creationId xmlns:a16="http://schemas.microsoft.com/office/drawing/2014/main" id="{EA45EE9F-9335-45BB-A924-ABFB8632FEBD}"/>
                </a:ext>
              </a:extLst>
            </p:cNvPr>
            <p:cNvSpPr>
              <a:spLocks noChangeArrowheads="1"/>
            </p:cNvSpPr>
            <p:nvPr/>
          </p:nvSpPr>
          <p:spPr bwMode="auto">
            <a:xfrm>
              <a:off x="5615" y="276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1" name="Oval 583">
              <a:extLst>
                <a:ext uri="{FF2B5EF4-FFF2-40B4-BE49-F238E27FC236}">
                  <a16:creationId xmlns:a16="http://schemas.microsoft.com/office/drawing/2014/main" id="{A240A410-BA5A-4860-8055-6B8458326200}"/>
                </a:ext>
              </a:extLst>
            </p:cNvPr>
            <p:cNvSpPr>
              <a:spLocks noChangeArrowheads="1"/>
            </p:cNvSpPr>
            <p:nvPr/>
          </p:nvSpPr>
          <p:spPr bwMode="auto">
            <a:xfrm>
              <a:off x="6195" y="215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2" name="Oval 584">
              <a:extLst>
                <a:ext uri="{FF2B5EF4-FFF2-40B4-BE49-F238E27FC236}">
                  <a16:creationId xmlns:a16="http://schemas.microsoft.com/office/drawing/2014/main" id="{29213F2C-DD36-4562-8DFF-BA70393B0845}"/>
                </a:ext>
              </a:extLst>
            </p:cNvPr>
            <p:cNvSpPr>
              <a:spLocks noChangeArrowheads="1"/>
            </p:cNvSpPr>
            <p:nvPr/>
          </p:nvSpPr>
          <p:spPr bwMode="auto">
            <a:xfrm>
              <a:off x="5400" y="321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3" name="Oval 585">
              <a:extLst>
                <a:ext uri="{FF2B5EF4-FFF2-40B4-BE49-F238E27FC236}">
                  <a16:creationId xmlns:a16="http://schemas.microsoft.com/office/drawing/2014/main" id="{373007F5-2F34-4529-A58A-F1810D3F9A2B}"/>
                </a:ext>
              </a:extLst>
            </p:cNvPr>
            <p:cNvSpPr>
              <a:spLocks noChangeArrowheads="1"/>
            </p:cNvSpPr>
            <p:nvPr/>
          </p:nvSpPr>
          <p:spPr bwMode="auto">
            <a:xfrm>
              <a:off x="6462" y="237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4" name="Oval 586">
              <a:extLst>
                <a:ext uri="{FF2B5EF4-FFF2-40B4-BE49-F238E27FC236}">
                  <a16:creationId xmlns:a16="http://schemas.microsoft.com/office/drawing/2014/main" id="{97731EB3-23B8-4E3E-898B-9D28B8DEEFB7}"/>
                </a:ext>
              </a:extLst>
            </p:cNvPr>
            <p:cNvSpPr>
              <a:spLocks noChangeArrowheads="1"/>
            </p:cNvSpPr>
            <p:nvPr/>
          </p:nvSpPr>
          <p:spPr bwMode="auto">
            <a:xfrm>
              <a:off x="5327" y="222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5" name="Oval 587">
              <a:extLst>
                <a:ext uri="{FF2B5EF4-FFF2-40B4-BE49-F238E27FC236}">
                  <a16:creationId xmlns:a16="http://schemas.microsoft.com/office/drawing/2014/main" id="{7E2360AC-FA68-425E-A216-366AEE2E2581}"/>
                </a:ext>
              </a:extLst>
            </p:cNvPr>
            <p:cNvSpPr>
              <a:spLocks noChangeArrowheads="1"/>
            </p:cNvSpPr>
            <p:nvPr/>
          </p:nvSpPr>
          <p:spPr bwMode="auto">
            <a:xfrm>
              <a:off x="6620" y="296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6" name="Oval 588">
              <a:extLst>
                <a:ext uri="{FF2B5EF4-FFF2-40B4-BE49-F238E27FC236}">
                  <a16:creationId xmlns:a16="http://schemas.microsoft.com/office/drawing/2014/main" id="{7CD0B911-5B65-4C41-9E0F-550DF43A763C}"/>
                </a:ext>
              </a:extLst>
            </p:cNvPr>
            <p:cNvSpPr>
              <a:spLocks noChangeArrowheads="1"/>
            </p:cNvSpPr>
            <p:nvPr/>
          </p:nvSpPr>
          <p:spPr bwMode="auto">
            <a:xfrm>
              <a:off x="6237" y="299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7" name="Oval 589">
              <a:extLst>
                <a:ext uri="{FF2B5EF4-FFF2-40B4-BE49-F238E27FC236}">
                  <a16:creationId xmlns:a16="http://schemas.microsoft.com/office/drawing/2014/main" id="{2CA3BF75-19EA-4772-8675-3551D2BD01A6}"/>
                </a:ext>
              </a:extLst>
            </p:cNvPr>
            <p:cNvSpPr>
              <a:spLocks noChangeArrowheads="1"/>
            </p:cNvSpPr>
            <p:nvPr/>
          </p:nvSpPr>
          <p:spPr bwMode="auto">
            <a:xfrm>
              <a:off x="6146" y="191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8" name="Oval 590">
              <a:extLst>
                <a:ext uri="{FF2B5EF4-FFF2-40B4-BE49-F238E27FC236}">
                  <a16:creationId xmlns:a16="http://schemas.microsoft.com/office/drawing/2014/main" id="{02513B95-0EFC-4FB0-9AE0-C6844A7ED39C}"/>
                </a:ext>
              </a:extLst>
            </p:cNvPr>
            <p:cNvSpPr>
              <a:spLocks noChangeArrowheads="1"/>
            </p:cNvSpPr>
            <p:nvPr/>
          </p:nvSpPr>
          <p:spPr bwMode="auto">
            <a:xfrm>
              <a:off x="6005" y="242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9" name="Oval 591">
              <a:extLst>
                <a:ext uri="{FF2B5EF4-FFF2-40B4-BE49-F238E27FC236}">
                  <a16:creationId xmlns:a16="http://schemas.microsoft.com/office/drawing/2014/main" id="{59677DAB-AFA1-467D-8195-A9392C059DA3}"/>
                </a:ext>
              </a:extLst>
            </p:cNvPr>
            <p:cNvSpPr>
              <a:spLocks noChangeArrowheads="1"/>
            </p:cNvSpPr>
            <p:nvPr/>
          </p:nvSpPr>
          <p:spPr bwMode="auto">
            <a:xfrm>
              <a:off x="5958" y="200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0" name="Oval 592">
              <a:extLst>
                <a:ext uri="{FF2B5EF4-FFF2-40B4-BE49-F238E27FC236}">
                  <a16:creationId xmlns:a16="http://schemas.microsoft.com/office/drawing/2014/main" id="{72C8ED8A-DFB5-4C96-8CD5-A4C15FAAFAD9}"/>
                </a:ext>
              </a:extLst>
            </p:cNvPr>
            <p:cNvSpPr>
              <a:spLocks noChangeArrowheads="1"/>
            </p:cNvSpPr>
            <p:nvPr/>
          </p:nvSpPr>
          <p:spPr bwMode="auto">
            <a:xfrm>
              <a:off x="6742" y="317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1" name="Oval 593">
              <a:extLst>
                <a:ext uri="{FF2B5EF4-FFF2-40B4-BE49-F238E27FC236}">
                  <a16:creationId xmlns:a16="http://schemas.microsoft.com/office/drawing/2014/main" id="{5EF2BEC0-D26E-4661-99FE-F8B3FAA2E063}"/>
                </a:ext>
              </a:extLst>
            </p:cNvPr>
            <p:cNvSpPr>
              <a:spLocks noChangeArrowheads="1"/>
            </p:cNvSpPr>
            <p:nvPr/>
          </p:nvSpPr>
          <p:spPr bwMode="auto">
            <a:xfrm>
              <a:off x="6154" y="197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2" name="Oval 594">
              <a:extLst>
                <a:ext uri="{FF2B5EF4-FFF2-40B4-BE49-F238E27FC236}">
                  <a16:creationId xmlns:a16="http://schemas.microsoft.com/office/drawing/2014/main" id="{A0F2FAB3-5E85-4D93-90DC-BCFFA87C5F3D}"/>
                </a:ext>
              </a:extLst>
            </p:cNvPr>
            <p:cNvSpPr>
              <a:spLocks noChangeArrowheads="1"/>
            </p:cNvSpPr>
            <p:nvPr/>
          </p:nvSpPr>
          <p:spPr bwMode="auto">
            <a:xfrm>
              <a:off x="5847" y="25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3" name="Oval 595">
              <a:extLst>
                <a:ext uri="{FF2B5EF4-FFF2-40B4-BE49-F238E27FC236}">
                  <a16:creationId xmlns:a16="http://schemas.microsoft.com/office/drawing/2014/main" id="{2EB02BF0-7EC2-4ACC-A720-82A3D5DDCE9C}"/>
                </a:ext>
              </a:extLst>
            </p:cNvPr>
            <p:cNvSpPr>
              <a:spLocks noChangeArrowheads="1"/>
            </p:cNvSpPr>
            <p:nvPr/>
          </p:nvSpPr>
          <p:spPr bwMode="auto">
            <a:xfrm>
              <a:off x="6283" y="271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4" name="Oval 596">
              <a:extLst>
                <a:ext uri="{FF2B5EF4-FFF2-40B4-BE49-F238E27FC236}">
                  <a16:creationId xmlns:a16="http://schemas.microsoft.com/office/drawing/2014/main" id="{1DBB1C57-AADA-49E1-8AE7-D7F3AEF56E35}"/>
                </a:ext>
              </a:extLst>
            </p:cNvPr>
            <p:cNvSpPr>
              <a:spLocks noChangeArrowheads="1"/>
            </p:cNvSpPr>
            <p:nvPr/>
          </p:nvSpPr>
          <p:spPr bwMode="auto">
            <a:xfrm>
              <a:off x="6320" y="358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5" name="Oval 597">
              <a:extLst>
                <a:ext uri="{FF2B5EF4-FFF2-40B4-BE49-F238E27FC236}">
                  <a16:creationId xmlns:a16="http://schemas.microsoft.com/office/drawing/2014/main" id="{14704F12-C8C5-44EC-8D6B-B76A37F46E5F}"/>
                </a:ext>
              </a:extLst>
            </p:cNvPr>
            <p:cNvSpPr>
              <a:spLocks noChangeArrowheads="1"/>
            </p:cNvSpPr>
            <p:nvPr/>
          </p:nvSpPr>
          <p:spPr bwMode="auto">
            <a:xfrm>
              <a:off x="6230" y="299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6" name="Oval 598">
              <a:extLst>
                <a:ext uri="{FF2B5EF4-FFF2-40B4-BE49-F238E27FC236}">
                  <a16:creationId xmlns:a16="http://schemas.microsoft.com/office/drawing/2014/main" id="{13337E11-A5CE-4E6E-80A4-ECD4599D6926}"/>
                </a:ext>
              </a:extLst>
            </p:cNvPr>
            <p:cNvSpPr>
              <a:spLocks noChangeArrowheads="1"/>
            </p:cNvSpPr>
            <p:nvPr/>
          </p:nvSpPr>
          <p:spPr bwMode="auto">
            <a:xfrm>
              <a:off x="6179" y="319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7" name="Oval 599">
              <a:extLst>
                <a:ext uri="{FF2B5EF4-FFF2-40B4-BE49-F238E27FC236}">
                  <a16:creationId xmlns:a16="http://schemas.microsoft.com/office/drawing/2014/main" id="{537493BF-C345-49AE-AF85-F7BD9C020C66}"/>
                </a:ext>
              </a:extLst>
            </p:cNvPr>
            <p:cNvSpPr>
              <a:spLocks noChangeArrowheads="1"/>
            </p:cNvSpPr>
            <p:nvPr/>
          </p:nvSpPr>
          <p:spPr bwMode="auto">
            <a:xfrm>
              <a:off x="5642" y="278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8" name="Oval 600">
              <a:extLst>
                <a:ext uri="{FF2B5EF4-FFF2-40B4-BE49-F238E27FC236}">
                  <a16:creationId xmlns:a16="http://schemas.microsoft.com/office/drawing/2014/main" id="{70C811B8-1009-4980-A0DE-B1B0C39A9A67}"/>
                </a:ext>
              </a:extLst>
            </p:cNvPr>
            <p:cNvSpPr>
              <a:spLocks noChangeArrowheads="1"/>
            </p:cNvSpPr>
            <p:nvPr/>
          </p:nvSpPr>
          <p:spPr bwMode="auto">
            <a:xfrm>
              <a:off x="6944" y="263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9" name="Oval 601">
              <a:extLst>
                <a:ext uri="{FF2B5EF4-FFF2-40B4-BE49-F238E27FC236}">
                  <a16:creationId xmlns:a16="http://schemas.microsoft.com/office/drawing/2014/main" id="{C0C520AB-FCC9-4EB7-9251-7B936B7F1FD5}"/>
                </a:ext>
              </a:extLst>
            </p:cNvPr>
            <p:cNvSpPr>
              <a:spLocks noChangeArrowheads="1"/>
            </p:cNvSpPr>
            <p:nvPr/>
          </p:nvSpPr>
          <p:spPr bwMode="auto">
            <a:xfrm>
              <a:off x="6034" y="337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0" name="Oval 602">
              <a:extLst>
                <a:ext uri="{FF2B5EF4-FFF2-40B4-BE49-F238E27FC236}">
                  <a16:creationId xmlns:a16="http://schemas.microsoft.com/office/drawing/2014/main" id="{F22631F4-23AF-4AEF-B141-C00BC8BBE454}"/>
                </a:ext>
              </a:extLst>
            </p:cNvPr>
            <p:cNvSpPr>
              <a:spLocks noChangeArrowheads="1"/>
            </p:cNvSpPr>
            <p:nvPr/>
          </p:nvSpPr>
          <p:spPr bwMode="auto">
            <a:xfrm>
              <a:off x="5489" y="228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1" name="Oval 603">
              <a:extLst>
                <a:ext uri="{FF2B5EF4-FFF2-40B4-BE49-F238E27FC236}">
                  <a16:creationId xmlns:a16="http://schemas.microsoft.com/office/drawing/2014/main" id="{C3AC1738-4461-4484-9641-02CB4B8043D2}"/>
                </a:ext>
              </a:extLst>
            </p:cNvPr>
            <p:cNvSpPr>
              <a:spLocks noChangeArrowheads="1"/>
            </p:cNvSpPr>
            <p:nvPr/>
          </p:nvSpPr>
          <p:spPr bwMode="auto">
            <a:xfrm>
              <a:off x="5991" y="230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2" name="Oval 604">
              <a:extLst>
                <a:ext uri="{FF2B5EF4-FFF2-40B4-BE49-F238E27FC236}">
                  <a16:creationId xmlns:a16="http://schemas.microsoft.com/office/drawing/2014/main" id="{2D715C5F-26C5-4F17-B61E-52BE7EB2DDFB}"/>
                </a:ext>
              </a:extLst>
            </p:cNvPr>
            <p:cNvSpPr>
              <a:spLocks noChangeArrowheads="1"/>
            </p:cNvSpPr>
            <p:nvPr/>
          </p:nvSpPr>
          <p:spPr bwMode="auto">
            <a:xfrm>
              <a:off x="5847" y="250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3" name="Oval 605">
              <a:extLst>
                <a:ext uri="{FF2B5EF4-FFF2-40B4-BE49-F238E27FC236}">
                  <a16:creationId xmlns:a16="http://schemas.microsoft.com/office/drawing/2014/main" id="{F21DE316-3666-403B-9CA6-A1C5C8D552DC}"/>
                </a:ext>
              </a:extLst>
            </p:cNvPr>
            <p:cNvSpPr>
              <a:spLocks noChangeArrowheads="1"/>
            </p:cNvSpPr>
            <p:nvPr/>
          </p:nvSpPr>
          <p:spPr bwMode="auto">
            <a:xfrm>
              <a:off x="5791" y="267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4" name="Oval 606">
              <a:extLst>
                <a:ext uri="{FF2B5EF4-FFF2-40B4-BE49-F238E27FC236}">
                  <a16:creationId xmlns:a16="http://schemas.microsoft.com/office/drawing/2014/main" id="{3E173EE7-386B-4AC3-AC90-4D0853ECACAB}"/>
                </a:ext>
              </a:extLst>
            </p:cNvPr>
            <p:cNvSpPr>
              <a:spLocks noChangeArrowheads="1"/>
            </p:cNvSpPr>
            <p:nvPr/>
          </p:nvSpPr>
          <p:spPr bwMode="auto">
            <a:xfrm>
              <a:off x="5427" y="251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 name="Group 808">
            <a:extLst>
              <a:ext uri="{FF2B5EF4-FFF2-40B4-BE49-F238E27FC236}">
                <a16:creationId xmlns:a16="http://schemas.microsoft.com/office/drawing/2014/main" id="{E35311ED-CF08-44BA-8BDC-F2118C5F65A1}"/>
              </a:ext>
            </a:extLst>
          </p:cNvPr>
          <p:cNvGrpSpPr>
            <a:grpSpLocks/>
          </p:cNvGrpSpPr>
          <p:nvPr/>
        </p:nvGrpSpPr>
        <p:grpSpPr bwMode="auto">
          <a:xfrm>
            <a:off x="7851776" y="2786063"/>
            <a:ext cx="3186113" cy="3201988"/>
            <a:chOff x="4946" y="1755"/>
            <a:chExt cx="2007" cy="2017"/>
          </a:xfrm>
        </p:grpSpPr>
        <p:sp>
          <p:nvSpPr>
            <p:cNvPr id="265" name="Oval 608">
              <a:extLst>
                <a:ext uri="{FF2B5EF4-FFF2-40B4-BE49-F238E27FC236}">
                  <a16:creationId xmlns:a16="http://schemas.microsoft.com/office/drawing/2014/main" id="{0765CCD6-E1B1-47DF-AFF4-E156A8F6FC09}"/>
                </a:ext>
              </a:extLst>
            </p:cNvPr>
            <p:cNvSpPr>
              <a:spLocks noChangeArrowheads="1"/>
            </p:cNvSpPr>
            <p:nvPr/>
          </p:nvSpPr>
          <p:spPr bwMode="auto">
            <a:xfrm>
              <a:off x="5574" y="221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 name="Oval 609">
              <a:extLst>
                <a:ext uri="{FF2B5EF4-FFF2-40B4-BE49-F238E27FC236}">
                  <a16:creationId xmlns:a16="http://schemas.microsoft.com/office/drawing/2014/main" id="{9E2D38EE-677D-45D4-8DCF-780C28A62E68}"/>
                </a:ext>
              </a:extLst>
            </p:cNvPr>
            <p:cNvSpPr>
              <a:spLocks noChangeArrowheads="1"/>
            </p:cNvSpPr>
            <p:nvPr/>
          </p:nvSpPr>
          <p:spPr bwMode="auto">
            <a:xfrm>
              <a:off x="5648" y="298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Oval 610">
              <a:extLst>
                <a:ext uri="{FF2B5EF4-FFF2-40B4-BE49-F238E27FC236}">
                  <a16:creationId xmlns:a16="http://schemas.microsoft.com/office/drawing/2014/main" id="{2FF960AB-2723-4169-9E40-3EB8588ABAAE}"/>
                </a:ext>
              </a:extLst>
            </p:cNvPr>
            <p:cNvSpPr>
              <a:spLocks noChangeArrowheads="1"/>
            </p:cNvSpPr>
            <p:nvPr/>
          </p:nvSpPr>
          <p:spPr bwMode="auto">
            <a:xfrm>
              <a:off x="5864" y="175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Oval 611">
              <a:extLst>
                <a:ext uri="{FF2B5EF4-FFF2-40B4-BE49-F238E27FC236}">
                  <a16:creationId xmlns:a16="http://schemas.microsoft.com/office/drawing/2014/main" id="{EBD94771-4DEC-487E-9C9E-E4858B9D0761}"/>
                </a:ext>
              </a:extLst>
            </p:cNvPr>
            <p:cNvSpPr>
              <a:spLocks noChangeArrowheads="1"/>
            </p:cNvSpPr>
            <p:nvPr/>
          </p:nvSpPr>
          <p:spPr bwMode="auto">
            <a:xfrm>
              <a:off x="6224" y="197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Oval 612">
              <a:extLst>
                <a:ext uri="{FF2B5EF4-FFF2-40B4-BE49-F238E27FC236}">
                  <a16:creationId xmlns:a16="http://schemas.microsoft.com/office/drawing/2014/main" id="{2B43295A-C063-4985-B692-FAA3033C1D63}"/>
                </a:ext>
              </a:extLst>
            </p:cNvPr>
            <p:cNvSpPr>
              <a:spLocks noChangeArrowheads="1"/>
            </p:cNvSpPr>
            <p:nvPr/>
          </p:nvSpPr>
          <p:spPr bwMode="auto">
            <a:xfrm>
              <a:off x="6178" y="318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Oval 613">
              <a:extLst>
                <a:ext uri="{FF2B5EF4-FFF2-40B4-BE49-F238E27FC236}">
                  <a16:creationId xmlns:a16="http://schemas.microsoft.com/office/drawing/2014/main" id="{5D3D72D7-83C2-4834-B4EA-2AB8EAD8C431}"/>
                </a:ext>
              </a:extLst>
            </p:cNvPr>
            <p:cNvSpPr>
              <a:spLocks noChangeArrowheads="1"/>
            </p:cNvSpPr>
            <p:nvPr/>
          </p:nvSpPr>
          <p:spPr bwMode="auto">
            <a:xfrm>
              <a:off x="5867" y="220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Oval 614">
              <a:extLst>
                <a:ext uri="{FF2B5EF4-FFF2-40B4-BE49-F238E27FC236}">
                  <a16:creationId xmlns:a16="http://schemas.microsoft.com/office/drawing/2014/main" id="{5D150F28-A615-4E09-9DFF-7857D23AE6AA}"/>
                </a:ext>
              </a:extLst>
            </p:cNvPr>
            <p:cNvSpPr>
              <a:spLocks noChangeArrowheads="1"/>
            </p:cNvSpPr>
            <p:nvPr/>
          </p:nvSpPr>
          <p:spPr bwMode="auto">
            <a:xfrm>
              <a:off x="6195" y="372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Oval 615">
              <a:extLst>
                <a:ext uri="{FF2B5EF4-FFF2-40B4-BE49-F238E27FC236}">
                  <a16:creationId xmlns:a16="http://schemas.microsoft.com/office/drawing/2014/main" id="{806B473B-C86D-41FF-AA97-36D5C520F692}"/>
                </a:ext>
              </a:extLst>
            </p:cNvPr>
            <p:cNvSpPr>
              <a:spLocks noChangeArrowheads="1"/>
            </p:cNvSpPr>
            <p:nvPr/>
          </p:nvSpPr>
          <p:spPr bwMode="auto">
            <a:xfrm>
              <a:off x="5595" y="202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Oval 616">
              <a:extLst>
                <a:ext uri="{FF2B5EF4-FFF2-40B4-BE49-F238E27FC236}">
                  <a16:creationId xmlns:a16="http://schemas.microsoft.com/office/drawing/2014/main" id="{A9E4E6B2-FEAA-46FF-B153-78F5D58B257D}"/>
                </a:ext>
              </a:extLst>
            </p:cNvPr>
            <p:cNvSpPr>
              <a:spLocks noChangeArrowheads="1"/>
            </p:cNvSpPr>
            <p:nvPr/>
          </p:nvSpPr>
          <p:spPr bwMode="auto">
            <a:xfrm>
              <a:off x="5327" y="215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Oval 617">
              <a:extLst>
                <a:ext uri="{FF2B5EF4-FFF2-40B4-BE49-F238E27FC236}">
                  <a16:creationId xmlns:a16="http://schemas.microsoft.com/office/drawing/2014/main" id="{9780F487-E673-44E3-AD90-3925875E83F7}"/>
                </a:ext>
              </a:extLst>
            </p:cNvPr>
            <p:cNvSpPr>
              <a:spLocks noChangeArrowheads="1"/>
            </p:cNvSpPr>
            <p:nvPr/>
          </p:nvSpPr>
          <p:spPr bwMode="auto">
            <a:xfrm>
              <a:off x="6418" y="2133"/>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Oval 618">
              <a:extLst>
                <a:ext uri="{FF2B5EF4-FFF2-40B4-BE49-F238E27FC236}">
                  <a16:creationId xmlns:a16="http://schemas.microsoft.com/office/drawing/2014/main" id="{2154D011-5EA2-4C6E-8AE8-D47701F1DE18}"/>
                </a:ext>
              </a:extLst>
            </p:cNvPr>
            <p:cNvSpPr>
              <a:spLocks noChangeArrowheads="1"/>
            </p:cNvSpPr>
            <p:nvPr/>
          </p:nvSpPr>
          <p:spPr bwMode="auto">
            <a:xfrm>
              <a:off x="5826" y="190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Oval 619">
              <a:extLst>
                <a:ext uri="{FF2B5EF4-FFF2-40B4-BE49-F238E27FC236}">
                  <a16:creationId xmlns:a16="http://schemas.microsoft.com/office/drawing/2014/main" id="{1C4330B0-8233-4FF5-AC51-F5A14FD79C9A}"/>
                </a:ext>
              </a:extLst>
            </p:cNvPr>
            <p:cNvSpPr>
              <a:spLocks noChangeArrowheads="1"/>
            </p:cNvSpPr>
            <p:nvPr/>
          </p:nvSpPr>
          <p:spPr bwMode="auto">
            <a:xfrm>
              <a:off x="6468" y="192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Oval 620">
              <a:extLst>
                <a:ext uri="{FF2B5EF4-FFF2-40B4-BE49-F238E27FC236}">
                  <a16:creationId xmlns:a16="http://schemas.microsoft.com/office/drawing/2014/main" id="{382FDE21-0B43-4155-9DE2-74128F148140}"/>
                </a:ext>
              </a:extLst>
            </p:cNvPr>
            <p:cNvSpPr>
              <a:spLocks noChangeArrowheads="1"/>
            </p:cNvSpPr>
            <p:nvPr/>
          </p:nvSpPr>
          <p:spPr bwMode="auto">
            <a:xfrm>
              <a:off x="4946" y="256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Oval 621">
              <a:extLst>
                <a:ext uri="{FF2B5EF4-FFF2-40B4-BE49-F238E27FC236}">
                  <a16:creationId xmlns:a16="http://schemas.microsoft.com/office/drawing/2014/main" id="{463D79CE-8E57-4E3E-A31A-C3C194CF1EB7}"/>
                </a:ext>
              </a:extLst>
            </p:cNvPr>
            <p:cNvSpPr>
              <a:spLocks noChangeArrowheads="1"/>
            </p:cNvSpPr>
            <p:nvPr/>
          </p:nvSpPr>
          <p:spPr bwMode="auto">
            <a:xfrm>
              <a:off x="5214" y="254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Oval 622">
              <a:extLst>
                <a:ext uri="{FF2B5EF4-FFF2-40B4-BE49-F238E27FC236}">
                  <a16:creationId xmlns:a16="http://schemas.microsoft.com/office/drawing/2014/main" id="{E6ADCB4E-807F-409D-8CD0-A84F08F9FA23}"/>
                </a:ext>
              </a:extLst>
            </p:cNvPr>
            <p:cNvSpPr>
              <a:spLocks noChangeArrowheads="1"/>
            </p:cNvSpPr>
            <p:nvPr/>
          </p:nvSpPr>
          <p:spPr bwMode="auto">
            <a:xfrm>
              <a:off x="5441" y="219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 name="Oval 623">
              <a:extLst>
                <a:ext uri="{FF2B5EF4-FFF2-40B4-BE49-F238E27FC236}">
                  <a16:creationId xmlns:a16="http://schemas.microsoft.com/office/drawing/2014/main" id="{84B31663-719C-431E-A631-37FE1A7A7C15}"/>
                </a:ext>
              </a:extLst>
            </p:cNvPr>
            <p:cNvSpPr>
              <a:spLocks noChangeArrowheads="1"/>
            </p:cNvSpPr>
            <p:nvPr/>
          </p:nvSpPr>
          <p:spPr bwMode="auto">
            <a:xfrm>
              <a:off x="6891" y="263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Oval 624">
              <a:extLst>
                <a:ext uri="{FF2B5EF4-FFF2-40B4-BE49-F238E27FC236}">
                  <a16:creationId xmlns:a16="http://schemas.microsoft.com/office/drawing/2014/main" id="{DD01026F-5A00-4E77-BC6C-2321F89E9400}"/>
                </a:ext>
              </a:extLst>
            </p:cNvPr>
            <p:cNvSpPr>
              <a:spLocks noChangeArrowheads="1"/>
            </p:cNvSpPr>
            <p:nvPr/>
          </p:nvSpPr>
          <p:spPr bwMode="auto">
            <a:xfrm>
              <a:off x="5828" y="290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Oval 625">
              <a:extLst>
                <a:ext uri="{FF2B5EF4-FFF2-40B4-BE49-F238E27FC236}">
                  <a16:creationId xmlns:a16="http://schemas.microsoft.com/office/drawing/2014/main" id="{2E4D1DDF-AADD-4EBF-8B1C-9811BC9038C7}"/>
                </a:ext>
              </a:extLst>
            </p:cNvPr>
            <p:cNvSpPr>
              <a:spLocks noChangeArrowheads="1"/>
            </p:cNvSpPr>
            <p:nvPr/>
          </p:nvSpPr>
          <p:spPr bwMode="auto">
            <a:xfrm>
              <a:off x="5189" y="301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Oval 626">
              <a:extLst>
                <a:ext uri="{FF2B5EF4-FFF2-40B4-BE49-F238E27FC236}">
                  <a16:creationId xmlns:a16="http://schemas.microsoft.com/office/drawing/2014/main" id="{C30E23DF-5B27-4BA5-A228-2718CCC7885D}"/>
                </a:ext>
              </a:extLst>
            </p:cNvPr>
            <p:cNvSpPr>
              <a:spLocks noChangeArrowheads="1"/>
            </p:cNvSpPr>
            <p:nvPr/>
          </p:nvSpPr>
          <p:spPr bwMode="auto">
            <a:xfrm>
              <a:off x="5022" y="234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Oval 627">
              <a:extLst>
                <a:ext uri="{FF2B5EF4-FFF2-40B4-BE49-F238E27FC236}">
                  <a16:creationId xmlns:a16="http://schemas.microsoft.com/office/drawing/2014/main" id="{EFFA06CF-0818-43A3-BD87-C1E5D20E7745}"/>
                </a:ext>
              </a:extLst>
            </p:cNvPr>
            <p:cNvSpPr>
              <a:spLocks noChangeArrowheads="1"/>
            </p:cNvSpPr>
            <p:nvPr/>
          </p:nvSpPr>
          <p:spPr bwMode="auto">
            <a:xfrm>
              <a:off x="6448" y="342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Oval 628">
              <a:extLst>
                <a:ext uri="{FF2B5EF4-FFF2-40B4-BE49-F238E27FC236}">
                  <a16:creationId xmlns:a16="http://schemas.microsoft.com/office/drawing/2014/main" id="{A50D04B6-99EF-46BD-989C-D6A37A8387D9}"/>
                </a:ext>
              </a:extLst>
            </p:cNvPr>
            <p:cNvSpPr>
              <a:spLocks noChangeArrowheads="1"/>
            </p:cNvSpPr>
            <p:nvPr/>
          </p:nvSpPr>
          <p:spPr bwMode="auto">
            <a:xfrm>
              <a:off x="6764" y="261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Oval 629">
              <a:extLst>
                <a:ext uri="{FF2B5EF4-FFF2-40B4-BE49-F238E27FC236}">
                  <a16:creationId xmlns:a16="http://schemas.microsoft.com/office/drawing/2014/main" id="{9C943D62-C138-47F1-88EF-EB5D85B8EEB2}"/>
                </a:ext>
              </a:extLst>
            </p:cNvPr>
            <p:cNvSpPr>
              <a:spLocks noChangeArrowheads="1"/>
            </p:cNvSpPr>
            <p:nvPr/>
          </p:nvSpPr>
          <p:spPr bwMode="auto">
            <a:xfrm>
              <a:off x="5729" y="362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Oval 630">
              <a:extLst>
                <a:ext uri="{FF2B5EF4-FFF2-40B4-BE49-F238E27FC236}">
                  <a16:creationId xmlns:a16="http://schemas.microsoft.com/office/drawing/2014/main" id="{BDD0D6A9-3CB4-4BBF-8EFC-DBF9CBFF7967}"/>
                </a:ext>
              </a:extLst>
            </p:cNvPr>
            <p:cNvSpPr>
              <a:spLocks noChangeArrowheads="1"/>
            </p:cNvSpPr>
            <p:nvPr/>
          </p:nvSpPr>
          <p:spPr bwMode="auto">
            <a:xfrm>
              <a:off x="6226" y="271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Oval 631">
              <a:extLst>
                <a:ext uri="{FF2B5EF4-FFF2-40B4-BE49-F238E27FC236}">
                  <a16:creationId xmlns:a16="http://schemas.microsoft.com/office/drawing/2014/main" id="{E4341CB8-E8BE-434E-A9B2-D967F203F229}"/>
                </a:ext>
              </a:extLst>
            </p:cNvPr>
            <p:cNvSpPr>
              <a:spLocks noChangeArrowheads="1"/>
            </p:cNvSpPr>
            <p:nvPr/>
          </p:nvSpPr>
          <p:spPr bwMode="auto">
            <a:xfrm>
              <a:off x="6672" y="258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Oval 632">
              <a:extLst>
                <a:ext uri="{FF2B5EF4-FFF2-40B4-BE49-F238E27FC236}">
                  <a16:creationId xmlns:a16="http://schemas.microsoft.com/office/drawing/2014/main" id="{49F5CFEA-FE7A-4E4C-88B3-53F816E8082A}"/>
                </a:ext>
              </a:extLst>
            </p:cNvPr>
            <p:cNvSpPr>
              <a:spLocks noChangeArrowheads="1"/>
            </p:cNvSpPr>
            <p:nvPr/>
          </p:nvSpPr>
          <p:spPr bwMode="auto">
            <a:xfrm>
              <a:off x="6094" y="182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Oval 633">
              <a:extLst>
                <a:ext uri="{FF2B5EF4-FFF2-40B4-BE49-F238E27FC236}">
                  <a16:creationId xmlns:a16="http://schemas.microsoft.com/office/drawing/2014/main" id="{3AC46E74-5D7E-4E39-B1A1-944912C83F8F}"/>
                </a:ext>
              </a:extLst>
            </p:cNvPr>
            <p:cNvSpPr>
              <a:spLocks noChangeArrowheads="1"/>
            </p:cNvSpPr>
            <p:nvPr/>
          </p:nvSpPr>
          <p:spPr bwMode="auto">
            <a:xfrm>
              <a:off x="5779" y="297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Oval 634">
              <a:extLst>
                <a:ext uri="{FF2B5EF4-FFF2-40B4-BE49-F238E27FC236}">
                  <a16:creationId xmlns:a16="http://schemas.microsoft.com/office/drawing/2014/main" id="{A2481C72-8CE2-484A-BF7A-D71D092262F9}"/>
                </a:ext>
              </a:extLst>
            </p:cNvPr>
            <p:cNvSpPr>
              <a:spLocks noChangeArrowheads="1"/>
            </p:cNvSpPr>
            <p:nvPr/>
          </p:nvSpPr>
          <p:spPr bwMode="auto">
            <a:xfrm>
              <a:off x="5184" y="340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Oval 635">
              <a:extLst>
                <a:ext uri="{FF2B5EF4-FFF2-40B4-BE49-F238E27FC236}">
                  <a16:creationId xmlns:a16="http://schemas.microsoft.com/office/drawing/2014/main" id="{E457B30B-8A48-4A25-84D5-F30FFA07BAEA}"/>
                </a:ext>
              </a:extLst>
            </p:cNvPr>
            <p:cNvSpPr>
              <a:spLocks noChangeArrowheads="1"/>
            </p:cNvSpPr>
            <p:nvPr/>
          </p:nvSpPr>
          <p:spPr bwMode="auto">
            <a:xfrm>
              <a:off x="5586" y="229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Oval 636">
              <a:extLst>
                <a:ext uri="{FF2B5EF4-FFF2-40B4-BE49-F238E27FC236}">
                  <a16:creationId xmlns:a16="http://schemas.microsoft.com/office/drawing/2014/main" id="{112F6A33-1EC5-4B22-BC39-435B0224927C}"/>
                </a:ext>
              </a:extLst>
            </p:cNvPr>
            <p:cNvSpPr>
              <a:spLocks noChangeArrowheads="1"/>
            </p:cNvSpPr>
            <p:nvPr/>
          </p:nvSpPr>
          <p:spPr bwMode="auto">
            <a:xfrm>
              <a:off x="6269" y="249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Oval 637">
              <a:extLst>
                <a:ext uri="{FF2B5EF4-FFF2-40B4-BE49-F238E27FC236}">
                  <a16:creationId xmlns:a16="http://schemas.microsoft.com/office/drawing/2014/main" id="{8DC08C20-6EFA-4374-A0E1-DA2D63055482}"/>
                </a:ext>
              </a:extLst>
            </p:cNvPr>
            <p:cNvSpPr>
              <a:spLocks noChangeArrowheads="1"/>
            </p:cNvSpPr>
            <p:nvPr/>
          </p:nvSpPr>
          <p:spPr bwMode="auto">
            <a:xfrm>
              <a:off x="5635" y="235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Oval 638">
              <a:extLst>
                <a:ext uri="{FF2B5EF4-FFF2-40B4-BE49-F238E27FC236}">
                  <a16:creationId xmlns:a16="http://schemas.microsoft.com/office/drawing/2014/main" id="{ECF1F337-BCB0-41A2-B94F-475996A839A7}"/>
                </a:ext>
              </a:extLst>
            </p:cNvPr>
            <p:cNvSpPr>
              <a:spLocks noChangeArrowheads="1"/>
            </p:cNvSpPr>
            <p:nvPr/>
          </p:nvSpPr>
          <p:spPr bwMode="auto">
            <a:xfrm>
              <a:off x="5867" y="3322"/>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Oval 639">
              <a:extLst>
                <a:ext uri="{FF2B5EF4-FFF2-40B4-BE49-F238E27FC236}">
                  <a16:creationId xmlns:a16="http://schemas.microsoft.com/office/drawing/2014/main" id="{10929477-2175-40A7-9383-355FA9883B36}"/>
                </a:ext>
              </a:extLst>
            </p:cNvPr>
            <p:cNvSpPr>
              <a:spLocks noChangeArrowheads="1"/>
            </p:cNvSpPr>
            <p:nvPr/>
          </p:nvSpPr>
          <p:spPr bwMode="auto">
            <a:xfrm>
              <a:off x="5544" y="271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 name="Oval 640">
              <a:extLst>
                <a:ext uri="{FF2B5EF4-FFF2-40B4-BE49-F238E27FC236}">
                  <a16:creationId xmlns:a16="http://schemas.microsoft.com/office/drawing/2014/main" id="{17F74C9A-EACB-48BF-87CB-5E84D20E1275}"/>
                </a:ext>
              </a:extLst>
            </p:cNvPr>
            <p:cNvSpPr>
              <a:spLocks noChangeArrowheads="1"/>
            </p:cNvSpPr>
            <p:nvPr/>
          </p:nvSpPr>
          <p:spPr bwMode="auto">
            <a:xfrm>
              <a:off x="5691" y="329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Oval 641">
              <a:extLst>
                <a:ext uri="{FF2B5EF4-FFF2-40B4-BE49-F238E27FC236}">
                  <a16:creationId xmlns:a16="http://schemas.microsoft.com/office/drawing/2014/main" id="{2191C1A1-B8DD-4E24-B16E-295D178DDE15}"/>
                </a:ext>
              </a:extLst>
            </p:cNvPr>
            <p:cNvSpPr>
              <a:spLocks noChangeArrowheads="1"/>
            </p:cNvSpPr>
            <p:nvPr/>
          </p:nvSpPr>
          <p:spPr bwMode="auto">
            <a:xfrm>
              <a:off x="5557" y="209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Oval 642">
              <a:extLst>
                <a:ext uri="{FF2B5EF4-FFF2-40B4-BE49-F238E27FC236}">
                  <a16:creationId xmlns:a16="http://schemas.microsoft.com/office/drawing/2014/main" id="{D955628A-B2E2-4FA9-B276-E215C7739825}"/>
                </a:ext>
              </a:extLst>
            </p:cNvPr>
            <p:cNvSpPr>
              <a:spLocks noChangeArrowheads="1"/>
            </p:cNvSpPr>
            <p:nvPr/>
          </p:nvSpPr>
          <p:spPr bwMode="auto">
            <a:xfrm>
              <a:off x="5992" y="181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Oval 643">
              <a:extLst>
                <a:ext uri="{FF2B5EF4-FFF2-40B4-BE49-F238E27FC236}">
                  <a16:creationId xmlns:a16="http://schemas.microsoft.com/office/drawing/2014/main" id="{2CD87CAC-7DAE-4BC7-A00D-EBDE813B2DFE}"/>
                </a:ext>
              </a:extLst>
            </p:cNvPr>
            <p:cNvSpPr>
              <a:spLocks noChangeArrowheads="1"/>
            </p:cNvSpPr>
            <p:nvPr/>
          </p:nvSpPr>
          <p:spPr bwMode="auto">
            <a:xfrm>
              <a:off x="6759" y="318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Oval 644">
              <a:extLst>
                <a:ext uri="{FF2B5EF4-FFF2-40B4-BE49-F238E27FC236}">
                  <a16:creationId xmlns:a16="http://schemas.microsoft.com/office/drawing/2014/main" id="{8BD87DD4-AACE-4619-A673-256EBBF88529}"/>
                </a:ext>
              </a:extLst>
            </p:cNvPr>
            <p:cNvSpPr>
              <a:spLocks noChangeArrowheads="1"/>
            </p:cNvSpPr>
            <p:nvPr/>
          </p:nvSpPr>
          <p:spPr bwMode="auto">
            <a:xfrm>
              <a:off x="6538" y="35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Oval 645">
              <a:extLst>
                <a:ext uri="{FF2B5EF4-FFF2-40B4-BE49-F238E27FC236}">
                  <a16:creationId xmlns:a16="http://schemas.microsoft.com/office/drawing/2014/main" id="{9AD738D5-E655-43D1-B813-8E8546F6D0EE}"/>
                </a:ext>
              </a:extLst>
            </p:cNvPr>
            <p:cNvSpPr>
              <a:spLocks noChangeArrowheads="1"/>
            </p:cNvSpPr>
            <p:nvPr/>
          </p:nvSpPr>
          <p:spPr bwMode="auto">
            <a:xfrm>
              <a:off x="6759" y="271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Oval 646">
              <a:extLst>
                <a:ext uri="{FF2B5EF4-FFF2-40B4-BE49-F238E27FC236}">
                  <a16:creationId xmlns:a16="http://schemas.microsoft.com/office/drawing/2014/main" id="{675FD4E5-90C4-4D57-A6A1-242DE0DE68DC}"/>
                </a:ext>
              </a:extLst>
            </p:cNvPr>
            <p:cNvSpPr>
              <a:spLocks noChangeArrowheads="1"/>
            </p:cNvSpPr>
            <p:nvPr/>
          </p:nvSpPr>
          <p:spPr bwMode="auto">
            <a:xfrm>
              <a:off x="5798" y="190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Oval 647">
              <a:extLst>
                <a:ext uri="{FF2B5EF4-FFF2-40B4-BE49-F238E27FC236}">
                  <a16:creationId xmlns:a16="http://schemas.microsoft.com/office/drawing/2014/main" id="{3C8D1E87-5714-45F1-9AAD-1192BFE779C0}"/>
                </a:ext>
              </a:extLst>
            </p:cNvPr>
            <p:cNvSpPr>
              <a:spLocks noChangeArrowheads="1"/>
            </p:cNvSpPr>
            <p:nvPr/>
          </p:nvSpPr>
          <p:spPr bwMode="auto">
            <a:xfrm>
              <a:off x="6318" y="213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Oval 648">
              <a:extLst>
                <a:ext uri="{FF2B5EF4-FFF2-40B4-BE49-F238E27FC236}">
                  <a16:creationId xmlns:a16="http://schemas.microsoft.com/office/drawing/2014/main" id="{0EFFA4B5-1904-40EF-A38E-9B08A6071B2B}"/>
                </a:ext>
              </a:extLst>
            </p:cNvPr>
            <p:cNvSpPr>
              <a:spLocks noChangeArrowheads="1"/>
            </p:cNvSpPr>
            <p:nvPr/>
          </p:nvSpPr>
          <p:spPr bwMode="auto">
            <a:xfrm>
              <a:off x="6093" y="196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Oval 649">
              <a:extLst>
                <a:ext uri="{FF2B5EF4-FFF2-40B4-BE49-F238E27FC236}">
                  <a16:creationId xmlns:a16="http://schemas.microsoft.com/office/drawing/2014/main" id="{8EC2A1BD-66D5-4B2E-AE6A-9BE1E7D7AC4A}"/>
                </a:ext>
              </a:extLst>
            </p:cNvPr>
            <p:cNvSpPr>
              <a:spLocks noChangeArrowheads="1"/>
            </p:cNvSpPr>
            <p:nvPr/>
          </p:nvSpPr>
          <p:spPr bwMode="auto">
            <a:xfrm>
              <a:off x="4951" y="282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Oval 650">
              <a:extLst>
                <a:ext uri="{FF2B5EF4-FFF2-40B4-BE49-F238E27FC236}">
                  <a16:creationId xmlns:a16="http://schemas.microsoft.com/office/drawing/2014/main" id="{CF66D013-24FF-47D0-8921-A21F885FEB5B}"/>
                </a:ext>
              </a:extLst>
            </p:cNvPr>
            <p:cNvSpPr>
              <a:spLocks noChangeArrowheads="1"/>
            </p:cNvSpPr>
            <p:nvPr/>
          </p:nvSpPr>
          <p:spPr bwMode="auto">
            <a:xfrm>
              <a:off x="6240" y="192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 name="Oval 651">
              <a:extLst>
                <a:ext uri="{FF2B5EF4-FFF2-40B4-BE49-F238E27FC236}">
                  <a16:creationId xmlns:a16="http://schemas.microsoft.com/office/drawing/2014/main" id="{7B74A4B0-8070-4B55-BF37-573CFF73DA00}"/>
                </a:ext>
              </a:extLst>
            </p:cNvPr>
            <p:cNvSpPr>
              <a:spLocks noChangeArrowheads="1"/>
            </p:cNvSpPr>
            <p:nvPr/>
          </p:nvSpPr>
          <p:spPr bwMode="auto">
            <a:xfrm>
              <a:off x="6175" y="209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 name="Oval 652">
              <a:extLst>
                <a:ext uri="{FF2B5EF4-FFF2-40B4-BE49-F238E27FC236}">
                  <a16:creationId xmlns:a16="http://schemas.microsoft.com/office/drawing/2014/main" id="{B61D0488-0C94-45AB-B67E-2188A3370EA9}"/>
                </a:ext>
              </a:extLst>
            </p:cNvPr>
            <p:cNvSpPr>
              <a:spLocks noChangeArrowheads="1"/>
            </p:cNvSpPr>
            <p:nvPr/>
          </p:nvSpPr>
          <p:spPr bwMode="auto">
            <a:xfrm>
              <a:off x="6831" y="298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 name="Oval 653">
              <a:extLst>
                <a:ext uri="{FF2B5EF4-FFF2-40B4-BE49-F238E27FC236}">
                  <a16:creationId xmlns:a16="http://schemas.microsoft.com/office/drawing/2014/main" id="{4F076EFB-0247-4C54-957B-D1DD9030BDCC}"/>
                </a:ext>
              </a:extLst>
            </p:cNvPr>
            <p:cNvSpPr>
              <a:spLocks noChangeArrowheads="1"/>
            </p:cNvSpPr>
            <p:nvPr/>
          </p:nvSpPr>
          <p:spPr bwMode="auto">
            <a:xfrm>
              <a:off x="5272" y="2282"/>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 name="Oval 654">
              <a:extLst>
                <a:ext uri="{FF2B5EF4-FFF2-40B4-BE49-F238E27FC236}">
                  <a16:creationId xmlns:a16="http://schemas.microsoft.com/office/drawing/2014/main" id="{E491F655-729B-45D0-91F7-0BC9556E2383}"/>
                </a:ext>
              </a:extLst>
            </p:cNvPr>
            <p:cNvSpPr>
              <a:spLocks noChangeArrowheads="1"/>
            </p:cNvSpPr>
            <p:nvPr/>
          </p:nvSpPr>
          <p:spPr bwMode="auto">
            <a:xfrm>
              <a:off x="6572" y="316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 name="Oval 655">
              <a:extLst>
                <a:ext uri="{FF2B5EF4-FFF2-40B4-BE49-F238E27FC236}">
                  <a16:creationId xmlns:a16="http://schemas.microsoft.com/office/drawing/2014/main" id="{A9CE883C-2CD2-431C-85C0-8FC61D5E0882}"/>
                </a:ext>
              </a:extLst>
            </p:cNvPr>
            <p:cNvSpPr>
              <a:spLocks noChangeArrowheads="1"/>
            </p:cNvSpPr>
            <p:nvPr/>
          </p:nvSpPr>
          <p:spPr bwMode="auto">
            <a:xfrm>
              <a:off x="6074" y="263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 name="Oval 656">
              <a:extLst>
                <a:ext uri="{FF2B5EF4-FFF2-40B4-BE49-F238E27FC236}">
                  <a16:creationId xmlns:a16="http://schemas.microsoft.com/office/drawing/2014/main" id="{E452BEF4-0F61-43D1-A4FA-285A94862CC4}"/>
                </a:ext>
              </a:extLst>
            </p:cNvPr>
            <p:cNvSpPr>
              <a:spLocks noChangeArrowheads="1"/>
            </p:cNvSpPr>
            <p:nvPr/>
          </p:nvSpPr>
          <p:spPr bwMode="auto">
            <a:xfrm>
              <a:off x="5405" y="288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 name="Oval 657">
              <a:extLst>
                <a:ext uri="{FF2B5EF4-FFF2-40B4-BE49-F238E27FC236}">
                  <a16:creationId xmlns:a16="http://schemas.microsoft.com/office/drawing/2014/main" id="{EA21AEB6-8459-4AED-81B9-D3CD3D4C67DF}"/>
                </a:ext>
              </a:extLst>
            </p:cNvPr>
            <p:cNvSpPr>
              <a:spLocks noChangeArrowheads="1"/>
            </p:cNvSpPr>
            <p:nvPr/>
          </p:nvSpPr>
          <p:spPr bwMode="auto">
            <a:xfrm>
              <a:off x="5906" y="333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 name="Oval 658">
              <a:extLst>
                <a:ext uri="{FF2B5EF4-FFF2-40B4-BE49-F238E27FC236}">
                  <a16:creationId xmlns:a16="http://schemas.microsoft.com/office/drawing/2014/main" id="{968D7960-6E9A-49D1-BCE6-8F42571988CF}"/>
                </a:ext>
              </a:extLst>
            </p:cNvPr>
            <p:cNvSpPr>
              <a:spLocks noChangeArrowheads="1"/>
            </p:cNvSpPr>
            <p:nvPr/>
          </p:nvSpPr>
          <p:spPr bwMode="auto">
            <a:xfrm>
              <a:off x="6496" y="247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 name="Oval 659">
              <a:extLst>
                <a:ext uri="{FF2B5EF4-FFF2-40B4-BE49-F238E27FC236}">
                  <a16:creationId xmlns:a16="http://schemas.microsoft.com/office/drawing/2014/main" id="{7391F1AC-C063-4254-8B1C-166C1D8B7D2F}"/>
                </a:ext>
              </a:extLst>
            </p:cNvPr>
            <p:cNvSpPr>
              <a:spLocks noChangeArrowheads="1"/>
            </p:cNvSpPr>
            <p:nvPr/>
          </p:nvSpPr>
          <p:spPr bwMode="auto">
            <a:xfrm>
              <a:off x="5203" y="345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 name="Oval 660">
              <a:extLst>
                <a:ext uri="{FF2B5EF4-FFF2-40B4-BE49-F238E27FC236}">
                  <a16:creationId xmlns:a16="http://schemas.microsoft.com/office/drawing/2014/main" id="{B39C11CD-94D3-4A75-B627-EF34F4A5103D}"/>
                </a:ext>
              </a:extLst>
            </p:cNvPr>
            <p:cNvSpPr>
              <a:spLocks noChangeArrowheads="1"/>
            </p:cNvSpPr>
            <p:nvPr/>
          </p:nvSpPr>
          <p:spPr bwMode="auto">
            <a:xfrm>
              <a:off x="5857" y="1801"/>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 name="Oval 661">
              <a:extLst>
                <a:ext uri="{FF2B5EF4-FFF2-40B4-BE49-F238E27FC236}">
                  <a16:creationId xmlns:a16="http://schemas.microsoft.com/office/drawing/2014/main" id="{B0F84D75-1F6C-4692-89BD-39C0A6B3C144}"/>
                </a:ext>
              </a:extLst>
            </p:cNvPr>
            <p:cNvSpPr>
              <a:spLocks noChangeArrowheads="1"/>
            </p:cNvSpPr>
            <p:nvPr/>
          </p:nvSpPr>
          <p:spPr bwMode="auto">
            <a:xfrm>
              <a:off x="6741" y="287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Oval 662">
              <a:extLst>
                <a:ext uri="{FF2B5EF4-FFF2-40B4-BE49-F238E27FC236}">
                  <a16:creationId xmlns:a16="http://schemas.microsoft.com/office/drawing/2014/main" id="{C78F5A27-6111-46A8-82DC-0559B885AA03}"/>
                </a:ext>
              </a:extLst>
            </p:cNvPr>
            <p:cNvSpPr>
              <a:spLocks noChangeArrowheads="1"/>
            </p:cNvSpPr>
            <p:nvPr/>
          </p:nvSpPr>
          <p:spPr bwMode="auto">
            <a:xfrm>
              <a:off x="6238" y="345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 name="Oval 663">
              <a:extLst>
                <a:ext uri="{FF2B5EF4-FFF2-40B4-BE49-F238E27FC236}">
                  <a16:creationId xmlns:a16="http://schemas.microsoft.com/office/drawing/2014/main" id="{D8C6AA81-16DD-4A0C-8D32-EAD29AEE0B42}"/>
                </a:ext>
              </a:extLst>
            </p:cNvPr>
            <p:cNvSpPr>
              <a:spLocks noChangeArrowheads="1"/>
            </p:cNvSpPr>
            <p:nvPr/>
          </p:nvSpPr>
          <p:spPr bwMode="auto">
            <a:xfrm>
              <a:off x="6859" y="285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Oval 664">
              <a:extLst>
                <a:ext uri="{FF2B5EF4-FFF2-40B4-BE49-F238E27FC236}">
                  <a16:creationId xmlns:a16="http://schemas.microsoft.com/office/drawing/2014/main" id="{AD8A2354-0AA2-47E6-80DE-711D75E9623C}"/>
                </a:ext>
              </a:extLst>
            </p:cNvPr>
            <p:cNvSpPr>
              <a:spLocks noChangeArrowheads="1"/>
            </p:cNvSpPr>
            <p:nvPr/>
          </p:nvSpPr>
          <p:spPr bwMode="auto">
            <a:xfrm>
              <a:off x="6406" y="356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Oval 665">
              <a:extLst>
                <a:ext uri="{FF2B5EF4-FFF2-40B4-BE49-F238E27FC236}">
                  <a16:creationId xmlns:a16="http://schemas.microsoft.com/office/drawing/2014/main" id="{41AF5F68-E782-4736-A1AF-221F99CB4F8C}"/>
                </a:ext>
              </a:extLst>
            </p:cNvPr>
            <p:cNvSpPr>
              <a:spLocks noChangeArrowheads="1"/>
            </p:cNvSpPr>
            <p:nvPr/>
          </p:nvSpPr>
          <p:spPr bwMode="auto">
            <a:xfrm>
              <a:off x="5925" y="237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Oval 666">
              <a:extLst>
                <a:ext uri="{FF2B5EF4-FFF2-40B4-BE49-F238E27FC236}">
                  <a16:creationId xmlns:a16="http://schemas.microsoft.com/office/drawing/2014/main" id="{CCA9E267-FD2F-4A0E-A774-322DA24AEBE9}"/>
                </a:ext>
              </a:extLst>
            </p:cNvPr>
            <p:cNvSpPr>
              <a:spLocks noChangeArrowheads="1"/>
            </p:cNvSpPr>
            <p:nvPr/>
          </p:nvSpPr>
          <p:spPr bwMode="auto">
            <a:xfrm>
              <a:off x="6738" y="242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Oval 667">
              <a:extLst>
                <a:ext uri="{FF2B5EF4-FFF2-40B4-BE49-F238E27FC236}">
                  <a16:creationId xmlns:a16="http://schemas.microsoft.com/office/drawing/2014/main" id="{55644EAA-E698-4E7F-8822-2D1D32A41E15}"/>
                </a:ext>
              </a:extLst>
            </p:cNvPr>
            <p:cNvSpPr>
              <a:spLocks noChangeArrowheads="1"/>
            </p:cNvSpPr>
            <p:nvPr/>
          </p:nvSpPr>
          <p:spPr bwMode="auto">
            <a:xfrm>
              <a:off x="5010" y="318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Oval 668">
              <a:extLst>
                <a:ext uri="{FF2B5EF4-FFF2-40B4-BE49-F238E27FC236}">
                  <a16:creationId xmlns:a16="http://schemas.microsoft.com/office/drawing/2014/main" id="{66A5757B-ED76-4B61-8A12-F5FBF821AE53}"/>
                </a:ext>
              </a:extLst>
            </p:cNvPr>
            <p:cNvSpPr>
              <a:spLocks noChangeArrowheads="1"/>
            </p:cNvSpPr>
            <p:nvPr/>
          </p:nvSpPr>
          <p:spPr bwMode="auto">
            <a:xfrm>
              <a:off x="5551" y="271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 name="Oval 669">
              <a:extLst>
                <a:ext uri="{FF2B5EF4-FFF2-40B4-BE49-F238E27FC236}">
                  <a16:creationId xmlns:a16="http://schemas.microsoft.com/office/drawing/2014/main" id="{E226AF62-301A-413C-BF3B-A3BEF5E1C3DD}"/>
                </a:ext>
              </a:extLst>
            </p:cNvPr>
            <p:cNvSpPr>
              <a:spLocks noChangeArrowheads="1"/>
            </p:cNvSpPr>
            <p:nvPr/>
          </p:nvSpPr>
          <p:spPr bwMode="auto">
            <a:xfrm>
              <a:off x="6080" y="258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 name="Oval 670">
              <a:extLst>
                <a:ext uri="{FF2B5EF4-FFF2-40B4-BE49-F238E27FC236}">
                  <a16:creationId xmlns:a16="http://schemas.microsoft.com/office/drawing/2014/main" id="{76C77C29-EBCD-4836-90E2-A8A4378B9E15}"/>
                </a:ext>
              </a:extLst>
            </p:cNvPr>
            <p:cNvSpPr>
              <a:spLocks noChangeArrowheads="1"/>
            </p:cNvSpPr>
            <p:nvPr/>
          </p:nvSpPr>
          <p:spPr bwMode="auto">
            <a:xfrm>
              <a:off x="5742" y="324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 name="Oval 671">
              <a:extLst>
                <a:ext uri="{FF2B5EF4-FFF2-40B4-BE49-F238E27FC236}">
                  <a16:creationId xmlns:a16="http://schemas.microsoft.com/office/drawing/2014/main" id="{572115C0-1BAA-470D-B33D-DD0D41425B1E}"/>
                </a:ext>
              </a:extLst>
            </p:cNvPr>
            <p:cNvSpPr>
              <a:spLocks noChangeArrowheads="1"/>
            </p:cNvSpPr>
            <p:nvPr/>
          </p:nvSpPr>
          <p:spPr bwMode="auto">
            <a:xfrm>
              <a:off x="6429" y="343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 name="Oval 672">
              <a:extLst>
                <a:ext uri="{FF2B5EF4-FFF2-40B4-BE49-F238E27FC236}">
                  <a16:creationId xmlns:a16="http://schemas.microsoft.com/office/drawing/2014/main" id="{3E7E31BE-B1C5-40FE-B4C9-DF5512452F28}"/>
                </a:ext>
              </a:extLst>
            </p:cNvPr>
            <p:cNvSpPr>
              <a:spLocks noChangeArrowheads="1"/>
            </p:cNvSpPr>
            <p:nvPr/>
          </p:nvSpPr>
          <p:spPr bwMode="auto">
            <a:xfrm>
              <a:off x="6581" y="218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 name="Oval 673">
              <a:extLst>
                <a:ext uri="{FF2B5EF4-FFF2-40B4-BE49-F238E27FC236}">
                  <a16:creationId xmlns:a16="http://schemas.microsoft.com/office/drawing/2014/main" id="{4312AE70-9A00-4180-A313-A42C7C00B79B}"/>
                </a:ext>
              </a:extLst>
            </p:cNvPr>
            <p:cNvSpPr>
              <a:spLocks noChangeArrowheads="1"/>
            </p:cNvSpPr>
            <p:nvPr/>
          </p:nvSpPr>
          <p:spPr bwMode="auto">
            <a:xfrm>
              <a:off x="6318" y="333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 name="Oval 674">
              <a:extLst>
                <a:ext uri="{FF2B5EF4-FFF2-40B4-BE49-F238E27FC236}">
                  <a16:creationId xmlns:a16="http://schemas.microsoft.com/office/drawing/2014/main" id="{A317D06B-F8E1-4E4C-99DD-4EFD372A78CB}"/>
                </a:ext>
              </a:extLst>
            </p:cNvPr>
            <p:cNvSpPr>
              <a:spLocks noChangeArrowheads="1"/>
            </p:cNvSpPr>
            <p:nvPr/>
          </p:nvSpPr>
          <p:spPr bwMode="auto">
            <a:xfrm>
              <a:off x="6427" y="223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Oval 675">
              <a:extLst>
                <a:ext uri="{FF2B5EF4-FFF2-40B4-BE49-F238E27FC236}">
                  <a16:creationId xmlns:a16="http://schemas.microsoft.com/office/drawing/2014/main" id="{3DD277F0-469C-4A64-A9BC-C71F5ED9318A}"/>
                </a:ext>
              </a:extLst>
            </p:cNvPr>
            <p:cNvSpPr>
              <a:spLocks noChangeArrowheads="1"/>
            </p:cNvSpPr>
            <p:nvPr/>
          </p:nvSpPr>
          <p:spPr bwMode="auto">
            <a:xfrm>
              <a:off x="6126" y="36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 name="Oval 676">
              <a:extLst>
                <a:ext uri="{FF2B5EF4-FFF2-40B4-BE49-F238E27FC236}">
                  <a16:creationId xmlns:a16="http://schemas.microsoft.com/office/drawing/2014/main" id="{4E3BA92E-6597-4796-9BC2-BBCF6A2DF336}"/>
                </a:ext>
              </a:extLst>
            </p:cNvPr>
            <p:cNvSpPr>
              <a:spLocks noChangeArrowheads="1"/>
            </p:cNvSpPr>
            <p:nvPr/>
          </p:nvSpPr>
          <p:spPr bwMode="auto">
            <a:xfrm>
              <a:off x="5528" y="210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 name="Oval 677">
              <a:extLst>
                <a:ext uri="{FF2B5EF4-FFF2-40B4-BE49-F238E27FC236}">
                  <a16:creationId xmlns:a16="http://schemas.microsoft.com/office/drawing/2014/main" id="{2165E97E-0252-4471-B385-FC83539497EF}"/>
                </a:ext>
              </a:extLst>
            </p:cNvPr>
            <p:cNvSpPr>
              <a:spLocks noChangeArrowheads="1"/>
            </p:cNvSpPr>
            <p:nvPr/>
          </p:nvSpPr>
          <p:spPr bwMode="auto">
            <a:xfrm>
              <a:off x="6792" y="250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Oval 678">
              <a:extLst>
                <a:ext uri="{FF2B5EF4-FFF2-40B4-BE49-F238E27FC236}">
                  <a16:creationId xmlns:a16="http://schemas.microsoft.com/office/drawing/2014/main" id="{BBD4184F-A994-4B59-A3F8-1A39E25C16CC}"/>
                </a:ext>
              </a:extLst>
            </p:cNvPr>
            <p:cNvSpPr>
              <a:spLocks noChangeArrowheads="1"/>
            </p:cNvSpPr>
            <p:nvPr/>
          </p:nvSpPr>
          <p:spPr bwMode="auto">
            <a:xfrm>
              <a:off x="5898" y="234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Oval 679">
              <a:extLst>
                <a:ext uri="{FF2B5EF4-FFF2-40B4-BE49-F238E27FC236}">
                  <a16:creationId xmlns:a16="http://schemas.microsoft.com/office/drawing/2014/main" id="{3BCDE16E-B994-444B-88BD-768B96059FAD}"/>
                </a:ext>
              </a:extLst>
            </p:cNvPr>
            <p:cNvSpPr>
              <a:spLocks noChangeArrowheads="1"/>
            </p:cNvSpPr>
            <p:nvPr/>
          </p:nvSpPr>
          <p:spPr bwMode="auto">
            <a:xfrm>
              <a:off x="5861" y="362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Oval 680">
              <a:extLst>
                <a:ext uri="{FF2B5EF4-FFF2-40B4-BE49-F238E27FC236}">
                  <a16:creationId xmlns:a16="http://schemas.microsoft.com/office/drawing/2014/main" id="{F939D696-732B-4DC2-8944-A30276F4CD49}"/>
                </a:ext>
              </a:extLst>
            </p:cNvPr>
            <p:cNvSpPr>
              <a:spLocks noChangeArrowheads="1"/>
            </p:cNvSpPr>
            <p:nvPr/>
          </p:nvSpPr>
          <p:spPr bwMode="auto">
            <a:xfrm>
              <a:off x="6265" y="209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Oval 681">
              <a:extLst>
                <a:ext uri="{FF2B5EF4-FFF2-40B4-BE49-F238E27FC236}">
                  <a16:creationId xmlns:a16="http://schemas.microsoft.com/office/drawing/2014/main" id="{85218D80-B18F-4032-9F54-A6A857D218C6}"/>
                </a:ext>
              </a:extLst>
            </p:cNvPr>
            <p:cNvSpPr>
              <a:spLocks noChangeArrowheads="1"/>
            </p:cNvSpPr>
            <p:nvPr/>
          </p:nvSpPr>
          <p:spPr bwMode="auto">
            <a:xfrm>
              <a:off x="6597" y="293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Oval 682">
              <a:extLst>
                <a:ext uri="{FF2B5EF4-FFF2-40B4-BE49-F238E27FC236}">
                  <a16:creationId xmlns:a16="http://schemas.microsoft.com/office/drawing/2014/main" id="{D50D2E2D-D2DB-4440-88A6-C374E947A6C2}"/>
                </a:ext>
              </a:extLst>
            </p:cNvPr>
            <p:cNvSpPr>
              <a:spLocks noChangeArrowheads="1"/>
            </p:cNvSpPr>
            <p:nvPr/>
          </p:nvSpPr>
          <p:spPr bwMode="auto">
            <a:xfrm>
              <a:off x="5547" y="223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 name="Oval 683">
              <a:extLst>
                <a:ext uri="{FF2B5EF4-FFF2-40B4-BE49-F238E27FC236}">
                  <a16:creationId xmlns:a16="http://schemas.microsoft.com/office/drawing/2014/main" id="{2AD16ECB-8D5A-4278-868A-23CD83E2DFEC}"/>
                </a:ext>
              </a:extLst>
            </p:cNvPr>
            <p:cNvSpPr>
              <a:spLocks noChangeArrowheads="1"/>
            </p:cNvSpPr>
            <p:nvPr/>
          </p:nvSpPr>
          <p:spPr bwMode="auto">
            <a:xfrm>
              <a:off x="6841" y="285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 name="Oval 684">
              <a:extLst>
                <a:ext uri="{FF2B5EF4-FFF2-40B4-BE49-F238E27FC236}">
                  <a16:creationId xmlns:a16="http://schemas.microsoft.com/office/drawing/2014/main" id="{9912F35F-CEF3-4C00-BF98-A571AFDC0323}"/>
                </a:ext>
              </a:extLst>
            </p:cNvPr>
            <p:cNvSpPr>
              <a:spLocks noChangeArrowheads="1"/>
            </p:cNvSpPr>
            <p:nvPr/>
          </p:nvSpPr>
          <p:spPr bwMode="auto">
            <a:xfrm>
              <a:off x="6537" y="265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2" name="Oval 685">
              <a:extLst>
                <a:ext uri="{FF2B5EF4-FFF2-40B4-BE49-F238E27FC236}">
                  <a16:creationId xmlns:a16="http://schemas.microsoft.com/office/drawing/2014/main" id="{3C1BB562-3F99-4AF7-94AF-0AB6354E372D}"/>
                </a:ext>
              </a:extLst>
            </p:cNvPr>
            <p:cNvSpPr>
              <a:spLocks noChangeArrowheads="1"/>
            </p:cNvSpPr>
            <p:nvPr/>
          </p:nvSpPr>
          <p:spPr bwMode="auto">
            <a:xfrm>
              <a:off x="5557" y="278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3" name="Oval 686">
              <a:extLst>
                <a:ext uri="{FF2B5EF4-FFF2-40B4-BE49-F238E27FC236}">
                  <a16:creationId xmlns:a16="http://schemas.microsoft.com/office/drawing/2014/main" id="{4A6711FC-B851-4E07-93C1-3394E37B64D1}"/>
                </a:ext>
              </a:extLst>
            </p:cNvPr>
            <p:cNvSpPr>
              <a:spLocks noChangeArrowheads="1"/>
            </p:cNvSpPr>
            <p:nvPr/>
          </p:nvSpPr>
          <p:spPr bwMode="auto">
            <a:xfrm>
              <a:off x="6564" y="286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 name="Oval 687">
              <a:extLst>
                <a:ext uri="{FF2B5EF4-FFF2-40B4-BE49-F238E27FC236}">
                  <a16:creationId xmlns:a16="http://schemas.microsoft.com/office/drawing/2014/main" id="{99EF89D9-5A04-4059-BB04-99D39838F972}"/>
                </a:ext>
              </a:extLst>
            </p:cNvPr>
            <p:cNvSpPr>
              <a:spLocks noChangeArrowheads="1"/>
            </p:cNvSpPr>
            <p:nvPr/>
          </p:nvSpPr>
          <p:spPr bwMode="auto">
            <a:xfrm>
              <a:off x="6865" y="2445"/>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 name="Oval 688">
              <a:extLst>
                <a:ext uri="{FF2B5EF4-FFF2-40B4-BE49-F238E27FC236}">
                  <a16:creationId xmlns:a16="http://schemas.microsoft.com/office/drawing/2014/main" id="{8BBCB609-6AE8-4050-9C0C-855317B1F0D4}"/>
                </a:ext>
              </a:extLst>
            </p:cNvPr>
            <p:cNvSpPr>
              <a:spLocks noChangeArrowheads="1"/>
            </p:cNvSpPr>
            <p:nvPr/>
          </p:nvSpPr>
          <p:spPr bwMode="auto">
            <a:xfrm>
              <a:off x="6173" y="186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Oval 689">
              <a:extLst>
                <a:ext uri="{FF2B5EF4-FFF2-40B4-BE49-F238E27FC236}">
                  <a16:creationId xmlns:a16="http://schemas.microsoft.com/office/drawing/2014/main" id="{F5C9A682-2D93-46CC-AF7A-44DA9103D120}"/>
                </a:ext>
              </a:extLst>
            </p:cNvPr>
            <p:cNvSpPr>
              <a:spLocks noChangeArrowheads="1"/>
            </p:cNvSpPr>
            <p:nvPr/>
          </p:nvSpPr>
          <p:spPr bwMode="auto">
            <a:xfrm>
              <a:off x="6525" y="284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7" name="Oval 690">
              <a:extLst>
                <a:ext uri="{FF2B5EF4-FFF2-40B4-BE49-F238E27FC236}">
                  <a16:creationId xmlns:a16="http://schemas.microsoft.com/office/drawing/2014/main" id="{D165329F-0258-484B-A290-D7F083583CA8}"/>
                </a:ext>
              </a:extLst>
            </p:cNvPr>
            <p:cNvSpPr>
              <a:spLocks noChangeArrowheads="1"/>
            </p:cNvSpPr>
            <p:nvPr/>
          </p:nvSpPr>
          <p:spPr bwMode="auto">
            <a:xfrm>
              <a:off x="5532" y="341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 name="Oval 691">
              <a:extLst>
                <a:ext uri="{FF2B5EF4-FFF2-40B4-BE49-F238E27FC236}">
                  <a16:creationId xmlns:a16="http://schemas.microsoft.com/office/drawing/2014/main" id="{3B4D069B-269F-4E8D-99B8-4D93016625C1}"/>
                </a:ext>
              </a:extLst>
            </p:cNvPr>
            <p:cNvSpPr>
              <a:spLocks noChangeArrowheads="1"/>
            </p:cNvSpPr>
            <p:nvPr/>
          </p:nvSpPr>
          <p:spPr bwMode="auto">
            <a:xfrm>
              <a:off x="5375" y="2908"/>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9" name="Oval 692">
              <a:extLst>
                <a:ext uri="{FF2B5EF4-FFF2-40B4-BE49-F238E27FC236}">
                  <a16:creationId xmlns:a16="http://schemas.microsoft.com/office/drawing/2014/main" id="{892B8CB5-D54D-4F4A-9EE4-DE64C7024428}"/>
                </a:ext>
              </a:extLst>
            </p:cNvPr>
            <p:cNvSpPr>
              <a:spLocks noChangeArrowheads="1"/>
            </p:cNvSpPr>
            <p:nvPr/>
          </p:nvSpPr>
          <p:spPr bwMode="auto">
            <a:xfrm>
              <a:off x="5977" y="328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Oval 693">
              <a:extLst>
                <a:ext uri="{FF2B5EF4-FFF2-40B4-BE49-F238E27FC236}">
                  <a16:creationId xmlns:a16="http://schemas.microsoft.com/office/drawing/2014/main" id="{AE7BA30E-D232-4FA8-AC53-C4BBA1678198}"/>
                </a:ext>
              </a:extLst>
            </p:cNvPr>
            <p:cNvSpPr>
              <a:spLocks noChangeArrowheads="1"/>
            </p:cNvSpPr>
            <p:nvPr/>
          </p:nvSpPr>
          <p:spPr bwMode="auto">
            <a:xfrm>
              <a:off x="5611" y="317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1" name="Oval 694">
              <a:extLst>
                <a:ext uri="{FF2B5EF4-FFF2-40B4-BE49-F238E27FC236}">
                  <a16:creationId xmlns:a16="http://schemas.microsoft.com/office/drawing/2014/main" id="{E69D23F4-1BEE-452A-834C-71E453F67A02}"/>
                </a:ext>
              </a:extLst>
            </p:cNvPr>
            <p:cNvSpPr>
              <a:spLocks noChangeArrowheads="1"/>
            </p:cNvSpPr>
            <p:nvPr/>
          </p:nvSpPr>
          <p:spPr bwMode="auto">
            <a:xfrm>
              <a:off x="5337" y="240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2" name="Oval 695">
              <a:extLst>
                <a:ext uri="{FF2B5EF4-FFF2-40B4-BE49-F238E27FC236}">
                  <a16:creationId xmlns:a16="http://schemas.microsoft.com/office/drawing/2014/main" id="{3F60E01E-6FBB-4709-A289-A9EE5B90D065}"/>
                </a:ext>
              </a:extLst>
            </p:cNvPr>
            <p:cNvSpPr>
              <a:spLocks noChangeArrowheads="1"/>
            </p:cNvSpPr>
            <p:nvPr/>
          </p:nvSpPr>
          <p:spPr bwMode="auto">
            <a:xfrm>
              <a:off x="6097" y="359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3" name="Oval 696">
              <a:extLst>
                <a:ext uri="{FF2B5EF4-FFF2-40B4-BE49-F238E27FC236}">
                  <a16:creationId xmlns:a16="http://schemas.microsoft.com/office/drawing/2014/main" id="{03499929-966C-4E87-894B-8DD666A8FA8F}"/>
                </a:ext>
              </a:extLst>
            </p:cNvPr>
            <p:cNvSpPr>
              <a:spLocks noChangeArrowheads="1"/>
            </p:cNvSpPr>
            <p:nvPr/>
          </p:nvSpPr>
          <p:spPr bwMode="auto">
            <a:xfrm>
              <a:off x="5676" y="339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Oval 697">
              <a:extLst>
                <a:ext uri="{FF2B5EF4-FFF2-40B4-BE49-F238E27FC236}">
                  <a16:creationId xmlns:a16="http://schemas.microsoft.com/office/drawing/2014/main" id="{DF32D544-9D0A-402A-B50A-96DE0D3D9EE6}"/>
                </a:ext>
              </a:extLst>
            </p:cNvPr>
            <p:cNvSpPr>
              <a:spLocks noChangeArrowheads="1"/>
            </p:cNvSpPr>
            <p:nvPr/>
          </p:nvSpPr>
          <p:spPr bwMode="auto">
            <a:xfrm>
              <a:off x="6423" y="216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5" name="Oval 698">
              <a:extLst>
                <a:ext uri="{FF2B5EF4-FFF2-40B4-BE49-F238E27FC236}">
                  <a16:creationId xmlns:a16="http://schemas.microsoft.com/office/drawing/2014/main" id="{4009BC25-24B3-405F-907D-5F402EF64AF5}"/>
                </a:ext>
              </a:extLst>
            </p:cNvPr>
            <p:cNvSpPr>
              <a:spLocks noChangeArrowheads="1"/>
            </p:cNvSpPr>
            <p:nvPr/>
          </p:nvSpPr>
          <p:spPr bwMode="auto">
            <a:xfrm>
              <a:off x="6297" y="252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6" name="Oval 699">
              <a:extLst>
                <a:ext uri="{FF2B5EF4-FFF2-40B4-BE49-F238E27FC236}">
                  <a16:creationId xmlns:a16="http://schemas.microsoft.com/office/drawing/2014/main" id="{2DF5CA02-B6E2-4454-B9FD-48DD32AA31CE}"/>
                </a:ext>
              </a:extLst>
            </p:cNvPr>
            <p:cNvSpPr>
              <a:spLocks noChangeArrowheads="1"/>
            </p:cNvSpPr>
            <p:nvPr/>
          </p:nvSpPr>
          <p:spPr bwMode="auto">
            <a:xfrm>
              <a:off x="6328" y="23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7" name="Oval 700">
              <a:extLst>
                <a:ext uri="{FF2B5EF4-FFF2-40B4-BE49-F238E27FC236}">
                  <a16:creationId xmlns:a16="http://schemas.microsoft.com/office/drawing/2014/main" id="{33B73B4D-7453-485E-AE49-D3A6F6215B5E}"/>
                </a:ext>
              </a:extLst>
            </p:cNvPr>
            <p:cNvSpPr>
              <a:spLocks noChangeArrowheads="1"/>
            </p:cNvSpPr>
            <p:nvPr/>
          </p:nvSpPr>
          <p:spPr bwMode="auto">
            <a:xfrm>
              <a:off x="5816" y="307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8" name="Oval 701">
              <a:extLst>
                <a:ext uri="{FF2B5EF4-FFF2-40B4-BE49-F238E27FC236}">
                  <a16:creationId xmlns:a16="http://schemas.microsoft.com/office/drawing/2014/main" id="{EB121E9B-279E-4DDC-9563-CB82404E9A20}"/>
                </a:ext>
              </a:extLst>
            </p:cNvPr>
            <p:cNvSpPr>
              <a:spLocks noChangeArrowheads="1"/>
            </p:cNvSpPr>
            <p:nvPr/>
          </p:nvSpPr>
          <p:spPr bwMode="auto">
            <a:xfrm>
              <a:off x="6557" y="252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9" name="Oval 702">
              <a:extLst>
                <a:ext uri="{FF2B5EF4-FFF2-40B4-BE49-F238E27FC236}">
                  <a16:creationId xmlns:a16="http://schemas.microsoft.com/office/drawing/2014/main" id="{4F7CA9E8-0A2A-4F95-A47C-585C79609AB5}"/>
                </a:ext>
              </a:extLst>
            </p:cNvPr>
            <p:cNvSpPr>
              <a:spLocks noChangeArrowheads="1"/>
            </p:cNvSpPr>
            <p:nvPr/>
          </p:nvSpPr>
          <p:spPr bwMode="auto">
            <a:xfrm>
              <a:off x="5150" y="275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0" name="Oval 703">
              <a:extLst>
                <a:ext uri="{FF2B5EF4-FFF2-40B4-BE49-F238E27FC236}">
                  <a16:creationId xmlns:a16="http://schemas.microsoft.com/office/drawing/2014/main" id="{DF0D0127-0872-43F1-A72A-E21EC6FF5880}"/>
                </a:ext>
              </a:extLst>
            </p:cNvPr>
            <p:cNvSpPr>
              <a:spLocks noChangeArrowheads="1"/>
            </p:cNvSpPr>
            <p:nvPr/>
          </p:nvSpPr>
          <p:spPr bwMode="auto">
            <a:xfrm>
              <a:off x="6083" y="373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1" name="Oval 704">
              <a:extLst>
                <a:ext uri="{FF2B5EF4-FFF2-40B4-BE49-F238E27FC236}">
                  <a16:creationId xmlns:a16="http://schemas.microsoft.com/office/drawing/2014/main" id="{DE1C3BC1-53A5-4830-A8E5-9779B53519E5}"/>
                </a:ext>
              </a:extLst>
            </p:cNvPr>
            <p:cNvSpPr>
              <a:spLocks noChangeArrowheads="1"/>
            </p:cNvSpPr>
            <p:nvPr/>
          </p:nvSpPr>
          <p:spPr bwMode="auto">
            <a:xfrm>
              <a:off x="6641" y="330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2" name="Oval 705">
              <a:extLst>
                <a:ext uri="{FF2B5EF4-FFF2-40B4-BE49-F238E27FC236}">
                  <a16:creationId xmlns:a16="http://schemas.microsoft.com/office/drawing/2014/main" id="{135F6F04-F446-4F51-BAC8-67990554AA20}"/>
                </a:ext>
              </a:extLst>
            </p:cNvPr>
            <p:cNvSpPr>
              <a:spLocks noChangeArrowheads="1"/>
            </p:cNvSpPr>
            <p:nvPr/>
          </p:nvSpPr>
          <p:spPr bwMode="auto">
            <a:xfrm>
              <a:off x="5578" y="269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3" name="Oval 706">
              <a:extLst>
                <a:ext uri="{FF2B5EF4-FFF2-40B4-BE49-F238E27FC236}">
                  <a16:creationId xmlns:a16="http://schemas.microsoft.com/office/drawing/2014/main" id="{AE0E185E-3028-4F3D-8688-A8152F4351C6}"/>
                </a:ext>
              </a:extLst>
            </p:cNvPr>
            <p:cNvSpPr>
              <a:spLocks noChangeArrowheads="1"/>
            </p:cNvSpPr>
            <p:nvPr/>
          </p:nvSpPr>
          <p:spPr bwMode="auto">
            <a:xfrm>
              <a:off x="5643" y="339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4" name="Oval 707">
              <a:extLst>
                <a:ext uri="{FF2B5EF4-FFF2-40B4-BE49-F238E27FC236}">
                  <a16:creationId xmlns:a16="http://schemas.microsoft.com/office/drawing/2014/main" id="{0836D984-3F93-4F35-8735-5E3144D075AF}"/>
                </a:ext>
              </a:extLst>
            </p:cNvPr>
            <p:cNvSpPr>
              <a:spLocks noChangeArrowheads="1"/>
            </p:cNvSpPr>
            <p:nvPr/>
          </p:nvSpPr>
          <p:spPr bwMode="auto">
            <a:xfrm>
              <a:off x="6199" y="367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5" name="Oval 708">
              <a:extLst>
                <a:ext uri="{FF2B5EF4-FFF2-40B4-BE49-F238E27FC236}">
                  <a16:creationId xmlns:a16="http://schemas.microsoft.com/office/drawing/2014/main" id="{83CE6B5A-AF1C-4C7C-BE4A-1772D8459158}"/>
                </a:ext>
              </a:extLst>
            </p:cNvPr>
            <p:cNvSpPr>
              <a:spLocks noChangeArrowheads="1"/>
            </p:cNvSpPr>
            <p:nvPr/>
          </p:nvSpPr>
          <p:spPr bwMode="auto">
            <a:xfrm>
              <a:off x="5212" y="204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Oval 709">
              <a:extLst>
                <a:ext uri="{FF2B5EF4-FFF2-40B4-BE49-F238E27FC236}">
                  <a16:creationId xmlns:a16="http://schemas.microsoft.com/office/drawing/2014/main" id="{1656C18E-27DD-4B63-AC43-9A0841320A8A}"/>
                </a:ext>
              </a:extLst>
            </p:cNvPr>
            <p:cNvSpPr>
              <a:spLocks noChangeArrowheads="1"/>
            </p:cNvSpPr>
            <p:nvPr/>
          </p:nvSpPr>
          <p:spPr bwMode="auto">
            <a:xfrm>
              <a:off x="6441" y="199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Oval 710">
              <a:extLst>
                <a:ext uri="{FF2B5EF4-FFF2-40B4-BE49-F238E27FC236}">
                  <a16:creationId xmlns:a16="http://schemas.microsoft.com/office/drawing/2014/main" id="{D2A0D1D4-7E30-4C0F-80BD-518C5813AFE7}"/>
                </a:ext>
              </a:extLst>
            </p:cNvPr>
            <p:cNvSpPr>
              <a:spLocks noChangeArrowheads="1"/>
            </p:cNvSpPr>
            <p:nvPr/>
          </p:nvSpPr>
          <p:spPr bwMode="auto">
            <a:xfrm>
              <a:off x="6049" y="235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8" name="Oval 711">
              <a:extLst>
                <a:ext uri="{FF2B5EF4-FFF2-40B4-BE49-F238E27FC236}">
                  <a16:creationId xmlns:a16="http://schemas.microsoft.com/office/drawing/2014/main" id="{3538A7DA-95B9-4D56-B392-CC6EFD878772}"/>
                </a:ext>
              </a:extLst>
            </p:cNvPr>
            <p:cNvSpPr>
              <a:spLocks noChangeArrowheads="1"/>
            </p:cNvSpPr>
            <p:nvPr/>
          </p:nvSpPr>
          <p:spPr bwMode="auto">
            <a:xfrm>
              <a:off x="6178" y="371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9" name="Oval 712">
              <a:extLst>
                <a:ext uri="{FF2B5EF4-FFF2-40B4-BE49-F238E27FC236}">
                  <a16:creationId xmlns:a16="http://schemas.microsoft.com/office/drawing/2014/main" id="{7041B298-BED5-4292-BCF2-759BCAC245B8}"/>
                </a:ext>
              </a:extLst>
            </p:cNvPr>
            <p:cNvSpPr>
              <a:spLocks noChangeArrowheads="1"/>
            </p:cNvSpPr>
            <p:nvPr/>
          </p:nvSpPr>
          <p:spPr bwMode="auto">
            <a:xfrm>
              <a:off x="5025" y="322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0" name="Oval 713">
              <a:extLst>
                <a:ext uri="{FF2B5EF4-FFF2-40B4-BE49-F238E27FC236}">
                  <a16:creationId xmlns:a16="http://schemas.microsoft.com/office/drawing/2014/main" id="{958CB735-EA48-499A-A928-4715D5FDD768}"/>
                </a:ext>
              </a:extLst>
            </p:cNvPr>
            <p:cNvSpPr>
              <a:spLocks noChangeArrowheads="1"/>
            </p:cNvSpPr>
            <p:nvPr/>
          </p:nvSpPr>
          <p:spPr bwMode="auto">
            <a:xfrm>
              <a:off x="6305" y="2592"/>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1" name="Oval 714">
              <a:extLst>
                <a:ext uri="{FF2B5EF4-FFF2-40B4-BE49-F238E27FC236}">
                  <a16:creationId xmlns:a16="http://schemas.microsoft.com/office/drawing/2014/main" id="{4B20FD69-8A79-4C54-8538-8916DB51244F}"/>
                </a:ext>
              </a:extLst>
            </p:cNvPr>
            <p:cNvSpPr>
              <a:spLocks noChangeArrowheads="1"/>
            </p:cNvSpPr>
            <p:nvPr/>
          </p:nvSpPr>
          <p:spPr bwMode="auto">
            <a:xfrm>
              <a:off x="5695" y="234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2" name="Oval 715">
              <a:extLst>
                <a:ext uri="{FF2B5EF4-FFF2-40B4-BE49-F238E27FC236}">
                  <a16:creationId xmlns:a16="http://schemas.microsoft.com/office/drawing/2014/main" id="{E6DDBC9C-9491-4A88-8176-402199B3A34A}"/>
                </a:ext>
              </a:extLst>
            </p:cNvPr>
            <p:cNvSpPr>
              <a:spLocks noChangeArrowheads="1"/>
            </p:cNvSpPr>
            <p:nvPr/>
          </p:nvSpPr>
          <p:spPr bwMode="auto">
            <a:xfrm>
              <a:off x="5252" y="224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3" name="Oval 716">
              <a:extLst>
                <a:ext uri="{FF2B5EF4-FFF2-40B4-BE49-F238E27FC236}">
                  <a16:creationId xmlns:a16="http://schemas.microsoft.com/office/drawing/2014/main" id="{9483F23E-4C58-4C97-ABBF-0F0C33DC7BC9}"/>
                </a:ext>
              </a:extLst>
            </p:cNvPr>
            <p:cNvSpPr>
              <a:spLocks noChangeArrowheads="1"/>
            </p:cNvSpPr>
            <p:nvPr/>
          </p:nvSpPr>
          <p:spPr bwMode="auto">
            <a:xfrm>
              <a:off x="5743" y="256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4" name="Oval 717">
              <a:extLst>
                <a:ext uri="{FF2B5EF4-FFF2-40B4-BE49-F238E27FC236}">
                  <a16:creationId xmlns:a16="http://schemas.microsoft.com/office/drawing/2014/main" id="{0745AAAF-E273-41EF-9ACD-125471A45D22}"/>
                </a:ext>
              </a:extLst>
            </p:cNvPr>
            <p:cNvSpPr>
              <a:spLocks noChangeArrowheads="1"/>
            </p:cNvSpPr>
            <p:nvPr/>
          </p:nvSpPr>
          <p:spPr bwMode="auto">
            <a:xfrm>
              <a:off x="6025" y="315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5" name="Oval 718">
              <a:extLst>
                <a:ext uri="{FF2B5EF4-FFF2-40B4-BE49-F238E27FC236}">
                  <a16:creationId xmlns:a16="http://schemas.microsoft.com/office/drawing/2014/main" id="{C6457FEE-F1AE-4975-9324-4C6C5D793E1D}"/>
                </a:ext>
              </a:extLst>
            </p:cNvPr>
            <p:cNvSpPr>
              <a:spLocks noChangeArrowheads="1"/>
            </p:cNvSpPr>
            <p:nvPr/>
          </p:nvSpPr>
          <p:spPr bwMode="auto">
            <a:xfrm>
              <a:off x="5448" y="340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6" name="Oval 719">
              <a:extLst>
                <a:ext uri="{FF2B5EF4-FFF2-40B4-BE49-F238E27FC236}">
                  <a16:creationId xmlns:a16="http://schemas.microsoft.com/office/drawing/2014/main" id="{44830278-BC69-40B6-B42A-F3EA1E6BBB39}"/>
                </a:ext>
              </a:extLst>
            </p:cNvPr>
            <p:cNvSpPr>
              <a:spLocks noChangeArrowheads="1"/>
            </p:cNvSpPr>
            <p:nvPr/>
          </p:nvSpPr>
          <p:spPr bwMode="auto">
            <a:xfrm>
              <a:off x="6061" y="189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7" name="Oval 720">
              <a:extLst>
                <a:ext uri="{FF2B5EF4-FFF2-40B4-BE49-F238E27FC236}">
                  <a16:creationId xmlns:a16="http://schemas.microsoft.com/office/drawing/2014/main" id="{0F5DC6F5-F15C-4201-8F67-4AA3D4686617}"/>
                </a:ext>
              </a:extLst>
            </p:cNvPr>
            <p:cNvSpPr>
              <a:spLocks noChangeArrowheads="1"/>
            </p:cNvSpPr>
            <p:nvPr/>
          </p:nvSpPr>
          <p:spPr bwMode="auto">
            <a:xfrm>
              <a:off x="6532" y="231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8" name="Oval 721">
              <a:extLst>
                <a:ext uri="{FF2B5EF4-FFF2-40B4-BE49-F238E27FC236}">
                  <a16:creationId xmlns:a16="http://schemas.microsoft.com/office/drawing/2014/main" id="{3A8B6204-05D6-4800-BF81-EC8FA6AD5823}"/>
                </a:ext>
              </a:extLst>
            </p:cNvPr>
            <p:cNvSpPr>
              <a:spLocks noChangeArrowheads="1"/>
            </p:cNvSpPr>
            <p:nvPr/>
          </p:nvSpPr>
          <p:spPr bwMode="auto">
            <a:xfrm>
              <a:off x="6674" y="219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 name="Oval 722">
              <a:extLst>
                <a:ext uri="{FF2B5EF4-FFF2-40B4-BE49-F238E27FC236}">
                  <a16:creationId xmlns:a16="http://schemas.microsoft.com/office/drawing/2014/main" id="{26CC2884-198C-4904-8944-3B9A751B18D4}"/>
                </a:ext>
              </a:extLst>
            </p:cNvPr>
            <p:cNvSpPr>
              <a:spLocks noChangeArrowheads="1"/>
            </p:cNvSpPr>
            <p:nvPr/>
          </p:nvSpPr>
          <p:spPr bwMode="auto">
            <a:xfrm>
              <a:off x="6055" y="375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 name="Oval 723">
              <a:extLst>
                <a:ext uri="{FF2B5EF4-FFF2-40B4-BE49-F238E27FC236}">
                  <a16:creationId xmlns:a16="http://schemas.microsoft.com/office/drawing/2014/main" id="{1A0B4E81-4514-48E8-B68A-4803E7A533CB}"/>
                </a:ext>
              </a:extLst>
            </p:cNvPr>
            <p:cNvSpPr>
              <a:spLocks noChangeArrowheads="1"/>
            </p:cNvSpPr>
            <p:nvPr/>
          </p:nvSpPr>
          <p:spPr bwMode="auto">
            <a:xfrm>
              <a:off x="6557" y="313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 name="Oval 724">
              <a:extLst>
                <a:ext uri="{FF2B5EF4-FFF2-40B4-BE49-F238E27FC236}">
                  <a16:creationId xmlns:a16="http://schemas.microsoft.com/office/drawing/2014/main" id="{0F24FE24-B658-427C-979F-DB136AF086D9}"/>
                </a:ext>
              </a:extLst>
            </p:cNvPr>
            <p:cNvSpPr>
              <a:spLocks noChangeArrowheads="1"/>
            </p:cNvSpPr>
            <p:nvPr/>
          </p:nvSpPr>
          <p:spPr bwMode="auto">
            <a:xfrm>
              <a:off x="5337" y="287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 name="Oval 725">
              <a:extLst>
                <a:ext uri="{FF2B5EF4-FFF2-40B4-BE49-F238E27FC236}">
                  <a16:creationId xmlns:a16="http://schemas.microsoft.com/office/drawing/2014/main" id="{FA92838C-A4E9-4700-A2C7-721307890CB3}"/>
                </a:ext>
              </a:extLst>
            </p:cNvPr>
            <p:cNvSpPr>
              <a:spLocks noChangeArrowheads="1"/>
            </p:cNvSpPr>
            <p:nvPr/>
          </p:nvSpPr>
          <p:spPr bwMode="auto">
            <a:xfrm>
              <a:off x="5228" y="267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 name="Oval 726">
              <a:extLst>
                <a:ext uri="{FF2B5EF4-FFF2-40B4-BE49-F238E27FC236}">
                  <a16:creationId xmlns:a16="http://schemas.microsoft.com/office/drawing/2014/main" id="{0BE7101B-B918-4F96-9D0A-3DCF2A83C1A9}"/>
                </a:ext>
              </a:extLst>
            </p:cNvPr>
            <p:cNvSpPr>
              <a:spLocks noChangeArrowheads="1"/>
            </p:cNvSpPr>
            <p:nvPr/>
          </p:nvSpPr>
          <p:spPr bwMode="auto">
            <a:xfrm>
              <a:off x="5707" y="320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 name="Oval 727">
              <a:extLst>
                <a:ext uri="{FF2B5EF4-FFF2-40B4-BE49-F238E27FC236}">
                  <a16:creationId xmlns:a16="http://schemas.microsoft.com/office/drawing/2014/main" id="{27C779E0-183C-429D-88E7-754DB1B8A381}"/>
                </a:ext>
              </a:extLst>
            </p:cNvPr>
            <p:cNvSpPr>
              <a:spLocks noChangeArrowheads="1"/>
            </p:cNvSpPr>
            <p:nvPr/>
          </p:nvSpPr>
          <p:spPr bwMode="auto">
            <a:xfrm>
              <a:off x="5292" y="286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 name="Oval 728">
              <a:extLst>
                <a:ext uri="{FF2B5EF4-FFF2-40B4-BE49-F238E27FC236}">
                  <a16:creationId xmlns:a16="http://schemas.microsoft.com/office/drawing/2014/main" id="{B187E0BC-304D-4B85-97FB-7CB0C52451F6}"/>
                </a:ext>
              </a:extLst>
            </p:cNvPr>
            <p:cNvSpPr>
              <a:spLocks noChangeArrowheads="1"/>
            </p:cNvSpPr>
            <p:nvPr/>
          </p:nvSpPr>
          <p:spPr bwMode="auto">
            <a:xfrm>
              <a:off x="6037" y="192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6" name="Oval 729">
              <a:extLst>
                <a:ext uri="{FF2B5EF4-FFF2-40B4-BE49-F238E27FC236}">
                  <a16:creationId xmlns:a16="http://schemas.microsoft.com/office/drawing/2014/main" id="{5575A48C-777C-46A3-BE01-178F6D89FDD1}"/>
                </a:ext>
              </a:extLst>
            </p:cNvPr>
            <p:cNvSpPr>
              <a:spLocks noChangeArrowheads="1"/>
            </p:cNvSpPr>
            <p:nvPr/>
          </p:nvSpPr>
          <p:spPr bwMode="auto">
            <a:xfrm>
              <a:off x="6547" y="25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 name="Oval 730">
              <a:extLst>
                <a:ext uri="{FF2B5EF4-FFF2-40B4-BE49-F238E27FC236}">
                  <a16:creationId xmlns:a16="http://schemas.microsoft.com/office/drawing/2014/main" id="{60C9E0D8-B9D9-4E89-9412-868858388D04}"/>
                </a:ext>
              </a:extLst>
            </p:cNvPr>
            <p:cNvSpPr>
              <a:spLocks noChangeArrowheads="1"/>
            </p:cNvSpPr>
            <p:nvPr/>
          </p:nvSpPr>
          <p:spPr bwMode="auto">
            <a:xfrm>
              <a:off x="6604" y="2592"/>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 name="Oval 731">
              <a:extLst>
                <a:ext uri="{FF2B5EF4-FFF2-40B4-BE49-F238E27FC236}">
                  <a16:creationId xmlns:a16="http://schemas.microsoft.com/office/drawing/2014/main" id="{E1DC62DA-C0E1-4CDF-BC42-9184D3F703E7}"/>
                </a:ext>
              </a:extLst>
            </p:cNvPr>
            <p:cNvSpPr>
              <a:spLocks noChangeArrowheads="1"/>
            </p:cNvSpPr>
            <p:nvPr/>
          </p:nvSpPr>
          <p:spPr bwMode="auto">
            <a:xfrm>
              <a:off x="5600" y="344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9" name="Oval 732">
              <a:extLst>
                <a:ext uri="{FF2B5EF4-FFF2-40B4-BE49-F238E27FC236}">
                  <a16:creationId xmlns:a16="http://schemas.microsoft.com/office/drawing/2014/main" id="{62E23900-175C-4383-B667-BC99E56EFD84}"/>
                </a:ext>
              </a:extLst>
            </p:cNvPr>
            <p:cNvSpPr>
              <a:spLocks noChangeArrowheads="1"/>
            </p:cNvSpPr>
            <p:nvPr/>
          </p:nvSpPr>
          <p:spPr bwMode="auto">
            <a:xfrm>
              <a:off x="6400" y="222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0" name="Oval 733">
              <a:extLst>
                <a:ext uri="{FF2B5EF4-FFF2-40B4-BE49-F238E27FC236}">
                  <a16:creationId xmlns:a16="http://schemas.microsoft.com/office/drawing/2014/main" id="{B4D18CE0-657B-490F-A346-3D9648F2077E}"/>
                </a:ext>
              </a:extLst>
            </p:cNvPr>
            <p:cNvSpPr>
              <a:spLocks noChangeArrowheads="1"/>
            </p:cNvSpPr>
            <p:nvPr/>
          </p:nvSpPr>
          <p:spPr bwMode="auto">
            <a:xfrm>
              <a:off x="6526" y="267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1" name="Oval 734">
              <a:extLst>
                <a:ext uri="{FF2B5EF4-FFF2-40B4-BE49-F238E27FC236}">
                  <a16:creationId xmlns:a16="http://schemas.microsoft.com/office/drawing/2014/main" id="{3126A520-D4AF-40F5-9AF9-8D4F72056662}"/>
                </a:ext>
              </a:extLst>
            </p:cNvPr>
            <p:cNvSpPr>
              <a:spLocks noChangeArrowheads="1"/>
            </p:cNvSpPr>
            <p:nvPr/>
          </p:nvSpPr>
          <p:spPr bwMode="auto">
            <a:xfrm>
              <a:off x="5560" y="274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2" name="Oval 735">
              <a:extLst>
                <a:ext uri="{FF2B5EF4-FFF2-40B4-BE49-F238E27FC236}">
                  <a16:creationId xmlns:a16="http://schemas.microsoft.com/office/drawing/2014/main" id="{A076FD2D-5966-4D22-8C47-7493D4FE8BE3}"/>
                </a:ext>
              </a:extLst>
            </p:cNvPr>
            <p:cNvSpPr>
              <a:spLocks noChangeArrowheads="1"/>
            </p:cNvSpPr>
            <p:nvPr/>
          </p:nvSpPr>
          <p:spPr bwMode="auto">
            <a:xfrm>
              <a:off x="5460" y="285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3" name="Oval 736">
              <a:extLst>
                <a:ext uri="{FF2B5EF4-FFF2-40B4-BE49-F238E27FC236}">
                  <a16:creationId xmlns:a16="http://schemas.microsoft.com/office/drawing/2014/main" id="{BCAF05A3-99C6-4D24-97B7-CD6C00E3B98B}"/>
                </a:ext>
              </a:extLst>
            </p:cNvPr>
            <p:cNvSpPr>
              <a:spLocks noChangeArrowheads="1"/>
            </p:cNvSpPr>
            <p:nvPr/>
          </p:nvSpPr>
          <p:spPr bwMode="auto">
            <a:xfrm>
              <a:off x="6932" y="288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4" name="Oval 737">
              <a:extLst>
                <a:ext uri="{FF2B5EF4-FFF2-40B4-BE49-F238E27FC236}">
                  <a16:creationId xmlns:a16="http://schemas.microsoft.com/office/drawing/2014/main" id="{D43BF5E5-D456-405A-9EC0-86531C66B6CA}"/>
                </a:ext>
              </a:extLst>
            </p:cNvPr>
            <p:cNvSpPr>
              <a:spLocks noChangeArrowheads="1"/>
            </p:cNvSpPr>
            <p:nvPr/>
          </p:nvSpPr>
          <p:spPr bwMode="auto">
            <a:xfrm>
              <a:off x="6737" y="296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5" name="Oval 738">
              <a:extLst>
                <a:ext uri="{FF2B5EF4-FFF2-40B4-BE49-F238E27FC236}">
                  <a16:creationId xmlns:a16="http://schemas.microsoft.com/office/drawing/2014/main" id="{20ECE2FD-7B93-44CF-8E79-872E51319B74}"/>
                </a:ext>
              </a:extLst>
            </p:cNvPr>
            <p:cNvSpPr>
              <a:spLocks noChangeArrowheads="1"/>
            </p:cNvSpPr>
            <p:nvPr/>
          </p:nvSpPr>
          <p:spPr bwMode="auto">
            <a:xfrm>
              <a:off x="5104" y="333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6" name="Oval 739">
              <a:extLst>
                <a:ext uri="{FF2B5EF4-FFF2-40B4-BE49-F238E27FC236}">
                  <a16:creationId xmlns:a16="http://schemas.microsoft.com/office/drawing/2014/main" id="{54741C5A-89DF-4C20-981A-4EB7B8FCB503}"/>
                </a:ext>
              </a:extLst>
            </p:cNvPr>
            <p:cNvSpPr>
              <a:spLocks noChangeArrowheads="1"/>
            </p:cNvSpPr>
            <p:nvPr/>
          </p:nvSpPr>
          <p:spPr bwMode="auto">
            <a:xfrm>
              <a:off x="6197" y="326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7" name="Oval 740">
              <a:extLst>
                <a:ext uri="{FF2B5EF4-FFF2-40B4-BE49-F238E27FC236}">
                  <a16:creationId xmlns:a16="http://schemas.microsoft.com/office/drawing/2014/main" id="{AD2F6455-3F68-470A-8967-9CEB190951F5}"/>
                </a:ext>
              </a:extLst>
            </p:cNvPr>
            <p:cNvSpPr>
              <a:spLocks noChangeArrowheads="1"/>
            </p:cNvSpPr>
            <p:nvPr/>
          </p:nvSpPr>
          <p:spPr bwMode="auto">
            <a:xfrm>
              <a:off x="5831" y="369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 name="Oval 741">
              <a:extLst>
                <a:ext uri="{FF2B5EF4-FFF2-40B4-BE49-F238E27FC236}">
                  <a16:creationId xmlns:a16="http://schemas.microsoft.com/office/drawing/2014/main" id="{0B032E80-B831-40A4-B4B9-BE75777D6FF8}"/>
                </a:ext>
              </a:extLst>
            </p:cNvPr>
            <p:cNvSpPr>
              <a:spLocks noChangeArrowheads="1"/>
            </p:cNvSpPr>
            <p:nvPr/>
          </p:nvSpPr>
          <p:spPr bwMode="auto">
            <a:xfrm>
              <a:off x="5516" y="182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 name="Oval 742">
              <a:extLst>
                <a:ext uri="{FF2B5EF4-FFF2-40B4-BE49-F238E27FC236}">
                  <a16:creationId xmlns:a16="http://schemas.microsoft.com/office/drawing/2014/main" id="{E275F8AC-86F9-4A0F-A5A0-F06374AAFFC0}"/>
                </a:ext>
              </a:extLst>
            </p:cNvPr>
            <p:cNvSpPr>
              <a:spLocks noChangeArrowheads="1"/>
            </p:cNvSpPr>
            <p:nvPr/>
          </p:nvSpPr>
          <p:spPr bwMode="auto">
            <a:xfrm>
              <a:off x="6761" y="258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0" name="Oval 743">
              <a:extLst>
                <a:ext uri="{FF2B5EF4-FFF2-40B4-BE49-F238E27FC236}">
                  <a16:creationId xmlns:a16="http://schemas.microsoft.com/office/drawing/2014/main" id="{300AEFB1-465F-4399-95C7-D4376C0109F0}"/>
                </a:ext>
              </a:extLst>
            </p:cNvPr>
            <p:cNvSpPr>
              <a:spLocks noChangeArrowheads="1"/>
            </p:cNvSpPr>
            <p:nvPr/>
          </p:nvSpPr>
          <p:spPr bwMode="auto">
            <a:xfrm>
              <a:off x="6616" y="267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1" name="Oval 744">
              <a:extLst>
                <a:ext uri="{FF2B5EF4-FFF2-40B4-BE49-F238E27FC236}">
                  <a16:creationId xmlns:a16="http://schemas.microsoft.com/office/drawing/2014/main" id="{8F7574E3-C821-47F4-956B-AF8BFA531019}"/>
                </a:ext>
              </a:extLst>
            </p:cNvPr>
            <p:cNvSpPr>
              <a:spLocks noChangeArrowheads="1"/>
            </p:cNvSpPr>
            <p:nvPr/>
          </p:nvSpPr>
          <p:spPr bwMode="auto">
            <a:xfrm>
              <a:off x="5827" y="200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2" name="Oval 745">
              <a:extLst>
                <a:ext uri="{FF2B5EF4-FFF2-40B4-BE49-F238E27FC236}">
                  <a16:creationId xmlns:a16="http://schemas.microsoft.com/office/drawing/2014/main" id="{D74B5F1F-9515-40EF-8760-A832193DA91F}"/>
                </a:ext>
              </a:extLst>
            </p:cNvPr>
            <p:cNvSpPr>
              <a:spLocks noChangeArrowheads="1"/>
            </p:cNvSpPr>
            <p:nvPr/>
          </p:nvSpPr>
          <p:spPr bwMode="auto">
            <a:xfrm>
              <a:off x="5835" y="356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3" name="Oval 746">
              <a:extLst>
                <a:ext uri="{FF2B5EF4-FFF2-40B4-BE49-F238E27FC236}">
                  <a16:creationId xmlns:a16="http://schemas.microsoft.com/office/drawing/2014/main" id="{2FBBF670-A15F-4FAA-8B92-670173124EF1}"/>
                </a:ext>
              </a:extLst>
            </p:cNvPr>
            <p:cNvSpPr>
              <a:spLocks noChangeArrowheads="1"/>
            </p:cNvSpPr>
            <p:nvPr/>
          </p:nvSpPr>
          <p:spPr bwMode="auto">
            <a:xfrm>
              <a:off x="5324" y="308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4" name="Oval 747">
              <a:extLst>
                <a:ext uri="{FF2B5EF4-FFF2-40B4-BE49-F238E27FC236}">
                  <a16:creationId xmlns:a16="http://schemas.microsoft.com/office/drawing/2014/main" id="{3E6BEB88-1BF3-43A1-B230-B40E9F60BC4C}"/>
                </a:ext>
              </a:extLst>
            </p:cNvPr>
            <p:cNvSpPr>
              <a:spLocks noChangeArrowheads="1"/>
            </p:cNvSpPr>
            <p:nvPr/>
          </p:nvSpPr>
          <p:spPr bwMode="auto">
            <a:xfrm>
              <a:off x="5562" y="210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5" name="Oval 748">
              <a:extLst>
                <a:ext uri="{FF2B5EF4-FFF2-40B4-BE49-F238E27FC236}">
                  <a16:creationId xmlns:a16="http://schemas.microsoft.com/office/drawing/2014/main" id="{82BD3102-2307-4F1E-BD3E-95F64F1EA4DC}"/>
                </a:ext>
              </a:extLst>
            </p:cNvPr>
            <p:cNvSpPr>
              <a:spLocks noChangeArrowheads="1"/>
            </p:cNvSpPr>
            <p:nvPr/>
          </p:nvSpPr>
          <p:spPr bwMode="auto">
            <a:xfrm>
              <a:off x="5849" y="32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6" name="Oval 749">
              <a:extLst>
                <a:ext uri="{FF2B5EF4-FFF2-40B4-BE49-F238E27FC236}">
                  <a16:creationId xmlns:a16="http://schemas.microsoft.com/office/drawing/2014/main" id="{2CBB09AF-1B1B-4B17-9D0D-E5B8D1E943ED}"/>
                </a:ext>
              </a:extLst>
            </p:cNvPr>
            <p:cNvSpPr>
              <a:spLocks noChangeArrowheads="1"/>
            </p:cNvSpPr>
            <p:nvPr/>
          </p:nvSpPr>
          <p:spPr bwMode="auto">
            <a:xfrm>
              <a:off x="6257" y="328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7" name="Oval 750">
              <a:extLst>
                <a:ext uri="{FF2B5EF4-FFF2-40B4-BE49-F238E27FC236}">
                  <a16:creationId xmlns:a16="http://schemas.microsoft.com/office/drawing/2014/main" id="{11B44419-DB85-4388-B94A-0C95BC25174A}"/>
                </a:ext>
              </a:extLst>
            </p:cNvPr>
            <p:cNvSpPr>
              <a:spLocks noChangeArrowheads="1"/>
            </p:cNvSpPr>
            <p:nvPr/>
          </p:nvSpPr>
          <p:spPr bwMode="auto">
            <a:xfrm>
              <a:off x="6088" y="215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8" name="Oval 751">
              <a:extLst>
                <a:ext uri="{FF2B5EF4-FFF2-40B4-BE49-F238E27FC236}">
                  <a16:creationId xmlns:a16="http://schemas.microsoft.com/office/drawing/2014/main" id="{62AAACF4-110E-4D21-88BB-717F887AC4C2}"/>
                </a:ext>
              </a:extLst>
            </p:cNvPr>
            <p:cNvSpPr>
              <a:spLocks noChangeArrowheads="1"/>
            </p:cNvSpPr>
            <p:nvPr/>
          </p:nvSpPr>
          <p:spPr bwMode="auto">
            <a:xfrm>
              <a:off x="4998" y="287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9" name="Oval 752">
              <a:extLst>
                <a:ext uri="{FF2B5EF4-FFF2-40B4-BE49-F238E27FC236}">
                  <a16:creationId xmlns:a16="http://schemas.microsoft.com/office/drawing/2014/main" id="{F2549B59-0C0C-40DD-8906-C38B98B001FB}"/>
                </a:ext>
              </a:extLst>
            </p:cNvPr>
            <p:cNvSpPr>
              <a:spLocks noChangeArrowheads="1"/>
            </p:cNvSpPr>
            <p:nvPr/>
          </p:nvSpPr>
          <p:spPr bwMode="auto">
            <a:xfrm>
              <a:off x="6241" y="18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 name="Oval 753">
              <a:extLst>
                <a:ext uri="{FF2B5EF4-FFF2-40B4-BE49-F238E27FC236}">
                  <a16:creationId xmlns:a16="http://schemas.microsoft.com/office/drawing/2014/main" id="{74EBB9AD-7C62-4939-969B-D32475BEEC76}"/>
                </a:ext>
              </a:extLst>
            </p:cNvPr>
            <p:cNvSpPr>
              <a:spLocks noChangeArrowheads="1"/>
            </p:cNvSpPr>
            <p:nvPr/>
          </p:nvSpPr>
          <p:spPr bwMode="auto">
            <a:xfrm>
              <a:off x="5053" y="300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1" name="Oval 754">
              <a:extLst>
                <a:ext uri="{FF2B5EF4-FFF2-40B4-BE49-F238E27FC236}">
                  <a16:creationId xmlns:a16="http://schemas.microsoft.com/office/drawing/2014/main" id="{2259D883-AC28-490F-AEA5-B73B4A43641D}"/>
                </a:ext>
              </a:extLst>
            </p:cNvPr>
            <p:cNvSpPr>
              <a:spLocks noChangeArrowheads="1"/>
            </p:cNvSpPr>
            <p:nvPr/>
          </p:nvSpPr>
          <p:spPr bwMode="auto">
            <a:xfrm>
              <a:off x="5583" y="315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 name="Oval 755">
              <a:extLst>
                <a:ext uri="{FF2B5EF4-FFF2-40B4-BE49-F238E27FC236}">
                  <a16:creationId xmlns:a16="http://schemas.microsoft.com/office/drawing/2014/main" id="{BC11139D-F526-488E-918F-F5A0CA91D8FC}"/>
                </a:ext>
              </a:extLst>
            </p:cNvPr>
            <p:cNvSpPr>
              <a:spLocks noChangeArrowheads="1"/>
            </p:cNvSpPr>
            <p:nvPr/>
          </p:nvSpPr>
          <p:spPr bwMode="auto">
            <a:xfrm>
              <a:off x="5709" y="317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3" name="Oval 756">
              <a:extLst>
                <a:ext uri="{FF2B5EF4-FFF2-40B4-BE49-F238E27FC236}">
                  <a16:creationId xmlns:a16="http://schemas.microsoft.com/office/drawing/2014/main" id="{3B9EA4BC-9971-4255-9A87-3A22AE7D8906}"/>
                </a:ext>
              </a:extLst>
            </p:cNvPr>
            <p:cNvSpPr>
              <a:spLocks noChangeArrowheads="1"/>
            </p:cNvSpPr>
            <p:nvPr/>
          </p:nvSpPr>
          <p:spPr bwMode="auto">
            <a:xfrm>
              <a:off x="5923" y="359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4" name="Oval 757">
              <a:extLst>
                <a:ext uri="{FF2B5EF4-FFF2-40B4-BE49-F238E27FC236}">
                  <a16:creationId xmlns:a16="http://schemas.microsoft.com/office/drawing/2014/main" id="{89134DF3-92AC-4646-A952-8B661005CB99}"/>
                </a:ext>
              </a:extLst>
            </p:cNvPr>
            <p:cNvSpPr>
              <a:spLocks noChangeArrowheads="1"/>
            </p:cNvSpPr>
            <p:nvPr/>
          </p:nvSpPr>
          <p:spPr bwMode="auto">
            <a:xfrm>
              <a:off x="5986" y="265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5" name="Oval 758">
              <a:extLst>
                <a:ext uri="{FF2B5EF4-FFF2-40B4-BE49-F238E27FC236}">
                  <a16:creationId xmlns:a16="http://schemas.microsoft.com/office/drawing/2014/main" id="{AD62ECBD-11E5-4397-9948-84F7A929C542}"/>
                </a:ext>
              </a:extLst>
            </p:cNvPr>
            <p:cNvSpPr>
              <a:spLocks noChangeArrowheads="1"/>
            </p:cNvSpPr>
            <p:nvPr/>
          </p:nvSpPr>
          <p:spPr bwMode="auto">
            <a:xfrm>
              <a:off x="6842" y="300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6" name="Oval 759">
              <a:extLst>
                <a:ext uri="{FF2B5EF4-FFF2-40B4-BE49-F238E27FC236}">
                  <a16:creationId xmlns:a16="http://schemas.microsoft.com/office/drawing/2014/main" id="{819CAF98-ED59-4B83-9C8E-E7A3F5A63EBC}"/>
                </a:ext>
              </a:extLst>
            </p:cNvPr>
            <p:cNvSpPr>
              <a:spLocks noChangeArrowheads="1"/>
            </p:cNvSpPr>
            <p:nvPr/>
          </p:nvSpPr>
          <p:spPr bwMode="auto">
            <a:xfrm>
              <a:off x="6552" y="214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7" name="Oval 760">
              <a:extLst>
                <a:ext uri="{FF2B5EF4-FFF2-40B4-BE49-F238E27FC236}">
                  <a16:creationId xmlns:a16="http://schemas.microsoft.com/office/drawing/2014/main" id="{F8B78378-277E-4F84-8B9D-B31D8285CCDC}"/>
                </a:ext>
              </a:extLst>
            </p:cNvPr>
            <p:cNvSpPr>
              <a:spLocks noChangeArrowheads="1"/>
            </p:cNvSpPr>
            <p:nvPr/>
          </p:nvSpPr>
          <p:spPr bwMode="auto">
            <a:xfrm>
              <a:off x="4966" y="259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8" name="Oval 761">
              <a:extLst>
                <a:ext uri="{FF2B5EF4-FFF2-40B4-BE49-F238E27FC236}">
                  <a16:creationId xmlns:a16="http://schemas.microsoft.com/office/drawing/2014/main" id="{EC8508E1-F227-4848-BBB8-2E9422D34E8F}"/>
                </a:ext>
              </a:extLst>
            </p:cNvPr>
            <p:cNvSpPr>
              <a:spLocks noChangeArrowheads="1"/>
            </p:cNvSpPr>
            <p:nvPr/>
          </p:nvSpPr>
          <p:spPr bwMode="auto">
            <a:xfrm>
              <a:off x="6292" y="353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9" name="Oval 762">
              <a:extLst>
                <a:ext uri="{FF2B5EF4-FFF2-40B4-BE49-F238E27FC236}">
                  <a16:creationId xmlns:a16="http://schemas.microsoft.com/office/drawing/2014/main" id="{3040CB21-2C0D-4697-9C5E-E471A1DA21E0}"/>
                </a:ext>
              </a:extLst>
            </p:cNvPr>
            <p:cNvSpPr>
              <a:spLocks noChangeArrowheads="1"/>
            </p:cNvSpPr>
            <p:nvPr/>
          </p:nvSpPr>
          <p:spPr bwMode="auto">
            <a:xfrm>
              <a:off x="5787" y="230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0" name="Oval 763">
              <a:extLst>
                <a:ext uri="{FF2B5EF4-FFF2-40B4-BE49-F238E27FC236}">
                  <a16:creationId xmlns:a16="http://schemas.microsoft.com/office/drawing/2014/main" id="{CCB38BFD-47B2-480D-B699-45F8714E642A}"/>
                </a:ext>
              </a:extLst>
            </p:cNvPr>
            <p:cNvSpPr>
              <a:spLocks noChangeArrowheads="1"/>
            </p:cNvSpPr>
            <p:nvPr/>
          </p:nvSpPr>
          <p:spPr bwMode="auto">
            <a:xfrm>
              <a:off x="6499" y="2385"/>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1" name="Oval 764">
              <a:extLst>
                <a:ext uri="{FF2B5EF4-FFF2-40B4-BE49-F238E27FC236}">
                  <a16:creationId xmlns:a16="http://schemas.microsoft.com/office/drawing/2014/main" id="{D24DFDE4-3395-4EE1-8653-E178B76DBB8D}"/>
                </a:ext>
              </a:extLst>
            </p:cNvPr>
            <p:cNvSpPr>
              <a:spLocks noChangeArrowheads="1"/>
            </p:cNvSpPr>
            <p:nvPr/>
          </p:nvSpPr>
          <p:spPr bwMode="auto">
            <a:xfrm>
              <a:off x="6846" y="295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2" name="Oval 765">
              <a:extLst>
                <a:ext uri="{FF2B5EF4-FFF2-40B4-BE49-F238E27FC236}">
                  <a16:creationId xmlns:a16="http://schemas.microsoft.com/office/drawing/2014/main" id="{BEEFCCCC-0C67-4ABD-BC99-7F4EDF3CCBCB}"/>
                </a:ext>
              </a:extLst>
            </p:cNvPr>
            <p:cNvSpPr>
              <a:spLocks noChangeArrowheads="1"/>
            </p:cNvSpPr>
            <p:nvPr/>
          </p:nvSpPr>
          <p:spPr bwMode="auto">
            <a:xfrm>
              <a:off x="6146" y="245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3" name="Oval 766">
              <a:extLst>
                <a:ext uri="{FF2B5EF4-FFF2-40B4-BE49-F238E27FC236}">
                  <a16:creationId xmlns:a16="http://schemas.microsoft.com/office/drawing/2014/main" id="{475B237A-4582-49B1-B246-E42E375D88F6}"/>
                </a:ext>
              </a:extLst>
            </p:cNvPr>
            <p:cNvSpPr>
              <a:spLocks noChangeArrowheads="1"/>
            </p:cNvSpPr>
            <p:nvPr/>
          </p:nvSpPr>
          <p:spPr bwMode="auto">
            <a:xfrm>
              <a:off x="5140" y="267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4" name="Oval 767">
              <a:extLst>
                <a:ext uri="{FF2B5EF4-FFF2-40B4-BE49-F238E27FC236}">
                  <a16:creationId xmlns:a16="http://schemas.microsoft.com/office/drawing/2014/main" id="{7538B2E7-DD2C-4C2F-A6AF-1327940ABC7A}"/>
                </a:ext>
              </a:extLst>
            </p:cNvPr>
            <p:cNvSpPr>
              <a:spLocks noChangeArrowheads="1"/>
            </p:cNvSpPr>
            <p:nvPr/>
          </p:nvSpPr>
          <p:spPr bwMode="auto">
            <a:xfrm>
              <a:off x="5588" y="274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5" name="Oval 768">
              <a:extLst>
                <a:ext uri="{FF2B5EF4-FFF2-40B4-BE49-F238E27FC236}">
                  <a16:creationId xmlns:a16="http://schemas.microsoft.com/office/drawing/2014/main" id="{74BECCD4-6242-4CF2-A5E4-7F2552DDA5A6}"/>
                </a:ext>
              </a:extLst>
            </p:cNvPr>
            <p:cNvSpPr>
              <a:spLocks noChangeArrowheads="1"/>
            </p:cNvSpPr>
            <p:nvPr/>
          </p:nvSpPr>
          <p:spPr bwMode="auto">
            <a:xfrm>
              <a:off x="6227" y="276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6" name="Oval 769">
              <a:extLst>
                <a:ext uri="{FF2B5EF4-FFF2-40B4-BE49-F238E27FC236}">
                  <a16:creationId xmlns:a16="http://schemas.microsoft.com/office/drawing/2014/main" id="{F4143942-258B-4D4B-9C22-D0F573FA6E7B}"/>
                </a:ext>
              </a:extLst>
            </p:cNvPr>
            <p:cNvSpPr>
              <a:spLocks noChangeArrowheads="1"/>
            </p:cNvSpPr>
            <p:nvPr/>
          </p:nvSpPr>
          <p:spPr bwMode="auto">
            <a:xfrm>
              <a:off x="6078" y="2556"/>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7" name="Oval 770">
              <a:extLst>
                <a:ext uri="{FF2B5EF4-FFF2-40B4-BE49-F238E27FC236}">
                  <a16:creationId xmlns:a16="http://schemas.microsoft.com/office/drawing/2014/main" id="{B999B6F4-ABD2-4E43-9706-1E1E933BFB96}"/>
                </a:ext>
              </a:extLst>
            </p:cNvPr>
            <p:cNvSpPr>
              <a:spLocks noChangeArrowheads="1"/>
            </p:cNvSpPr>
            <p:nvPr/>
          </p:nvSpPr>
          <p:spPr bwMode="auto">
            <a:xfrm>
              <a:off x="6382" y="36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 name="Oval 771">
              <a:extLst>
                <a:ext uri="{FF2B5EF4-FFF2-40B4-BE49-F238E27FC236}">
                  <a16:creationId xmlns:a16="http://schemas.microsoft.com/office/drawing/2014/main" id="{F6EC9634-3C6B-439E-98E7-9FDE1F72382C}"/>
                </a:ext>
              </a:extLst>
            </p:cNvPr>
            <p:cNvSpPr>
              <a:spLocks noChangeArrowheads="1"/>
            </p:cNvSpPr>
            <p:nvPr/>
          </p:nvSpPr>
          <p:spPr bwMode="auto">
            <a:xfrm>
              <a:off x="6566" y="249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9" name="Oval 772">
              <a:extLst>
                <a:ext uri="{FF2B5EF4-FFF2-40B4-BE49-F238E27FC236}">
                  <a16:creationId xmlns:a16="http://schemas.microsoft.com/office/drawing/2014/main" id="{8B357F0F-E5C1-4268-A0AC-92C58404C816}"/>
                </a:ext>
              </a:extLst>
            </p:cNvPr>
            <p:cNvSpPr>
              <a:spLocks noChangeArrowheads="1"/>
            </p:cNvSpPr>
            <p:nvPr/>
          </p:nvSpPr>
          <p:spPr bwMode="auto">
            <a:xfrm>
              <a:off x="6312" y="293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0" name="Oval 773">
              <a:extLst>
                <a:ext uri="{FF2B5EF4-FFF2-40B4-BE49-F238E27FC236}">
                  <a16:creationId xmlns:a16="http://schemas.microsoft.com/office/drawing/2014/main" id="{EC22B175-67A1-4D32-A38C-3B1E8B31F745}"/>
                </a:ext>
              </a:extLst>
            </p:cNvPr>
            <p:cNvSpPr>
              <a:spLocks noChangeArrowheads="1"/>
            </p:cNvSpPr>
            <p:nvPr/>
          </p:nvSpPr>
          <p:spPr bwMode="auto">
            <a:xfrm>
              <a:off x="6356" y="232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1" name="Oval 774">
              <a:extLst>
                <a:ext uri="{FF2B5EF4-FFF2-40B4-BE49-F238E27FC236}">
                  <a16:creationId xmlns:a16="http://schemas.microsoft.com/office/drawing/2014/main" id="{3D9E6758-ECC1-40B7-A940-F1A8E7CE0818}"/>
                </a:ext>
              </a:extLst>
            </p:cNvPr>
            <p:cNvSpPr>
              <a:spLocks noChangeArrowheads="1"/>
            </p:cNvSpPr>
            <p:nvPr/>
          </p:nvSpPr>
          <p:spPr bwMode="auto">
            <a:xfrm>
              <a:off x="6937" y="270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2" name="Oval 775">
              <a:extLst>
                <a:ext uri="{FF2B5EF4-FFF2-40B4-BE49-F238E27FC236}">
                  <a16:creationId xmlns:a16="http://schemas.microsoft.com/office/drawing/2014/main" id="{A283C2E4-BDD8-4FC4-8C5D-DFC7C03E554A}"/>
                </a:ext>
              </a:extLst>
            </p:cNvPr>
            <p:cNvSpPr>
              <a:spLocks noChangeArrowheads="1"/>
            </p:cNvSpPr>
            <p:nvPr/>
          </p:nvSpPr>
          <p:spPr bwMode="auto">
            <a:xfrm>
              <a:off x="5470" y="200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3" name="Oval 776">
              <a:extLst>
                <a:ext uri="{FF2B5EF4-FFF2-40B4-BE49-F238E27FC236}">
                  <a16:creationId xmlns:a16="http://schemas.microsoft.com/office/drawing/2014/main" id="{492A8CF0-E9A4-42ED-A293-BF2487241A10}"/>
                </a:ext>
              </a:extLst>
            </p:cNvPr>
            <p:cNvSpPr>
              <a:spLocks noChangeArrowheads="1"/>
            </p:cNvSpPr>
            <p:nvPr/>
          </p:nvSpPr>
          <p:spPr bwMode="auto">
            <a:xfrm>
              <a:off x="6089" y="212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4" name="Oval 777">
              <a:extLst>
                <a:ext uri="{FF2B5EF4-FFF2-40B4-BE49-F238E27FC236}">
                  <a16:creationId xmlns:a16="http://schemas.microsoft.com/office/drawing/2014/main" id="{B188B88C-8563-4FCD-B63F-A2084F726786}"/>
                </a:ext>
              </a:extLst>
            </p:cNvPr>
            <p:cNvSpPr>
              <a:spLocks noChangeArrowheads="1"/>
            </p:cNvSpPr>
            <p:nvPr/>
          </p:nvSpPr>
          <p:spPr bwMode="auto">
            <a:xfrm>
              <a:off x="6440" y="249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Oval 778">
              <a:extLst>
                <a:ext uri="{FF2B5EF4-FFF2-40B4-BE49-F238E27FC236}">
                  <a16:creationId xmlns:a16="http://schemas.microsoft.com/office/drawing/2014/main" id="{A7CE9247-6C5B-45DD-9B99-3A0A3294E2DD}"/>
                </a:ext>
              </a:extLst>
            </p:cNvPr>
            <p:cNvSpPr>
              <a:spLocks noChangeArrowheads="1"/>
            </p:cNvSpPr>
            <p:nvPr/>
          </p:nvSpPr>
          <p:spPr bwMode="auto">
            <a:xfrm>
              <a:off x="6028" y="251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6" name="Oval 779">
              <a:extLst>
                <a:ext uri="{FF2B5EF4-FFF2-40B4-BE49-F238E27FC236}">
                  <a16:creationId xmlns:a16="http://schemas.microsoft.com/office/drawing/2014/main" id="{1253BA51-A1F6-46BD-A548-F89010CD475D}"/>
                </a:ext>
              </a:extLst>
            </p:cNvPr>
            <p:cNvSpPr>
              <a:spLocks noChangeArrowheads="1"/>
            </p:cNvSpPr>
            <p:nvPr/>
          </p:nvSpPr>
          <p:spPr bwMode="auto">
            <a:xfrm>
              <a:off x="5388" y="197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7" name="Oval 780">
              <a:extLst>
                <a:ext uri="{FF2B5EF4-FFF2-40B4-BE49-F238E27FC236}">
                  <a16:creationId xmlns:a16="http://schemas.microsoft.com/office/drawing/2014/main" id="{D8BD56AC-0FFC-4C72-8DC6-4423C9BA60B9}"/>
                </a:ext>
              </a:extLst>
            </p:cNvPr>
            <p:cNvSpPr>
              <a:spLocks noChangeArrowheads="1"/>
            </p:cNvSpPr>
            <p:nvPr/>
          </p:nvSpPr>
          <p:spPr bwMode="auto">
            <a:xfrm>
              <a:off x="6504" y="351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8" name="Oval 781">
              <a:extLst>
                <a:ext uri="{FF2B5EF4-FFF2-40B4-BE49-F238E27FC236}">
                  <a16:creationId xmlns:a16="http://schemas.microsoft.com/office/drawing/2014/main" id="{35AE0533-DB73-45DB-86F0-9E4EE9BAB704}"/>
                </a:ext>
              </a:extLst>
            </p:cNvPr>
            <p:cNvSpPr>
              <a:spLocks noChangeArrowheads="1"/>
            </p:cNvSpPr>
            <p:nvPr/>
          </p:nvSpPr>
          <p:spPr bwMode="auto">
            <a:xfrm>
              <a:off x="6772" y="256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9" name="Oval 782">
              <a:extLst>
                <a:ext uri="{FF2B5EF4-FFF2-40B4-BE49-F238E27FC236}">
                  <a16:creationId xmlns:a16="http://schemas.microsoft.com/office/drawing/2014/main" id="{44DC7547-2111-44A8-95BE-AE67BEDBBD25}"/>
                </a:ext>
              </a:extLst>
            </p:cNvPr>
            <p:cNvSpPr>
              <a:spLocks noChangeArrowheads="1"/>
            </p:cNvSpPr>
            <p:nvPr/>
          </p:nvSpPr>
          <p:spPr bwMode="auto">
            <a:xfrm>
              <a:off x="5837" y="189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0" name="Oval 783">
              <a:extLst>
                <a:ext uri="{FF2B5EF4-FFF2-40B4-BE49-F238E27FC236}">
                  <a16:creationId xmlns:a16="http://schemas.microsoft.com/office/drawing/2014/main" id="{06641399-409F-4D7F-AA9F-87AA54112F30}"/>
                </a:ext>
              </a:extLst>
            </p:cNvPr>
            <p:cNvSpPr>
              <a:spLocks noChangeArrowheads="1"/>
            </p:cNvSpPr>
            <p:nvPr/>
          </p:nvSpPr>
          <p:spPr bwMode="auto">
            <a:xfrm>
              <a:off x="6630" y="337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1" name="Oval 784">
              <a:extLst>
                <a:ext uri="{FF2B5EF4-FFF2-40B4-BE49-F238E27FC236}">
                  <a16:creationId xmlns:a16="http://schemas.microsoft.com/office/drawing/2014/main" id="{B8B50DAA-AEA3-4463-9700-973E0BE78907}"/>
                </a:ext>
              </a:extLst>
            </p:cNvPr>
            <p:cNvSpPr>
              <a:spLocks noChangeArrowheads="1"/>
            </p:cNvSpPr>
            <p:nvPr/>
          </p:nvSpPr>
          <p:spPr bwMode="auto">
            <a:xfrm>
              <a:off x="5245" y="315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2" name="Oval 785">
              <a:extLst>
                <a:ext uri="{FF2B5EF4-FFF2-40B4-BE49-F238E27FC236}">
                  <a16:creationId xmlns:a16="http://schemas.microsoft.com/office/drawing/2014/main" id="{C08BA8A7-E32D-4604-BFD6-BC1D3C9C2A47}"/>
                </a:ext>
              </a:extLst>
            </p:cNvPr>
            <p:cNvSpPr>
              <a:spLocks noChangeArrowheads="1"/>
            </p:cNvSpPr>
            <p:nvPr/>
          </p:nvSpPr>
          <p:spPr bwMode="auto">
            <a:xfrm>
              <a:off x="6104" y="265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3" name="Oval 786">
              <a:extLst>
                <a:ext uri="{FF2B5EF4-FFF2-40B4-BE49-F238E27FC236}">
                  <a16:creationId xmlns:a16="http://schemas.microsoft.com/office/drawing/2014/main" id="{17799AF0-9BAA-4631-84B9-2B7A52E7D005}"/>
                </a:ext>
              </a:extLst>
            </p:cNvPr>
            <p:cNvSpPr>
              <a:spLocks noChangeArrowheads="1"/>
            </p:cNvSpPr>
            <p:nvPr/>
          </p:nvSpPr>
          <p:spPr bwMode="auto">
            <a:xfrm>
              <a:off x="5113" y="245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4" name="Oval 787">
              <a:extLst>
                <a:ext uri="{FF2B5EF4-FFF2-40B4-BE49-F238E27FC236}">
                  <a16:creationId xmlns:a16="http://schemas.microsoft.com/office/drawing/2014/main" id="{F986E590-F98B-4A27-9DF9-D138365C6A6D}"/>
                </a:ext>
              </a:extLst>
            </p:cNvPr>
            <p:cNvSpPr>
              <a:spLocks noChangeArrowheads="1"/>
            </p:cNvSpPr>
            <p:nvPr/>
          </p:nvSpPr>
          <p:spPr bwMode="auto">
            <a:xfrm>
              <a:off x="6057" y="254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5" name="Oval 788">
              <a:extLst>
                <a:ext uri="{FF2B5EF4-FFF2-40B4-BE49-F238E27FC236}">
                  <a16:creationId xmlns:a16="http://schemas.microsoft.com/office/drawing/2014/main" id="{A007FAEF-FCAF-42DB-B935-DCF81E95AD2A}"/>
                </a:ext>
              </a:extLst>
            </p:cNvPr>
            <p:cNvSpPr>
              <a:spLocks noChangeArrowheads="1"/>
            </p:cNvSpPr>
            <p:nvPr/>
          </p:nvSpPr>
          <p:spPr bwMode="auto">
            <a:xfrm>
              <a:off x="5299" y="2896"/>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6" name="Oval 789">
              <a:extLst>
                <a:ext uri="{FF2B5EF4-FFF2-40B4-BE49-F238E27FC236}">
                  <a16:creationId xmlns:a16="http://schemas.microsoft.com/office/drawing/2014/main" id="{57402056-4288-4E1A-A23B-E0F59FE2EE79}"/>
                </a:ext>
              </a:extLst>
            </p:cNvPr>
            <p:cNvSpPr>
              <a:spLocks noChangeArrowheads="1"/>
            </p:cNvSpPr>
            <p:nvPr/>
          </p:nvSpPr>
          <p:spPr bwMode="auto">
            <a:xfrm>
              <a:off x="6138" y="352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7" name="Oval 790">
              <a:extLst>
                <a:ext uri="{FF2B5EF4-FFF2-40B4-BE49-F238E27FC236}">
                  <a16:creationId xmlns:a16="http://schemas.microsoft.com/office/drawing/2014/main" id="{5018D271-1380-41CC-A800-02EBB149A009}"/>
                </a:ext>
              </a:extLst>
            </p:cNvPr>
            <p:cNvSpPr>
              <a:spLocks noChangeArrowheads="1"/>
            </p:cNvSpPr>
            <p:nvPr/>
          </p:nvSpPr>
          <p:spPr bwMode="auto">
            <a:xfrm>
              <a:off x="5058" y="252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8" name="Oval 791">
              <a:extLst>
                <a:ext uri="{FF2B5EF4-FFF2-40B4-BE49-F238E27FC236}">
                  <a16:creationId xmlns:a16="http://schemas.microsoft.com/office/drawing/2014/main" id="{4E1D0A32-9E9B-4079-AB1F-703505BE39E4}"/>
                </a:ext>
              </a:extLst>
            </p:cNvPr>
            <p:cNvSpPr>
              <a:spLocks noChangeArrowheads="1"/>
            </p:cNvSpPr>
            <p:nvPr/>
          </p:nvSpPr>
          <p:spPr bwMode="auto">
            <a:xfrm>
              <a:off x="6103" y="352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9" name="Oval 792">
              <a:extLst>
                <a:ext uri="{FF2B5EF4-FFF2-40B4-BE49-F238E27FC236}">
                  <a16:creationId xmlns:a16="http://schemas.microsoft.com/office/drawing/2014/main" id="{1AE28BA0-97D5-4F80-8BF2-1BF6296DD4F9}"/>
                </a:ext>
              </a:extLst>
            </p:cNvPr>
            <p:cNvSpPr>
              <a:spLocks noChangeArrowheads="1"/>
            </p:cNvSpPr>
            <p:nvPr/>
          </p:nvSpPr>
          <p:spPr bwMode="auto">
            <a:xfrm>
              <a:off x="5110" y="293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0" name="Oval 793">
              <a:extLst>
                <a:ext uri="{FF2B5EF4-FFF2-40B4-BE49-F238E27FC236}">
                  <a16:creationId xmlns:a16="http://schemas.microsoft.com/office/drawing/2014/main" id="{9F50C30C-74E8-47B9-8596-E975728C26AA}"/>
                </a:ext>
              </a:extLst>
            </p:cNvPr>
            <p:cNvSpPr>
              <a:spLocks noChangeArrowheads="1"/>
            </p:cNvSpPr>
            <p:nvPr/>
          </p:nvSpPr>
          <p:spPr bwMode="auto">
            <a:xfrm>
              <a:off x="5774" y="213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1" name="Oval 794">
              <a:extLst>
                <a:ext uri="{FF2B5EF4-FFF2-40B4-BE49-F238E27FC236}">
                  <a16:creationId xmlns:a16="http://schemas.microsoft.com/office/drawing/2014/main" id="{6076DAE7-CBFD-44B7-9A54-9577DB459E27}"/>
                </a:ext>
              </a:extLst>
            </p:cNvPr>
            <p:cNvSpPr>
              <a:spLocks noChangeArrowheads="1"/>
            </p:cNvSpPr>
            <p:nvPr/>
          </p:nvSpPr>
          <p:spPr bwMode="auto">
            <a:xfrm>
              <a:off x="5631" y="341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2" name="Oval 795">
              <a:extLst>
                <a:ext uri="{FF2B5EF4-FFF2-40B4-BE49-F238E27FC236}">
                  <a16:creationId xmlns:a16="http://schemas.microsoft.com/office/drawing/2014/main" id="{F45C126A-EA13-4BBB-8C4E-C7AF92D7BB90}"/>
                </a:ext>
              </a:extLst>
            </p:cNvPr>
            <p:cNvSpPr>
              <a:spLocks noChangeArrowheads="1"/>
            </p:cNvSpPr>
            <p:nvPr/>
          </p:nvSpPr>
          <p:spPr bwMode="auto">
            <a:xfrm>
              <a:off x="5710" y="353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3" name="Oval 796">
              <a:extLst>
                <a:ext uri="{FF2B5EF4-FFF2-40B4-BE49-F238E27FC236}">
                  <a16:creationId xmlns:a16="http://schemas.microsoft.com/office/drawing/2014/main" id="{5A690A34-6309-44E8-B08B-E2C104B16A0B}"/>
                </a:ext>
              </a:extLst>
            </p:cNvPr>
            <p:cNvSpPr>
              <a:spLocks noChangeArrowheads="1"/>
            </p:cNvSpPr>
            <p:nvPr/>
          </p:nvSpPr>
          <p:spPr bwMode="auto">
            <a:xfrm>
              <a:off x="5537" y="313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4" name="Oval 797">
              <a:extLst>
                <a:ext uri="{FF2B5EF4-FFF2-40B4-BE49-F238E27FC236}">
                  <a16:creationId xmlns:a16="http://schemas.microsoft.com/office/drawing/2014/main" id="{A89B2A3E-C8F8-4DD5-91F6-EA29F8882D2C}"/>
                </a:ext>
              </a:extLst>
            </p:cNvPr>
            <p:cNvSpPr>
              <a:spLocks noChangeArrowheads="1"/>
            </p:cNvSpPr>
            <p:nvPr/>
          </p:nvSpPr>
          <p:spPr bwMode="auto">
            <a:xfrm>
              <a:off x="5563" y="322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5" name="Oval 798">
              <a:extLst>
                <a:ext uri="{FF2B5EF4-FFF2-40B4-BE49-F238E27FC236}">
                  <a16:creationId xmlns:a16="http://schemas.microsoft.com/office/drawing/2014/main" id="{60D07F2A-448B-4E33-8F1C-431687E9337B}"/>
                </a:ext>
              </a:extLst>
            </p:cNvPr>
            <p:cNvSpPr>
              <a:spLocks noChangeArrowheads="1"/>
            </p:cNvSpPr>
            <p:nvPr/>
          </p:nvSpPr>
          <p:spPr bwMode="auto">
            <a:xfrm>
              <a:off x="5954" y="254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6" name="Oval 799">
              <a:extLst>
                <a:ext uri="{FF2B5EF4-FFF2-40B4-BE49-F238E27FC236}">
                  <a16:creationId xmlns:a16="http://schemas.microsoft.com/office/drawing/2014/main" id="{DE11175A-169F-4BD4-9E5A-79B2E7B24E9E}"/>
                </a:ext>
              </a:extLst>
            </p:cNvPr>
            <p:cNvSpPr>
              <a:spLocks noChangeArrowheads="1"/>
            </p:cNvSpPr>
            <p:nvPr/>
          </p:nvSpPr>
          <p:spPr bwMode="auto">
            <a:xfrm>
              <a:off x="5845" y="290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7" name="Oval 800">
              <a:extLst>
                <a:ext uri="{FF2B5EF4-FFF2-40B4-BE49-F238E27FC236}">
                  <a16:creationId xmlns:a16="http://schemas.microsoft.com/office/drawing/2014/main" id="{9A4FD1B7-4DA9-4680-911B-E0C2ACE54F19}"/>
                </a:ext>
              </a:extLst>
            </p:cNvPr>
            <p:cNvSpPr>
              <a:spLocks noChangeArrowheads="1"/>
            </p:cNvSpPr>
            <p:nvPr/>
          </p:nvSpPr>
          <p:spPr bwMode="auto">
            <a:xfrm>
              <a:off x="6351" y="326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8" name="Oval 801">
              <a:extLst>
                <a:ext uri="{FF2B5EF4-FFF2-40B4-BE49-F238E27FC236}">
                  <a16:creationId xmlns:a16="http://schemas.microsoft.com/office/drawing/2014/main" id="{B3505A48-4095-44C1-AD98-BA2B874FFD13}"/>
                </a:ext>
              </a:extLst>
            </p:cNvPr>
            <p:cNvSpPr>
              <a:spLocks noChangeArrowheads="1"/>
            </p:cNvSpPr>
            <p:nvPr/>
          </p:nvSpPr>
          <p:spPr bwMode="auto">
            <a:xfrm>
              <a:off x="5852" y="292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9" name="Oval 802">
              <a:extLst>
                <a:ext uri="{FF2B5EF4-FFF2-40B4-BE49-F238E27FC236}">
                  <a16:creationId xmlns:a16="http://schemas.microsoft.com/office/drawing/2014/main" id="{3006CC6A-BF58-4A56-BDE9-36F405E69688}"/>
                </a:ext>
              </a:extLst>
            </p:cNvPr>
            <p:cNvSpPr>
              <a:spLocks noChangeArrowheads="1"/>
            </p:cNvSpPr>
            <p:nvPr/>
          </p:nvSpPr>
          <p:spPr bwMode="auto">
            <a:xfrm>
              <a:off x="5608" y="352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0" name="Oval 803">
              <a:extLst>
                <a:ext uri="{FF2B5EF4-FFF2-40B4-BE49-F238E27FC236}">
                  <a16:creationId xmlns:a16="http://schemas.microsoft.com/office/drawing/2014/main" id="{4D2064D1-FD4C-4253-AB0C-D0A362B4A818}"/>
                </a:ext>
              </a:extLst>
            </p:cNvPr>
            <p:cNvSpPr>
              <a:spLocks noChangeArrowheads="1"/>
            </p:cNvSpPr>
            <p:nvPr/>
          </p:nvSpPr>
          <p:spPr bwMode="auto">
            <a:xfrm>
              <a:off x="6391" y="244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1" name="Oval 804">
              <a:extLst>
                <a:ext uri="{FF2B5EF4-FFF2-40B4-BE49-F238E27FC236}">
                  <a16:creationId xmlns:a16="http://schemas.microsoft.com/office/drawing/2014/main" id="{870BDEB6-5818-4874-864C-BC582710FD81}"/>
                </a:ext>
              </a:extLst>
            </p:cNvPr>
            <p:cNvSpPr>
              <a:spLocks noChangeArrowheads="1"/>
            </p:cNvSpPr>
            <p:nvPr/>
          </p:nvSpPr>
          <p:spPr bwMode="auto">
            <a:xfrm>
              <a:off x="6372" y="195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2" name="Oval 805">
              <a:extLst>
                <a:ext uri="{FF2B5EF4-FFF2-40B4-BE49-F238E27FC236}">
                  <a16:creationId xmlns:a16="http://schemas.microsoft.com/office/drawing/2014/main" id="{545694EA-05BF-4017-A2A0-0E6C07F4CDE9}"/>
                </a:ext>
              </a:extLst>
            </p:cNvPr>
            <p:cNvSpPr>
              <a:spLocks noChangeArrowheads="1"/>
            </p:cNvSpPr>
            <p:nvPr/>
          </p:nvSpPr>
          <p:spPr bwMode="auto">
            <a:xfrm>
              <a:off x="5969" y="196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3" name="Oval 806">
              <a:extLst>
                <a:ext uri="{FF2B5EF4-FFF2-40B4-BE49-F238E27FC236}">
                  <a16:creationId xmlns:a16="http://schemas.microsoft.com/office/drawing/2014/main" id="{FC42C67B-C2B7-47E7-B3D1-8582A674B36E}"/>
                </a:ext>
              </a:extLst>
            </p:cNvPr>
            <p:cNvSpPr>
              <a:spLocks noChangeArrowheads="1"/>
            </p:cNvSpPr>
            <p:nvPr/>
          </p:nvSpPr>
          <p:spPr bwMode="auto">
            <a:xfrm>
              <a:off x="5141" y="315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4" name="Oval 807">
              <a:extLst>
                <a:ext uri="{FF2B5EF4-FFF2-40B4-BE49-F238E27FC236}">
                  <a16:creationId xmlns:a16="http://schemas.microsoft.com/office/drawing/2014/main" id="{85D52089-CDD8-4139-8FED-8C94151D88DC}"/>
                </a:ext>
              </a:extLst>
            </p:cNvPr>
            <p:cNvSpPr>
              <a:spLocks noChangeArrowheads="1"/>
            </p:cNvSpPr>
            <p:nvPr/>
          </p:nvSpPr>
          <p:spPr bwMode="auto">
            <a:xfrm>
              <a:off x="5792" y="294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 name="Group 1009">
            <a:extLst>
              <a:ext uri="{FF2B5EF4-FFF2-40B4-BE49-F238E27FC236}">
                <a16:creationId xmlns:a16="http://schemas.microsoft.com/office/drawing/2014/main" id="{E5C3CA20-8904-4617-B953-22BAD18890D1}"/>
              </a:ext>
            </a:extLst>
          </p:cNvPr>
          <p:cNvGrpSpPr>
            <a:grpSpLocks/>
          </p:cNvGrpSpPr>
          <p:nvPr/>
        </p:nvGrpSpPr>
        <p:grpSpPr bwMode="auto">
          <a:xfrm>
            <a:off x="7786688" y="2755900"/>
            <a:ext cx="3279775" cy="3276600"/>
            <a:chOff x="4905" y="1736"/>
            <a:chExt cx="2066" cy="2064"/>
          </a:xfrm>
        </p:grpSpPr>
        <p:sp>
          <p:nvSpPr>
            <p:cNvPr id="65" name="Oval 809">
              <a:extLst>
                <a:ext uri="{FF2B5EF4-FFF2-40B4-BE49-F238E27FC236}">
                  <a16:creationId xmlns:a16="http://schemas.microsoft.com/office/drawing/2014/main" id="{46309925-DF32-4AF8-88F1-F35EA6802132}"/>
                </a:ext>
              </a:extLst>
            </p:cNvPr>
            <p:cNvSpPr>
              <a:spLocks noChangeArrowheads="1"/>
            </p:cNvSpPr>
            <p:nvPr/>
          </p:nvSpPr>
          <p:spPr bwMode="auto">
            <a:xfrm>
              <a:off x="6730" y="255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Oval 810">
              <a:extLst>
                <a:ext uri="{FF2B5EF4-FFF2-40B4-BE49-F238E27FC236}">
                  <a16:creationId xmlns:a16="http://schemas.microsoft.com/office/drawing/2014/main" id="{31AA6DE6-3009-49DC-AC61-66F8E09F14AB}"/>
                </a:ext>
              </a:extLst>
            </p:cNvPr>
            <p:cNvSpPr>
              <a:spLocks noChangeArrowheads="1"/>
            </p:cNvSpPr>
            <p:nvPr/>
          </p:nvSpPr>
          <p:spPr bwMode="auto">
            <a:xfrm>
              <a:off x="6373" y="345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Oval 811">
              <a:extLst>
                <a:ext uri="{FF2B5EF4-FFF2-40B4-BE49-F238E27FC236}">
                  <a16:creationId xmlns:a16="http://schemas.microsoft.com/office/drawing/2014/main" id="{0E8512D8-5F9C-425E-B308-193D2E3A07DA}"/>
                </a:ext>
              </a:extLst>
            </p:cNvPr>
            <p:cNvSpPr>
              <a:spLocks noChangeArrowheads="1"/>
            </p:cNvSpPr>
            <p:nvPr/>
          </p:nvSpPr>
          <p:spPr bwMode="auto">
            <a:xfrm>
              <a:off x="5806" y="269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Oval 812">
              <a:extLst>
                <a:ext uri="{FF2B5EF4-FFF2-40B4-BE49-F238E27FC236}">
                  <a16:creationId xmlns:a16="http://schemas.microsoft.com/office/drawing/2014/main" id="{91CAFDCE-E515-42B8-B512-44D7AE765602}"/>
                </a:ext>
              </a:extLst>
            </p:cNvPr>
            <p:cNvSpPr>
              <a:spLocks noChangeArrowheads="1"/>
            </p:cNvSpPr>
            <p:nvPr/>
          </p:nvSpPr>
          <p:spPr bwMode="auto">
            <a:xfrm>
              <a:off x="6529" y="210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Oval 813">
              <a:extLst>
                <a:ext uri="{FF2B5EF4-FFF2-40B4-BE49-F238E27FC236}">
                  <a16:creationId xmlns:a16="http://schemas.microsoft.com/office/drawing/2014/main" id="{96386C5E-A99A-48B3-B99D-0FE842CE6C6A}"/>
                </a:ext>
              </a:extLst>
            </p:cNvPr>
            <p:cNvSpPr>
              <a:spLocks noChangeArrowheads="1"/>
            </p:cNvSpPr>
            <p:nvPr/>
          </p:nvSpPr>
          <p:spPr bwMode="auto">
            <a:xfrm>
              <a:off x="5500" y="25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Oval 814">
              <a:extLst>
                <a:ext uri="{FF2B5EF4-FFF2-40B4-BE49-F238E27FC236}">
                  <a16:creationId xmlns:a16="http://schemas.microsoft.com/office/drawing/2014/main" id="{5CEC5BF3-11E0-4B3F-980B-30166C069380}"/>
                </a:ext>
              </a:extLst>
            </p:cNvPr>
            <p:cNvSpPr>
              <a:spLocks noChangeArrowheads="1"/>
            </p:cNvSpPr>
            <p:nvPr/>
          </p:nvSpPr>
          <p:spPr bwMode="auto">
            <a:xfrm>
              <a:off x="5512" y="253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Oval 815">
              <a:extLst>
                <a:ext uri="{FF2B5EF4-FFF2-40B4-BE49-F238E27FC236}">
                  <a16:creationId xmlns:a16="http://schemas.microsoft.com/office/drawing/2014/main" id="{16D1A415-5C7A-41F5-BC9C-2599F3604EFD}"/>
                </a:ext>
              </a:extLst>
            </p:cNvPr>
            <p:cNvSpPr>
              <a:spLocks noChangeArrowheads="1"/>
            </p:cNvSpPr>
            <p:nvPr/>
          </p:nvSpPr>
          <p:spPr bwMode="auto">
            <a:xfrm>
              <a:off x="6570" y="270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Oval 816">
              <a:extLst>
                <a:ext uri="{FF2B5EF4-FFF2-40B4-BE49-F238E27FC236}">
                  <a16:creationId xmlns:a16="http://schemas.microsoft.com/office/drawing/2014/main" id="{493A8A6B-5165-4CA6-96A9-555F4ED5B682}"/>
                </a:ext>
              </a:extLst>
            </p:cNvPr>
            <p:cNvSpPr>
              <a:spLocks noChangeArrowheads="1"/>
            </p:cNvSpPr>
            <p:nvPr/>
          </p:nvSpPr>
          <p:spPr bwMode="auto">
            <a:xfrm>
              <a:off x="6410" y="192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Oval 817">
              <a:extLst>
                <a:ext uri="{FF2B5EF4-FFF2-40B4-BE49-F238E27FC236}">
                  <a16:creationId xmlns:a16="http://schemas.microsoft.com/office/drawing/2014/main" id="{2DEA1FDC-EE70-4560-83C7-772CEFA125A4}"/>
                </a:ext>
              </a:extLst>
            </p:cNvPr>
            <p:cNvSpPr>
              <a:spLocks noChangeArrowheads="1"/>
            </p:cNvSpPr>
            <p:nvPr/>
          </p:nvSpPr>
          <p:spPr bwMode="auto">
            <a:xfrm>
              <a:off x="5494" y="2908"/>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Oval 818">
              <a:extLst>
                <a:ext uri="{FF2B5EF4-FFF2-40B4-BE49-F238E27FC236}">
                  <a16:creationId xmlns:a16="http://schemas.microsoft.com/office/drawing/2014/main" id="{D561317F-ADCA-4DF7-940E-55273C2266AE}"/>
                </a:ext>
              </a:extLst>
            </p:cNvPr>
            <p:cNvSpPr>
              <a:spLocks noChangeArrowheads="1"/>
            </p:cNvSpPr>
            <p:nvPr/>
          </p:nvSpPr>
          <p:spPr bwMode="auto">
            <a:xfrm>
              <a:off x="5888" y="182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Oval 819">
              <a:extLst>
                <a:ext uri="{FF2B5EF4-FFF2-40B4-BE49-F238E27FC236}">
                  <a16:creationId xmlns:a16="http://schemas.microsoft.com/office/drawing/2014/main" id="{96F59530-C7C1-4999-B525-DB8BA407835E}"/>
                </a:ext>
              </a:extLst>
            </p:cNvPr>
            <p:cNvSpPr>
              <a:spLocks noChangeArrowheads="1"/>
            </p:cNvSpPr>
            <p:nvPr/>
          </p:nvSpPr>
          <p:spPr bwMode="auto">
            <a:xfrm>
              <a:off x="5403" y="259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Oval 820">
              <a:extLst>
                <a:ext uri="{FF2B5EF4-FFF2-40B4-BE49-F238E27FC236}">
                  <a16:creationId xmlns:a16="http://schemas.microsoft.com/office/drawing/2014/main" id="{47D55A33-DFAC-445E-AE94-B0C06E5C4643}"/>
                </a:ext>
              </a:extLst>
            </p:cNvPr>
            <p:cNvSpPr>
              <a:spLocks noChangeArrowheads="1"/>
            </p:cNvSpPr>
            <p:nvPr/>
          </p:nvSpPr>
          <p:spPr bwMode="auto">
            <a:xfrm>
              <a:off x="5824" y="267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Oval 821">
              <a:extLst>
                <a:ext uri="{FF2B5EF4-FFF2-40B4-BE49-F238E27FC236}">
                  <a16:creationId xmlns:a16="http://schemas.microsoft.com/office/drawing/2014/main" id="{7D700C2C-4816-458D-AC71-0074464184F6}"/>
                </a:ext>
              </a:extLst>
            </p:cNvPr>
            <p:cNvSpPr>
              <a:spLocks noChangeArrowheads="1"/>
            </p:cNvSpPr>
            <p:nvPr/>
          </p:nvSpPr>
          <p:spPr bwMode="auto">
            <a:xfrm>
              <a:off x="4942" y="272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Oval 822">
              <a:extLst>
                <a:ext uri="{FF2B5EF4-FFF2-40B4-BE49-F238E27FC236}">
                  <a16:creationId xmlns:a16="http://schemas.microsoft.com/office/drawing/2014/main" id="{21AD222D-B386-4595-8B4F-4139BC5440DF}"/>
                </a:ext>
              </a:extLst>
            </p:cNvPr>
            <p:cNvSpPr>
              <a:spLocks noChangeArrowheads="1"/>
            </p:cNvSpPr>
            <p:nvPr/>
          </p:nvSpPr>
          <p:spPr bwMode="auto">
            <a:xfrm>
              <a:off x="5231" y="281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Oval 823">
              <a:extLst>
                <a:ext uri="{FF2B5EF4-FFF2-40B4-BE49-F238E27FC236}">
                  <a16:creationId xmlns:a16="http://schemas.microsoft.com/office/drawing/2014/main" id="{EB601F79-15D5-4792-BF9D-5B01D1D12D5B}"/>
                </a:ext>
              </a:extLst>
            </p:cNvPr>
            <p:cNvSpPr>
              <a:spLocks noChangeArrowheads="1"/>
            </p:cNvSpPr>
            <p:nvPr/>
          </p:nvSpPr>
          <p:spPr bwMode="auto">
            <a:xfrm>
              <a:off x="5606" y="22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Oval 824">
              <a:extLst>
                <a:ext uri="{FF2B5EF4-FFF2-40B4-BE49-F238E27FC236}">
                  <a16:creationId xmlns:a16="http://schemas.microsoft.com/office/drawing/2014/main" id="{D320BE96-A9B1-45B7-8CC8-727F9B7571F5}"/>
                </a:ext>
              </a:extLst>
            </p:cNvPr>
            <p:cNvSpPr>
              <a:spLocks noChangeArrowheads="1"/>
            </p:cNvSpPr>
            <p:nvPr/>
          </p:nvSpPr>
          <p:spPr bwMode="auto">
            <a:xfrm>
              <a:off x="5823" y="341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Oval 825">
              <a:extLst>
                <a:ext uri="{FF2B5EF4-FFF2-40B4-BE49-F238E27FC236}">
                  <a16:creationId xmlns:a16="http://schemas.microsoft.com/office/drawing/2014/main" id="{FF529DE8-B0EB-4896-83DB-FBD1B26786BC}"/>
                </a:ext>
              </a:extLst>
            </p:cNvPr>
            <p:cNvSpPr>
              <a:spLocks noChangeArrowheads="1"/>
            </p:cNvSpPr>
            <p:nvPr/>
          </p:nvSpPr>
          <p:spPr bwMode="auto">
            <a:xfrm>
              <a:off x="6375" y="339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Oval 826">
              <a:extLst>
                <a:ext uri="{FF2B5EF4-FFF2-40B4-BE49-F238E27FC236}">
                  <a16:creationId xmlns:a16="http://schemas.microsoft.com/office/drawing/2014/main" id="{D3C35E4B-1C20-4713-8EEC-248C0CDDA5E3}"/>
                </a:ext>
              </a:extLst>
            </p:cNvPr>
            <p:cNvSpPr>
              <a:spLocks noChangeArrowheads="1"/>
            </p:cNvSpPr>
            <p:nvPr/>
          </p:nvSpPr>
          <p:spPr bwMode="auto">
            <a:xfrm>
              <a:off x="6567" y="183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Oval 827">
              <a:extLst>
                <a:ext uri="{FF2B5EF4-FFF2-40B4-BE49-F238E27FC236}">
                  <a16:creationId xmlns:a16="http://schemas.microsoft.com/office/drawing/2014/main" id="{F5FD0D08-0B39-4C22-81B6-33D67BBEAE33}"/>
                </a:ext>
              </a:extLst>
            </p:cNvPr>
            <p:cNvSpPr>
              <a:spLocks noChangeArrowheads="1"/>
            </p:cNvSpPr>
            <p:nvPr/>
          </p:nvSpPr>
          <p:spPr bwMode="auto">
            <a:xfrm>
              <a:off x="6605" y="371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Oval 828">
              <a:extLst>
                <a:ext uri="{FF2B5EF4-FFF2-40B4-BE49-F238E27FC236}">
                  <a16:creationId xmlns:a16="http://schemas.microsoft.com/office/drawing/2014/main" id="{CF797DDB-212B-4968-8E8E-164D8C4B6050}"/>
                </a:ext>
              </a:extLst>
            </p:cNvPr>
            <p:cNvSpPr>
              <a:spLocks noChangeArrowheads="1"/>
            </p:cNvSpPr>
            <p:nvPr/>
          </p:nvSpPr>
          <p:spPr bwMode="auto">
            <a:xfrm>
              <a:off x="4978" y="1807"/>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Oval 829">
              <a:extLst>
                <a:ext uri="{FF2B5EF4-FFF2-40B4-BE49-F238E27FC236}">
                  <a16:creationId xmlns:a16="http://schemas.microsoft.com/office/drawing/2014/main" id="{B43C9236-2F66-4283-BCCA-7BCE88BF6590}"/>
                </a:ext>
              </a:extLst>
            </p:cNvPr>
            <p:cNvSpPr>
              <a:spLocks noChangeArrowheads="1"/>
            </p:cNvSpPr>
            <p:nvPr/>
          </p:nvSpPr>
          <p:spPr bwMode="auto">
            <a:xfrm>
              <a:off x="5135" y="176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Oval 830">
              <a:extLst>
                <a:ext uri="{FF2B5EF4-FFF2-40B4-BE49-F238E27FC236}">
                  <a16:creationId xmlns:a16="http://schemas.microsoft.com/office/drawing/2014/main" id="{19D67D3A-E432-4DBD-A2A0-43FF090CE3DD}"/>
                </a:ext>
              </a:extLst>
            </p:cNvPr>
            <p:cNvSpPr>
              <a:spLocks noChangeArrowheads="1"/>
            </p:cNvSpPr>
            <p:nvPr/>
          </p:nvSpPr>
          <p:spPr bwMode="auto">
            <a:xfrm>
              <a:off x="6883" y="363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Oval 831">
              <a:extLst>
                <a:ext uri="{FF2B5EF4-FFF2-40B4-BE49-F238E27FC236}">
                  <a16:creationId xmlns:a16="http://schemas.microsoft.com/office/drawing/2014/main" id="{84959B9F-D3A4-4C08-9015-BB7DBD7B299C}"/>
                </a:ext>
              </a:extLst>
            </p:cNvPr>
            <p:cNvSpPr>
              <a:spLocks noChangeArrowheads="1"/>
            </p:cNvSpPr>
            <p:nvPr/>
          </p:nvSpPr>
          <p:spPr bwMode="auto">
            <a:xfrm>
              <a:off x="6790" y="366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Oval 832">
              <a:extLst>
                <a:ext uri="{FF2B5EF4-FFF2-40B4-BE49-F238E27FC236}">
                  <a16:creationId xmlns:a16="http://schemas.microsoft.com/office/drawing/2014/main" id="{9D66E9F7-7D2D-427D-B2C8-FBD9C9E5F886}"/>
                </a:ext>
              </a:extLst>
            </p:cNvPr>
            <p:cNvSpPr>
              <a:spLocks noChangeArrowheads="1"/>
            </p:cNvSpPr>
            <p:nvPr/>
          </p:nvSpPr>
          <p:spPr bwMode="auto">
            <a:xfrm>
              <a:off x="6940" y="338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Oval 833">
              <a:extLst>
                <a:ext uri="{FF2B5EF4-FFF2-40B4-BE49-F238E27FC236}">
                  <a16:creationId xmlns:a16="http://schemas.microsoft.com/office/drawing/2014/main" id="{C362087A-A8D6-46AF-A07A-13F20B94608E}"/>
                </a:ext>
              </a:extLst>
            </p:cNvPr>
            <p:cNvSpPr>
              <a:spLocks noChangeArrowheads="1"/>
            </p:cNvSpPr>
            <p:nvPr/>
          </p:nvSpPr>
          <p:spPr bwMode="auto">
            <a:xfrm>
              <a:off x="6653" y="368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Oval 834">
              <a:extLst>
                <a:ext uri="{FF2B5EF4-FFF2-40B4-BE49-F238E27FC236}">
                  <a16:creationId xmlns:a16="http://schemas.microsoft.com/office/drawing/2014/main" id="{886BEADD-9BF7-4FDA-81FE-D0244F8A40B6}"/>
                </a:ext>
              </a:extLst>
            </p:cNvPr>
            <p:cNvSpPr>
              <a:spLocks noChangeArrowheads="1"/>
            </p:cNvSpPr>
            <p:nvPr/>
          </p:nvSpPr>
          <p:spPr bwMode="auto">
            <a:xfrm>
              <a:off x="4921" y="217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Oval 835">
              <a:extLst>
                <a:ext uri="{FF2B5EF4-FFF2-40B4-BE49-F238E27FC236}">
                  <a16:creationId xmlns:a16="http://schemas.microsoft.com/office/drawing/2014/main" id="{31FB67B9-CB1A-4C15-87F5-1CBC4A86D0F6}"/>
                </a:ext>
              </a:extLst>
            </p:cNvPr>
            <p:cNvSpPr>
              <a:spLocks noChangeArrowheads="1"/>
            </p:cNvSpPr>
            <p:nvPr/>
          </p:nvSpPr>
          <p:spPr bwMode="auto">
            <a:xfrm>
              <a:off x="5118" y="193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Oval 836">
              <a:extLst>
                <a:ext uri="{FF2B5EF4-FFF2-40B4-BE49-F238E27FC236}">
                  <a16:creationId xmlns:a16="http://schemas.microsoft.com/office/drawing/2014/main" id="{EF02496D-AEAF-459D-81D7-71DFAA3C71AF}"/>
                </a:ext>
              </a:extLst>
            </p:cNvPr>
            <p:cNvSpPr>
              <a:spLocks noChangeArrowheads="1"/>
            </p:cNvSpPr>
            <p:nvPr/>
          </p:nvSpPr>
          <p:spPr bwMode="auto">
            <a:xfrm>
              <a:off x="6424" y="374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Oval 837">
              <a:extLst>
                <a:ext uri="{FF2B5EF4-FFF2-40B4-BE49-F238E27FC236}">
                  <a16:creationId xmlns:a16="http://schemas.microsoft.com/office/drawing/2014/main" id="{89401EEB-7B60-4ACF-8950-23C6BA56CE31}"/>
                </a:ext>
              </a:extLst>
            </p:cNvPr>
            <p:cNvSpPr>
              <a:spLocks noChangeArrowheads="1"/>
            </p:cNvSpPr>
            <p:nvPr/>
          </p:nvSpPr>
          <p:spPr bwMode="auto">
            <a:xfrm>
              <a:off x="6561" y="179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Oval 838">
              <a:extLst>
                <a:ext uri="{FF2B5EF4-FFF2-40B4-BE49-F238E27FC236}">
                  <a16:creationId xmlns:a16="http://schemas.microsoft.com/office/drawing/2014/main" id="{1745F698-5D3B-4CAB-8B68-11AAF6D1A5CB}"/>
                </a:ext>
              </a:extLst>
            </p:cNvPr>
            <p:cNvSpPr>
              <a:spLocks noChangeArrowheads="1"/>
            </p:cNvSpPr>
            <p:nvPr/>
          </p:nvSpPr>
          <p:spPr bwMode="auto">
            <a:xfrm>
              <a:off x="6782" y="3509"/>
              <a:ext cx="16" cy="17"/>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Oval 839">
              <a:extLst>
                <a:ext uri="{FF2B5EF4-FFF2-40B4-BE49-F238E27FC236}">
                  <a16:creationId xmlns:a16="http://schemas.microsoft.com/office/drawing/2014/main" id="{66E33D71-E44C-48AB-9BE2-CBE0843DE3FE}"/>
                </a:ext>
              </a:extLst>
            </p:cNvPr>
            <p:cNvSpPr>
              <a:spLocks noChangeArrowheads="1"/>
            </p:cNvSpPr>
            <p:nvPr/>
          </p:nvSpPr>
          <p:spPr bwMode="auto">
            <a:xfrm>
              <a:off x="4905" y="289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Oval 840">
              <a:extLst>
                <a:ext uri="{FF2B5EF4-FFF2-40B4-BE49-F238E27FC236}">
                  <a16:creationId xmlns:a16="http://schemas.microsoft.com/office/drawing/2014/main" id="{1F8347AD-B15C-41C7-A950-17A4E8BC6F9B}"/>
                </a:ext>
              </a:extLst>
            </p:cNvPr>
            <p:cNvSpPr>
              <a:spLocks noChangeArrowheads="1"/>
            </p:cNvSpPr>
            <p:nvPr/>
          </p:nvSpPr>
          <p:spPr bwMode="auto">
            <a:xfrm>
              <a:off x="5121" y="180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Oval 841">
              <a:extLst>
                <a:ext uri="{FF2B5EF4-FFF2-40B4-BE49-F238E27FC236}">
                  <a16:creationId xmlns:a16="http://schemas.microsoft.com/office/drawing/2014/main" id="{CBDFEB5B-163E-4659-910C-5A1BADBCB904}"/>
                </a:ext>
              </a:extLst>
            </p:cNvPr>
            <p:cNvSpPr>
              <a:spLocks noChangeArrowheads="1"/>
            </p:cNvSpPr>
            <p:nvPr/>
          </p:nvSpPr>
          <p:spPr bwMode="auto">
            <a:xfrm>
              <a:off x="5195" y="189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Oval 842">
              <a:extLst>
                <a:ext uri="{FF2B5EF4-FFF2-40B4-BE49-F238E27FC236}">
                  <a16:creationId xmlns:a16="http://schemas.microsoft.com/office/drawing/2014/main" id="{0453F231-0C86-4519-889F-125CF0AD3092}"/>
                </a:ext>
              </a:extLst>
            </p:cNvPr>
            <p:cNvSpPr>
              <a:spLocks noChangeArrowheads="1"/>
            </p:cNvSpPr>
            <p:nvPr/>
          </p:nvSpPr>
          <p:spPr bwMode="auto">
            <a:xfrm>
              <a:off x="4913" y="3047"/>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Oval 843">
              <a:extLst>
                <a:ext uri="{FF2B5EF4-FFF2-40B4-BE49-F238E27FC236}">
                  <a16:creationId xmlns:a16="http://schemas.microsoft.com/office/drawing/2014/main" id="{1F80E7DC-C8BA-43A8-88CA-AAAC942ABD79}"/>
                </a:ext>
              </a:extLst>
            </p:cNvPr>
            <p:cNvSpPr>
              <a:spLocks noChangeArrowheads="1"/>
            </p:cNvSpPr>
            <p:nvPr/>
          </p:nvSpPr>
          <p:spPr bwMode="auto">
            <a:xfrm>
              <a:off x="4922" y="340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Oval 844">
              <a:extLst>
                <a:ext uri="{FF2B5EF4-FFF2-40B4-BE49-F238E27FC236}">
                  <a16:creationId xmlns:a16="http://schemas.microsoft.com/office/drawing/2014/main" id="{CFB5C3DB-27B3-4B74-8DE0-0F2C1A65F857}"/>
                </a:ext>
              </a:extLst>
            </p:cNvPr>
            <p:cNvSpPr>
              <a:spLocks noChangeArrowheads="1"/>
            </p:cNvSpPr>
            <p:nvPr/>
          </p:nvSpPr>
          <p:spPr bwMode="auto">
            <a:xfrm>
              <a:off x="6814" y="343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Oval 845">
              <a:extLst>
                <a:ext uri="{FF2B5EF4-FFF2-40B4-BE49-F238E27FC236}">
                  <a16:creationId xmlns:a16="http://schemas.microsoft.com/office/drawing/2014/main" id="{0EE5E000-A8DA-42FB-9F02-58B5CAF184F6}"/>
                </a:ext>
              </a:extLst>
            </p:cNvPr>
            <p:cNvSpPr>
              <a:spLocks noChangeArrowheads="1"/>
            </p:cNvSpPr>
            <p:nvPr/>
          </p:nvSpPr>
          <p:spPr bwMode="auto">
            <a:xfrm>
              <a:off x="5056" y="202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Oval 846">
              <a:extLst>
                <a:ext uri="{FF2B5EF4-FFF2-40B4-BE49-F238E27FC236}">
                  <a16:creationId xmlns:a16="http://schemas.microsoft.com/office/drawing/2014/main" id="{F0B91D55-72A3-479B-BF0E-5C4E538E07F8}"/>
                </a:ext>
              </a:extLst>
            </p:cNvPr>
            <p:cNvSpPr>
              <a:spLocks noChangeArrowheads="1"/>
            </p:cNvSpPr>
            <p:nvPr/>
          </p:nvSpPr>
          <p:spPr bwMode="auto">
            <a:xfrm>
              <a:off x="6955" y="247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Oval 847">
              <a:extLst>
                <a:ext uri="{FF2B5EF4-FFF2-40B4-BE49-F238E27FC236}">
                  <a16:creationId xmlns:a16="http://schemas.microsoft.com/office/drawing/2014/main" id="{0D3173B9-9E40-4275-9007-C4C785A28E88}"/>
                </a:ext>
              </a:extLst>
            </p:cNvPr>
            <p:cNvSpPr>
              <a:spLocks noChangeArrowheads="1"/>
            </p:cNvSpPr>
            <p:nvPr/>
          </p:nvSpPr>
          <p:spPr bwMode="auto">
            <a:xfrm>
              <a:off x="5162" y="195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Oval 848">
              <a:extLst>
                <a:ext uri="{FF2B5EF4-FFF2-40B4-BE49-F238E27FC236}">
                  <a16:creationId xmlns:a16="http://schemas.microsoft.com/office/drawing/2014/main" id="{511E8EE3-9626-4F67-AD67-3FD905D31F87}"/>
                </a:ext>
              </a:extLst>
            </p:cNvPr>
            <p:cNvSpPr>
              <a:spLocks noChangeArrowheads="1"/>
            </p:cNvSpPr>
            <p:nvPr/>
          </p:nvSpPr>
          <p:spPr bwMode="auto">
            <a:xfrm>
              <a:off x="5076" y="342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Oval 849">
              <a:extLst>
                <a:ext uri="{FF2B5EF4-FFF2-40B4-BE49-F238E27FC236}">
                  <a16:creationId xmlns:a16="http://schemas.microsoft.com/office/drawing/2014/main" id="{D7060C5C-A467-4A8A-BB45-C24547CA99BF}"/>
                </a:ext>
              </a:extLst>
            </p:cNvPr>
            <p:cNvSpPr>
              <a:spLocks noChangeArrowheads="1"/>
            </p:cNvSpPr>
            <p:nvPr/>
          </p:nvSpPr>
          <p:spPr bwMode="auto">
            <a:xfrm>
              <a:off x="6610" y="178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Oval 850">
              <a:extLst>
                <a:ext uri="{FF2B5EF4-FFF2-40B4-BE49-F238E27FC236}">
                  <a16:creationId xmlns:a16="http://schemas.microsoft.com/office/drawing/2014/main" id="{6EBE35F0-0687-44B1-823F-73F28D53FA19}"/>
                </a:ext>
              </a:extLst>
            </p:cNvPr>
            <p:cNvSpPr>
              <a:spLocks noChangeArrowheads="1"/>
            </p:cNvSpPr>
            <p:nvPr/>
          </p:nvSpPr>
          <p:spPr bwMode="auto">
            <a:xfrm>
              <a:off x="6713" y="175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Oval 851">
              <a:extLst>
                <a:ext uri="{FF2B5EF4-FFF2-40B4-BE49-F238E27FC236}">
                  <a16:creationId xmlns:a16="http://schemas.microsoft.com/office/drawing/2014/main" id="{71E37997-5217-43F4-BB54-8DE9173255AC}"/>
                </a:ext>
              </a:extLst>
            </p:cNvPr>
            <p:cNvSpPr>
              <a:spLocks noChangeArrowheads="1"/>
            </p:cNvSpPr>
            <p:nvPr/>
          </p:nvSpPr>
          <p:spPr bwMode="auto">
            <a:xfrm>
              <a:off x="4927" y="209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Oval 852">
              <a:extLst>
                <a:ext uri="{FF2B5EF4-FFF2-40B4-BE49-F238E27FC236}">
                  <a16:creationId xmlns:a16="http://schemas.microsoft.com/office/drawing/2014/main" id="{59106B90-561D-4DCD-9CE1-CBF5DC62D334}"/>
                </a:ext>
              </a:extLst>
            </p:cNvPr>
            <p:cNvSpPr>
              <a:spLocks noChangeArrowheads="1"/>
            </p:cNvSpPr>
            <p:nvPr/>
          </p:nvSpPr>
          <p:spPr bwMode="auto">
            <a:xfrm>
              <a:off x="4914" y="226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Oval 853">
              <a:extLst>
                <a:ext uri="{FF2B5EF4-FFF2-40B4-BE49-F238E27FC236}">
                  <a16:creationId xmlns:a16="http://schemas.microsoft.com/office/drawing/2014/main" id="{25D4733B-AB58-4476-A6F7-8159860A39DB}"/>
                </a:ext>
              </a:extLst>
            </p:cNvPr>
            <p:cNvSpPr>
              <a:spLocks noChangeArrowheads="1"/>
            </p:cNvSpPr>
            <p:nvPr/>
          </p:nvSpPr>
          <p:spPr bwMode="auto">
            <a:xfrm>
              <a:off x="6792" y="184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Oval 854">
              <a:extLst>
                <a:ext uri="{FF2B5EF4-FFF2-40B4-BE49-F238E27FC236}">
                  <a16:creationId xmlns:a16="http://schemas.microsoft.com/office/drawing/2014/main" id="{239E39B2-A3D9-4818-9305-C1155E80467A}"/>
                </a:ext>
              </a:extLst>
            </p:cNvPr>
            <p:cNvSpPr>
              <a:spLocks noChangeArrowheads="1"/>
            </p:cNvSpPr>
            <p:nvPr/>
          </p:nvSpPr>
          <p:spPr bwMode="auto">
            <a:xfrm>
              <a:off x="6841" y="200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Oval 855">
              <a:extLst>
                <a:ext uri="{FF2B5EF4-FFF2-40B4-BE49-F238E27FC236}">
                  <a16:creationId xmlns:a16="http://schemas.microsoft.com/office/drawing/2014/main" id="{E9BA1CC7-3277-4C48-A79A-2FB2ABA2D86E}"/>
                </a:ext>
              </a:extLst>
            </p:cNvPr>
            <p:cNvSpPr>
              <a:spLocks noChangeArrowheads="1"/>
            </p:cNvSpPr>
            <p:nvPr/>
          </p:nvSpPr>
          <p:spPr bwMode="auto">
            <a:xfrm>
              <a:off x="6631" y="370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Oval 856">
              <a:extLst>
                <a:ext uri="{FF2B5EF4-FFF2-40B4-BE49-F238E27FC236}">
                  <a16:creationId xmlns:a16="http://schemas.microsoft.com/office/drawing/2014/main" id="{EB1380EE-EC33-4A62-BED8-38548715E875}"/>
                </a:ext>
              </a:extLst>
            </p:cNvPr>
            <p:cNvSpPr>
              <a:spLocks noChangeArrowheads="1"/>
            </p:cNvSpPr>
            <p:nvPr/>
          </p:nvSpPr>
          <p:spPr bwMode="auto">
            <a:xfrm>
              <a:off x="6673" y="175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Oval 857">
              <a:extLst>
                <a:ext uri="{FF2B5EF4-FFF2-40B4-BE49-F238E27FC236}">
                  <a16:creationId xmlns:a16="http://schemas.microsoft.com/office/drawing/2014/main" id="{0E3D3C68-A9AD-4CB4-A0C0-E78E35A4D2AA}"/>
                </a:ext>
              </a:extLst>
            </p:cNvPr>
            <p:cNvSpPr>
              <a:spLocks noChangeArrowheads="1"/>
            </p:cNvSpPr>
            <p:nvPr/>
          </p:nvSpPr>
          <p:spPr bwMode="auto">
            <a:xfrm>
              <a:off x="4920" y="2257"/>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Oval 858">
              <a:extLst>
                <a:ext uri="{FF2B5EF4-FFF2-40B4-BE49-F238E27FC236}">
                  <a16:creationId xmlns:a16="http://schemas.microsoft.com/office/drawing/2014/main" id="{70D67FD6-24D4-49F7-841F-AF3C365D2CEE}"/>
                </a:ext>
              </a:extLst>
            </p:cNvPr>
            <p:cNvSpPr>
              <a:spLocks noChangeArrowheads="1"/>
            </p:cNvSpPr>
            <p:nvPr/>
          </p:nvSpPr>
          <p:spPr bwMode="auto">
            <a:xfrm>
              <a:off x="6595" y="187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Oval 859">
              <a:extLst>
                <a:ext uri="{FF2B5EF4-FFF2-40B4-BE49-F238E27FC236}">
                  <a16:creationId xmlns:a16="http://schemas.microsoft.com/office/drawing/2014/main" id="{FEF86719-149A-4205-863A-CB3C5201D684}"/>
                </a:ext>
              </a:extLst>
            </p:cNvPr>
            <p:cNvSpPr>
              <a:spLocks noChangeArrowheads="1"/>
            </p:cNvSpPr>
            <p:nvPr/>
          </p:nvSpPr>
          <p:spPr bwMode="auto">
            <a:xfrm>
              <a:off x="5067" y="2197"/>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Oval 860">
              <a:extLst>
                <a:ext uri="{FF2B5EF4-FFF2-40B4-BE49-F238E27FC236}">
                  <a16:creationId xmlns:a16="http://schemas.microsoft.com/office/drawing/2014/main" id="{8132EC0C-4572-4B59-8270-4AAE7FB288CF}"/>
                </a:ext>
              </a:extLst>
            </p:cNvPr>
            <p:cNvSpPr>
              <a:spLocks noChangeArrowheads="1"/>
            </p:cNvSpPr>
            <p:nvPr/>
          </p:nvSpPr>
          <p:spPr bwMode="auto">
            <a:xfrm>
              <a:off x="4937" y="198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Oval 861">
              <a:extLst>
                <a:ext uri="{FF2B5EF4-FFF2-40B4-BE49-F238E27FC236}">
                  <a16:creationId xmlns:a16="http://schemas.microsoft.com/office/drawing/2014/main" id="{F3C3AC1C-0ABD-413A-9304-9E734F78FC08}"/>
                </a:ext>
              </a:extLst>
            </p:cNvPr>
            <p:cNvSpPr>
              <a:spLocks noChangeArrowheads="1"/>
            </p:cNvSpPr>
            <p:nvPr/>
          </p:nvSpPr>
          <p:spPr bwMode="auto">
            <a:xfrm>
              <a:off x="6245" y="174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Oval 862">
              <a:extLst>
                <a:ext uri="{FF2B5EF4-FFF2-40B4-BE49-F238E27FC236}">
                  <a16:creationId xmlns:a16="http://schemas.microsoft.com/office/drawing/2014/main" id="{3D2EC1DD-FFAA-45C2-8512-A1DDBE326C5F}"/>
                </a:ext>
              </a:extLst>
            </p:cNvPr>
            <p:cNvSpPr>
              <a:spLocks noChangeArrowheads="1"/>
            </p:cNvSpPr>
            <p:nvPr/>
          </p:nvSpPr>
          <p:spPr bwMode="auto">
            <a:xfrm>
              <a:off x="5116" y="352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Oval 863">
              <a:extLst>
                <a:ext uri="{FF2B5EF4-FFF2-40B4-BE49-F238E27FC236}">
                  <a16:creationId xmlns:a16="http://schemas.microsoft.com/office/drawing/2014/main" id="{44AB2D42-7FC4-4FA9-AFF6-28798BA1A7A5}"/>
                </a:ext>
              </a:extLst>
            </p:cNvPr>
            <p:cNvSpPr>
              <a:spLocks noChangeArrowheads="1"/>
            </p:cNvSpPr>
            <p:nvPr/>
          </p:nvSpPr>
          <p:spPr bwMode="auto">
            <a:xfrm>
              <a:off x="5107" y="192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Oval 864">
              <a:extLst>
                <a:ext uri="{FF2B5EF4-FFF2-40B4-BE49-F238E27FC236}">
                  <a16:creationId xmlns:a16="http://schemas.microsoft.com/office/drawing/2014/main" id="{8696688C-A6DF-4570-826A-E16251366078}"/>
                </a:ext>
              </a:extLst>
            </p:cNvPr>
            <p:cNvSpPr>
              <a:spLocks noChangeArrowheads="1"/>
            </p:cNvSpPr>
            <p:nvPr/>
          </p:nvSpPr>
          <p:spPr bwMode="auto">
            <a:xfrm>
              <a:off x="6804" y="199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Oval 865">
              <a:extLst>
                <a:ext uri="{FF2B5EF4-FFF2-40B4-BE49-F238E27FC236}">
                  <a16:creationId xmlns:a16="http://schemas.microsoft.com/office/drawing/2014/main" id="{A4C3B3C1-5F15-4512-BD63-90EBDA73B358}"/>
                </a:ext>
              </a:extLst>
            </p:cNvPr>
            <p:cNvSpPr>
              <a:spLocks noChangeArrowheads="1"/>
            </p:cNvSpPr>
            <p:nvPr/>
          </p:nvSpPr>
          <p:spPr bwMode="auto">
            <a:xfrm>
              <a:off x="5230" y="355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Oval 866">
              <a:extLst>
                <a:ext uri="{FF2B5EF4-FFF2-40B4-BE49-F238E27FC236}">
                  <a16:creationId xmlns:a16="http://schemas.microsoft.com/office/drawing/2014/main" id="{EE92AE9B-231D-4DD0-A6C4-96A0E80EA0BB}"/>
                </a:ext>
              </a:extLst>
            </p:cNvPr>
            <p:cNvSpPr>
              <a:spLocks noChangeArrowheads="1"/>
            </p:cNvSpPr>
            <p:nvPr/>
          </p:nvSpPr>
          <p:spPr bwMode="auto">
            <a:xfrm>
              <a:off x="6933" y="225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Oval 867">
              <a:extLst>
                <a:ext uri="{FF2B5EF4-FFF2-40B4-BE49-F238E27FC236}">
                  <a16:creationId xmlns:a16="http://schemas.microsoft.com/office/drawing/2014/main" id="{D235CF91-B86D-4CDF-A6DB-AA12372F244A}"/>
                </a:ext>
              </a:extLst>
            </p:cNvPr>
            <p:cNvSpPr>
              <a:spLocks noChangeArrowheads="1"/>
            </p:cNvSpPr>
            <p:nvPr/>
          </p:nvSpPr>
          <p:spPr bwMode="auto">
            <a:xfrm>
              <a:off x="6637" y="363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Oval 868">
              <a:extLst>
                <a:ext uri="{FF2B5EF4-FFF2-40B4-BE49-F238E27FC236}">
                  <a16:creationId xmlns:a16="http://schemas.microsoft.com/office/drawing/2014/main" id="{00584452-3402-4478-937F-EA4454E8C423}"/>
                </a:ext>
              </a:extLst>
            </p:cNvPr>
            <p:cNvSpPr>
              <a:spLocks noChangeArrowheads="1"/>
            </p:cNvSpPr>
            <p:nvPr/>
          </p:nvSpPr>
          <p:spPr bwMode="auto">
            <a:xfrm>
              <a:off x="5322" y="1847"/>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Oval 869">
              <a:extLst>
                <a:ext uri="{FF2B5EF4-FFF2-40B4-BE49-F238E27FC236}">
                  <a16:creationId xmlns:a16="http://schemas.microsoft.com/office/drawing/2014/main" id="{46C355EC-B430-4F4A-B547-94E85FEAD86E}"/>
                </a:ext>
              </a:extLst>
            </p:cNvPr>
            <p:cNvSpPr>
              <a:spLocks noChangeArrowheads="1"/>
            </p:cNvSpPr>
            <p:nvPr/>
          </p:nvSpPr>
          <p:spPr bwMode="auto">
            <a:xfrm>
              <a:off x="5295" y="193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Oval 870">
              <a:extLst>
                <a:ext uri="{FF2B5EF4-FFF2-40B4-BE49-F238E27FC236}">
                  <a16:creationId xmlns:a16="http://schemas.microsoft.com/office/drawing/2014/main" id="{0814DEDC-F28C-4E44-98B1-025FCDA3330F}"/>
                </a:ext>
              </a:extLst>
            </p:cNvPr>
            <p:cNvSpPr>
              <a:spLocks noChangeArrowheads="1"/>
            </p:cNvSpPr>
            <p:nvPr/>
          </p:nvSpPr>
          <p:spPr bwMode="auto">
            <a:xfrm>
              <a:off x="5075" y="191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Oval 871">
              <a:extLst>
                <a:ext uri="{FF2B5EF4-FFF2-40B4-BE49-F238E27FC236}">
                  <a16:creationId xmlns:a16="http://schemas.microsoft.com/office/drawing/2014/main" id="{7E7F1142-868E-4E2A-A740-F948259B9C86}"/>
                </a:ext>
              </a:extLst>
            </p:cNvPr>
            <p:cNvSpPr>
              <a:spLocks noChangeArrowheads="1"/>
            </p:cNvSpPr>
            <p:nvPr/>
          </p:nvSpPr>
          <p:spPr bwMode="auto">
            <a:xfrm>
              <a:off x="5102" y="2027"/>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Oval 872">
              <a:extLst>
                <a:ext uri="{FF2B5EF4-FFF2-40B4-BE49-F238E27FC236}">
                  <a16:creationId xmlns:a16="http://schemas.microsoft.com/office/drawing/2014/main" id="{65224D17-4401-4A5C-BDB9-F1DAEC73ABBF}"/>
                </a:ext>
              </a:extLst>
            </p:cNvPr>
            <p:cNvSpPr>
              <a:spLocks noChangeArrowheads="1"/>
            </p:cNvSpPr>
            <p:nvPr/>
          </p:nvSpPr>
          <p:spPr bwMode="auto">
            <a:xfrm>
              <a:off x="4996" y="224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Oval 873">
              <a:extLst>
                <a:ext uri="{FF2B5EF4-FFF2-40B4-BE49-F238E27FC236}">
                  <a16:creationId xmlns:a16="http://schemas.microsoft.com/office/drawing/2014/main" id="{FD9EB5F8-FA70-4FEA-8A64-5740CB3B8D7A}"/>
                </a:ext>
              </a:extLst>
            </p:cNvPr>
            <p:cNvSpPr>
              <a:spLocks noChangeArrowheads="1"/>
            </p:cNvSpPr>
            <p:nvPr/>
          </p:nvSpPr>
          <p:spPr bwMode="auto">
            <a:xfrm>
              <a:off x="6485" y="377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Oval 874">
              <a:extLst>
                <a:ext uri="{FF2B5EF4-FFF2-40B4-BE49-F238E27FC236}">
                  <a16:creationId xmlns:a16="http://schemas.microsoft.com/office/drawing/2014/main" id="{AC59FD79-EBBD-457B-9720-4BCB353CE601}"/>
                </a:ext>
              </a:extLst>
            </p:cNvPr>
            <p:cNvSpPr>
              <a:spLocks noChangeArrowheads="1"/>
            </p:cNvSpPr>
            <p:nvPr/>
          </p:nvSpPr>
          <p:spPr bwMode="auto">
            <a:xfrm>
              <a:off x="5007" y="203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Oval 875">
              <a:extLst>
                <a:ext uri="{FF2B5EF4-FFF2-40B4-BE49-F238E27FC236}">
                  <a16:creationId xmlns:a16="http://schemas.microsoft.com/office/drawing/2014/main" id="{E603ACE2-6C62-4621-991B-7144A0AFC5AF}"/>
                </a:ext>
              </a:extLst>
            </p:cNvPr>
            <p:cNvSpPr>
              <a:spLocks noChangeArrowheads="1"/>
            </p:cNvSpPr>
            <p:nvPr/>
          </p:nvSpPr>
          <p:spPr bwMode="auto">
            <a:xfrm>
              <a:off x="5266" y="196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Oval 876">
              <a:extLst>
                <a:ext uri="{FF2B5EF4-FFF2-40B4-BE49-F238E27FC236}">
                  <a16:creationId xmlns:a16="http://schemas.microsoft.com/office/drawing/2014/main" id="{07366F3E-9719-4BFA-9C4D-5B63FC1FDB07}"/>
                </a:ext>
              </a:extLst>
            </p:cNvPr>
            <p:cNvSpPr>
              <a:spLocks noChangeArrowheads="1"/>
            </p:cNvSpPr>
            <p:nvPr/>
          </p:nvSpPr>
          <p:spPr bwMode="auto">
            <a:xfrm>
              <a:off x="5507" y="179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Oval 877">
              <a:extLst>
                <a:ext uri="{FF2B5EF4-FFF2-40B4-BE49-F238E27FC236}">
                  <a16:creationId xmlns:a16="http://schemas.microsoft.com/office/drawing/2014/main" id="{8C640E92-2410-4F62-974A-37B646E88E2E}"/>
                </a:ext>
              </a:extLst>
            </p:cNvPr>
            <p:cNvSpPr>
              <a:spLocks noChangeArrowheads="1"/>
            </p:cNvSpPr>
            <p:nvPr/>
          </p:nvSpPr>
          <p:spPr bwMode="auto">
            <a:xfrm>
              <a:off x="5461" y="175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Oval 878">
              <a:extLst>
                <a:ext uri="{FF2B5EF4-FFF2-40B4-BE49-F238E27FC236}">
                  <a16:creationId xmlns:a16="http://schemas.microsoft.com/office/drawing/2014/main" id="{D56DAED1-BAD5-4726-B955-7FC27E47C2CC}"/>
                </a:ext>
              </a:extLst>
            </p:cNvPr>
            <p:cNvSpPr>
              <a:spLocks noChangeArrowheads="1"/>
            </p:cNvSpPr>
            <p:nvPr/>
          </p:nvSpPr>
          <p:spPr bwMode="auto">
            <a:xfrm>
              <a:off x="5164" y="194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Oval 879">
              <a:extLst>
                <a:ext uri="{FF2B5EF4-FFF2-40B4-BE49-F238E27FC236}">
                  <a16:creationId xmlns:a16="http://schemas.microsoft.com/office/drawing/2014/main" id="{57B1A9E6-BAF9-448C-923A-127386CE2928}"/>
                </a:ext>
              </a:extLst>
            </p:cNvPr>
            <p:cNvSpPr>
              <a:spLocks noChangeArrowheads="1"/>
            </p:cNvSpPr>
            <p:nvPr/>
          </p:nvSpPr>
          <p:spPr bwMode="auto">
            <a:xfrm>
              <a:off x="6950" y="176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Oval 880">
              <a:extLst>
                <a:ext uri="{FF2B5EF4-FFF2-40B4-BE49-F238E27FC236}">
                  <a16:creationId xmlns:a16="http://schemas.microsoft.com/office/drawing/2014/main" id="{FF6DC321-4FF4-4003-BD29-E5F9D194CC13}"/>
                </a:ext>
              </a:extLst>
            </p:cNvPr>
            <p:cNvSpPr>
              <a:spLocks noChangeArrowheads="1"/>
            </p:cNvSpPr>
            <p:nvPr/>
          </p:nvSpPr>
          <p:spPr bwMode="auto">
            <a:xfrm>
              <a:off x="6634" y="179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Oval 881">
              <a:extLst>
                <a:ext uri="{FF2B5EF4-FFF2-40B4-BE49-F238E27FC236}">
                  <a16:creationId xmlns:a16="http://schemas.microsoft.com/office/drawing/2014/main" id="{716B0ECF-9023-44F4-AA14-6CFC9CCBDC68}"/>
                </a:ext>
              </a:extLst>
            </p:cNvPr>
            <p:cNvSpPr>
              <a:spLocks noChangeArrowheads="1"/>
            </p:cNvSpPr>
            <p:nvPr/>
          </p:nvSpPr>
          <p:spPr bwMode="auto">
            <a:xfrm>
              <a:off x="5309" y="174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Oval 882">
              <a:extLst>
                <a:ext uri="{FF2B5EF4-FFF2-40B4-BE49-F238E27FC236}">
                  <a16:creationId xmlns:a16="http://schemas.microsoft.com/office/drawing/2014/main" id="{0275E701-242E-4525-86F2-DCAF1A9D92C8}"/>
                </a:ext>
              </a:extLst>
            </p:cNvPr>
            <p:cNvSpPr>
              <a:spLocks noChangeArrowheads="1"/>
            </p:cNvSpPr>
            <p:nvPr/>
          </p:nvSpPr>
          <p:spPr bwMode="auto">
            <a:xfrm>
              <a:off x="4932" y="321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Oval 883">
              <a:extLst>
                <a:ext uri="{FF2B5EF4-FFF2-40B4-BE49-F238E27FC236}">
                  <a16:creationId xmlns:a16="http://schemas.microsoft.com/office/drawing/2014/main" id="{F27E0281-612F-4CC8-9F1A-3070F659905F}"/>
                </a:ext>
              </a:extLst>
            </p:cNvPr>
            <p:cNvSpPr>
              <a:spLocks noChangeArrowheads="1"/>
            </p:cNvSpPr>
            <p:nvPr/>
          </p:nvSpPr>
          <p:spPr bwMode="auto">
            <a:xfrm>
              <a:off x="5002" y="3356"/>
              <a:ext cx="16" cy="17"/>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Oval 884">
              <a:extLst>
                <a:ext uri="{FF2B5EF4-FFF2-40B4-BE49-F238E27FC236}">
                  <a16:creationId xmlns:a16="http://schemas.microsoft.com/office/drawing/2014/main" id="{0A831722-CBD1-4DD2-B5D2-1EBE8D030A5B}"/>
                </a:ext>
              </a:extLst>
            </p:cNvPr>
            <p:cNvSpPr>
              <a:spLocks noChangeArrowheads="1"/>
            </p:cNvSpPr>
            <p:nvPr/>
          </p:nvSpPr>
          <p:spPr bwMode="auto">
            <a:xfrm>
              <a:off x="5065" y="212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Oval 885">
              <a:extLst>
                <a:ext uri="{FF2B5EF4-FFF2-40B4-BE49-F238E27FC236}">
                  <a16:creationId xmlns:a16="http://schemas.microsoft.com/office/drawing/2014/main" id="{1F311770-0F9D-410E-8EC9-11D1C3BC9378}"/>
                </a:ext>
              </a:extLst>
            </p:cNvPr>
            <p:cNvSpPr>
              <a:spLocks noChangeArrowheads="1"/>
            </p:cNvSpPr>
            <p:nvPr/>
          </p:nvSpPr>
          <p:spPr bwMode="auto">
            <a:xfrm>
              <a:off x="6885" y="218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Oval 886">
              <a:extLst>
                <a:ext uri="{FF2B5EF4-FFF2-40B4-BE49-F238E27FC236}">
                  <a16:creationId xmlns:a16="http://schemas.microsoft.com/office/drawing/2014/main" id="{8E49D612-C43A-48E2-9850-F17DD6084923}"/>
                </a:ext>
              </a:extLst>
            </p:cNvPr>
            <p:cNvSpPr>
              <a:spLocks noChangeArrowheads="1"/>
            </p:cNvSpPr>
            <p:nvPr/>
          </p:nvSpPr>
          <p:spPr bwMode="auto">
            <a:xfrm>
              <a:off x="6596" y="177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Oval 887">
              <a:extLst>
                <a:ext uri="{FF2B5EF4-FFF2-40B4-BE49-F238E27FC236}">
                  <a16:creationId xmlns:a16="http://schemas.microsoft.com/office/drawing/2014/main" id="{A088F938-043F-49BD-BD46-FBECA4DECB0C}"/>
                </a:ext>
              </a:extLst>
            </p:cNvPr>
            <p:cNvSpPr>
              <a:spLocks noChangeArrowheads="1"/>
            </p:cNvSpPr>
            <p:nvPr/>
          </p:nvSpPr>
          <p:spPr bwMode="auto">
            <a:xfrm>
              <a:off x="4945" y="174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Oval 888">
              <a:extLst>
                <a:ext uri="{FF2B5EF4-FFF2-40B4-BE49-F238E27FC236}">
                  <a16:creationId xmlns:a16="http://schemas.microsoft.com/office/drawing/2014/main" id="{FE00CAC0-5C38-4C2D-B6BF-93E76A9025C2}"/>
                </a:ext>
              </a:extLst>
            </p:cNvPr>
            <p:cNvSpPr>
              <a:spLocks noChangeArrowheads="1"/>
            </p:cNvSpPr>
            <p:nvPr/>
          </p:nvSpPr>
          <p:spPr bwMode="auto">
            <a:xfrm>
              <a:off x="5264" y="378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Oval 889">
              <a:extLst>
                <a:ext uri="{FF2B5EF4-FFF2-40B4-BE49-F238E27FC236}">
                  <a16:creationId xmlns:a16="http://schemas.microsoft.com/office/drawing/2014/main" id="{C9DF91A1-DA97-413D-88F4-A863B4752593}"/>
                </a:ext>
              </a:extLst>
            </p:cNvPr>
            <p:cNvSpPr>
              <a:spLocks noChangeArrowheads="1"/>
            </p:cNvSpPr>
            <p:nvPr/>
          </p:nvSpPr>
          <p:spPr bwMode="auto">
            <a:xfrm>
              <a:off x="4939" y="237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Oval 890">
              <a:extLst>
                <a:ext uri="{FF2B5EF4-FFF2-40B4-BE49-F238E27FC236}">
                  <a16:creationId xmlns:a16="http://schemas.microsoft.com/office/drawing/2014/main" id="{65B6D5BE-FA78-4B0E-BDB5-CC275B8F27CE}"/>
                </a:ext>
              </a:extLst>
            </p:cNvPr>
            <p:cNvSpPr>
              <a:spLocks noChangeArrowheads="1"/>
            </p:cNvSpPr>
            <p:nvPr/>
          </p:nvSpPr>
          <p:spPr bwMode="auto">
            <a:xfrm>
              <a:off x="6932" y="372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Oval 891">
              <a:extLst>
                <a:ext uri="{FF2B5EF4-FFF2-40B4-BE49-F238E27FC236}">
                  <a16:creationId xmlns:a16="http://schemas.microsoft.com/office/drawing/2014/main" id="{E11BD23E-00C2-4A52-8036-658E311ECB45}"/>
                </a:ext>
              </a:extLst>
            </p:cNvPr>
            <p:cNvSpPr>
              <a:spLocks noChangeArrowheads="1"/>
            </p:cNvSpPr>
            <p:nvPr/>
          </p:nvSpPr>
          <p:spPr bwMode="auto">
            <a:xfrm>
              <a:off x="4913" y="345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Oval 892">
              <a:extLst>
                <a:ext uri="{FF2B5EF4-FFF2-40B4-BE49-F238E27FC236}">
                  <a16:creationId xmlns:a16="http://schemas.microsoft.com/office/drawing/2014/main" id="{824395B8-B5F9-4929-9DA7-1F64494C7245}"/>
                </a:ext>
              </a:extLst>
            </p:cNvPr>
            <p:cNvSpPr>
              <a:spLocks noChangeArrowheads="1"/>
            </p:cNvSpPr>
            <p:nvPr/>
          </p:nvSpPr>
          <p:spPr bwMode="auto">
            <a:xfrm>
              <a:off x="5052" y="369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Oval 893">
              <a:extLst>
                <a:ext uri="{FF2B5EF4-FFF2-40B4-BE49-F238E27FC236}">
                  <a16:creationId xmlns:a16="http://schemas.microsoft.com/office/drawing/2014/main" id="{3024C8CC-E3D4-426E-BA40-09AE8E63BB26}"/>
                </a:ext>
              </a:extLst>
            </p:cNvPr>
            <p:cNvSpPr>
              <a:spLocks noChangeArrowheads="1"/>
            </p:cNvSpPr>
            <p:nvPr/>
          </p:nvSpPr>
          <p:spPr bwMode="auto">
            <a:xfrm>
              <a:off x="4964" y="324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Oval 894">
              <a:extLst>
                <a:ext uri="{FF2B5EF4-FFF2-40B4-BE49-F238E27FC236}">
                  <a16:creationId xmlns:a16="http://schemas.microsoft.com/office/drawing/2014/main" id="{1FAFE514-BD4F-4C4A-9F31-5146D8F2762F}"/>
                </a:ext>
              </a:extLst>
            </p:cNvPr>
            <p:cNvSpPr>
              <a:spLocks noChangeArrowheads="1"/>
            </p:cNvSpPr>
            <p:nvPr/>
          </p:nvSpPr>
          <p:spPr bwMode="auto">
            <a:xfrm>
              <a:off x="6774" y="359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Oval 895">
              <a:extLst>
                <a:ext uri="{FF2B5EF4-FFF2-40B4-BE49-F238E27FC236}">
                  <a16:creationId xmlns:a16="http://schemas.microsoft.com/office/drawing/2014/main" id="{B2035735-112F-48C1-955C-864A2E967035}"/>
                </a:ext>
              </a:extLst>
            </p:cNvPr>
            <p:cNvSpPr>
              <a:spLocks noChangeArrowheads="1"/>
            </p:cNvSpPr>
            <p:nvPr/>
          </p:nvSpPr>
          <p:spPr bwMode="auto">
            <a:xfrm>
              <a:off x="4939" y="304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Oval 896">
              <a:extLst>
                <a:ext uri="{FF2B5EF4-FFF2-40B4-BE49-F238E27FC236}">
                  <a16:creationId xmlns:a16="http://schemas.microsoft.com/office/drawing/2014/main" id="{FB3BD8D2-9653-44D3-BEB2-6C48374653BA}"/>
                </a:ext>
              </a:extLst>
            </p:cNvPr>
            <p:cNvSpPr>
              <a:spLocks noChangeArrowheads="1"/>
            </p:cNvSpPr>
            <p:nvPr/>
          </p:nvSpPr>
          <p:spPr bwMode="auto">
            <a:xfrm>
              <a:off x="4992" y="228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Oval 897">
              <a:extLst>
                <a:ext uri="{FF2B5EF4-FFF2-40B4-BE49-F238E27FC236}">
                  <a16:creationId xmlns:a16="http://schemas.microsoft.com/office/drawing/2014/main" id="{EC2719F7-C9C1-4D61-9445-D15D548192CD}"/>
                </a:ext>
              </a:extLst>
            </p:cNvPr>
            <p:cNvSpPr>
              <a:spLocks noChangeArrowheads="1"/>
            </p:cNvSpPr>
            <p:nvPr/>
          </p:nvSpPr>
          <p:spPr bwMode="auto">
            <a:xfrm>
              <a:off x="5182" y="200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Oval 898">
              <a:extLst>
                <a:ext uri="{FF2B5EF4-FFF2-40B4-BE49-F238E27FC236}">
                  <a16:creationId xmlns:a16="http://schemas.microsoft.com/office/drawing/2014/main" id="{4484826B-2321-405E-8992-3A368DADCDBB}"/>
                </a:ext>
              </a:extLst>
            </p:cNvPr>
            <p:cNvSpPr>
              <a:spLocks noChangeArrowheads="1"/>
            </p:cNvSpPr>
            <p:nvPr/>
          </p:nvSpPr>
          <p:spPr bwMode="auto">
            <a:xfrm>
              <a:off x="5206" y="200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Oval 899">
              <a:extLst>
                <a:ext uri="{FF2B5EF4-FFF2-40B4-BE49-F238E27FC236}">
                  <a16:creationId xmlns:a16="http://schemas.microsoft.com/office/drawing/2014/main" id="{3D3DE84D-DBBE-453D-AA43-364ABF75D9A0}"/>
                </a:ext>
              </a:extLst>
            </p:cNvPr>
            <p:cNvSpPr>
              <a:spLocks noChangeArrowheads="1"/>
            </p:cNvSpPr>
            <p:nvPr/>
          </p:nvSpPr>
          <p:spPr bwMode="auto">
            <a:xfrm>
              <a:off x="5053" y="372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Oval 900">
              <a:extLst>
                <a:ext uri="{FF2B5EF4-FFF2-40B4-BE49-F238E27FC236}">
                  <a16:creationId xmlns:a16="http://schemas.microsoft.com/office/drawing/2014/main" id="{901F653C-2C8D-4819-87AB-224D2D74DA07}"/>
                </a:ext>
              </a:extLst>
            </p:cNvPr>
            <p:cNvSpPr>
              <a:spLocks noChangeArrowheads="1"/>
            </p:cNvSpPr>
            <p:nvPr/>
          </p:nvSpPr>
          <p:spPr bwMode="auto">
            <a:xfrm>
              <a:off x="5211" y="355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Oval 901">
              <a:extLst>
                <a:ext uri="{FF2B5EF4-FFF2-40B4-BE49-F238E27FC236}">
                  <a16:creationId xmlns:a16="http://schemas.microsoft.com/office/drawing/2014/main" id="{583003DC-E080-470D-874C-26042F7D9A3B}"/>
                </a:ext>
              </a:extLst>
            </p:cNvPr>
            <p:cNvSpPr>
              <a:spLocks noChangeArrowheads="1"/>
            </p:cNvSpPr>
            <p:nvPr/>
          </p:nvSpPr>
          <p:spPr bwMode="auto">
            <a:xfrm>
              <a:off x="6857" y="192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Oval 902">
              <a:extLst>
                <a:ext uri="{FF2B5EF4-FFF2-40B4-BE49-F238E27FC236}">
                  <a16:creationId xmlns:a16="http://schemas.microsoft.com/office/drawing/2014/main" id="{5DCC6417-7176-49C2-9026-83AA3DBBF7FC}"/>
                </a:ext>
              </a:extLst>
            </p:cNvPr>
            <p:cNvSpPr>
              <a:spLocks noChangeArrowheads="1"/>
            </p:cNvSpPr>
            <p:nvPr/>
          </p:nvSpPr>
          <p:spPr bwMode="auto">
            <a:xfrm>
              <a:off x="4944" y="3557"/>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Oval 903">
              <a:extLst>
                <a:ext uri="{FF2B5EF4-FFF2-40B4-BE49-F238E27FC236}">
                  <a16:creationId xmlns:a16="http://schemas.microsoft.com/office/drawing/2014/main" id="{DFD8CEE1-904B-4B97-AB96-6313F7818A8A}"/>
                </a:ext>
              </a:extLst>
            </p:cNvPr>
            <p:cNvSpPr>
              <a:spLocks noChangeArrowheads="1"/>
            </p:cNvSpPr>
            <p:nvPr/>
          </p:nvSpPr>
          <p:spPr bwMode="auto">
            <a:xfrm>
              <a:off x="6764" y="195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Oval 904">
              <a:extLst>
                <a:ext uri="{FF2B5EF4-FFF2-40B4-BE49-F238E27FC236}">
                  <a16:creationId xmlns:a16="http://schemas.microsoft.com/office/drawing/2014/main" id="{56949298-F9D2-441D-BEC3-2D20AEDFEA6D}"/>
                </a:ext>
              </a:extLst>
            </p:cNvPr>
            <p:cNvSpPr>
              <a:spLocks noChangeArrowheads="1"/>
            </p:cNvSpPr>
            <p:nvPr/>
          </p:nvSpPr>
          <p:spPr bwMode="auto">
            <a:xfrm>
              <a:off x="5102" y="346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Oval 905">
              <a:extLst>
                <a:ext uri="{FF2B5EF4-FFF2-40B4-BE49-F238E27FC236}">
                  <a16:creationId xmlns:a16="http://schemas.microsoft.com/office/drawing/2014/main" id="{EA24889D-B59A-4E7F-8707-E3A1C010A1F4}"/>
                </a:ext>
              </a:extLst>
            </p:cNvPr>
            <p:cNvSpPr>
              <a:spLocks noChangeArrowheads="1"/>
            </p:cNvSpPr>
            <p:nvPr/>
          </p:nvSpPr>
          <p:spPr bwMode="auto">
            <a:xfrm>
              <a:off x="6819" y="212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Oval 906">
              <a:extLst>
                <a:ext uri="{FF2B5EF4-FFF2-40B4-BE49-F238E27FC236}">
                  <a16:creationId xmlns:a16="http://schemas.microsoft.com/office/drawing/2014/main" id="{07CB6B61-411D-4F11-9116-E92D03FD70E0}"/>
                </a:ext>
              </a:extLst>
            </p:cNvPr>
            <p:cNvSpPr>
              <a:spLocks noChangeArrowheads="1"/>
            </p:cNvSpPr>
            <p:nvPr/>
          </p:nvSpPr>
          <p:spPr bwMode="auto">
            <a:xfrm>
              <a:off x="4951" y="310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Oval 907">
              <a:extLst>
                <a:ext uri="{FF2B5EF4-FFF2-40B4-BE49-F238E27FC236}">
                  <a16:creationId xmlns:a16="http://schemas.microsoft.com/office/drawing/2014/main" id="{CBDEEB1A-CEA8-463A-ACF3-DF83B65E8452}"/>
                </a:ext>
              </a:extLst>
            </p:cNvPr>
            <p:cNvSpPr>
              <a:spLocks noChangeArrowheads="1"/>
            </p:cNvSpPr>
            <p:nvPr/>
          </p:nvSpPr>
          <p:spPr bwMode="auto">
            <a:xfrm>
              <a:off x="4944" y="329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Oval 908">
              <a:extLst>
                <a:ext uri="{FF2B5EF4-FFF2-40B4-BE49-F238E27FC236}">
                  <a16:creationId xmlns:a16="http://schemas.microsoft.com/office/drawing/2014/main" id="{2CCD220D-8A42-4C12-9695-DFEC92D3D248}"/>
                </a:ext>
              </a:extLst>
            </p:cNvPr>
            <p:cNvSpPr>
              <a:spLocks noChangeArrowheads="1"/>
            </p:cNvSpPr>
            <p:nvPr/>
          </p:nvSpPr>
          <p:spPr bwMode="auto">
            <a:xfrm>
              <a:off x="4924" y="187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Oval 909">
              <a:extLst>
                <a:ext uri="{FF2B5EF4-FFF2-40B4-BE49-F238E27FC236}">
                  <a16:creationId xmlns:a16="http://schemas.microsoft.com/office/drawing/2014/main" id="{89AAB1B3-8C0E-4018-8038-76D3F5B8AE8F}"/>
                </a:ext>
              </a:extLst>
            </p:cNvPr>
            <p:cNvSpPr>
              <a:spLocks noChangeArrowheads="1"/>
            </p:cNvSpPr>
            <p:nvPr/>
          </p:nvSpPr>
          <p:spPr bwMode="auto">
            <a:xfrm>
              <a:off x="6866" y="336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Oval 910">
              <a:extLst>
                <a:ext uri="{FF2B5EF4-FFF2-40B4-BE49-F238E27FC236}">
                  <a16:creationId xmlns:a16="http://schemas.microsoft.com/office/drawing/2014/main" id="{61B3E450-8F69-471D-A1D7-D64CBFAD46A5}"/>
                </a:ext>
              </a:extLst>
            </p:cNvPr>
            <p:cNvSpPr>
              <a:spLocks noChangeArrowheads="1"/>
            </p:cNvSpPr>
            <p:nvPr/>
          </p:nvSpPr>
          <p:spPr bwMode="auto">
            <a:xfrm>
              <a:off x="4943" y="204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Oval 911">
              <a:extLst>
                <a:ext uri="{FF2B5EF4-FFF2-40B4-BE49-F238E27FC236}">
                  <a16:creationId xmlns:a16="http://schemas.microsoft.com/office/drawing/2014/main" id="{FF173A24-FC0A-447D-8D68-F4AC06A7CE67}"/>
                </a:ext>
              </a:extLst>
            </p:cNvPr>
            <p:cNvSpPr>
              <a:spLocks noChangeArrowheads="1"/>
            </p:cNvSpPr>
            <p:nvPr/>
          </p:nvSpPr>
          <p:spPr bwMode="auto">
            <a:xfrm>
              <a:off x="6887" y="184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Oval 912">
              <a:extLst>
                <a:ext uri="{FF2B5EF4-FFF2-40B4-BE49-F238E27FC236}">
                  <a16:creationId xmlns:a16="http://schemas.microsoft.com/office/drawing/2014/main" id="{6A458B0F-97C1-448A-A928-95CFFF1CC053}"/>
                </a:ext>
              </a:extLst>
            </p:cNvPr>
            <p:cNvSpPr>
              <a:spLocks noChangeArrowheads="1"/>
            </p:cNvSpPr>
            <p:nvPr/>
          </p:nvSpPr>
          <p:spPr bwMode="auto">
            <a:xfrm>
              <a:off x="6929" y="2393"/>
              <a:ext cx="17"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Oval 913">
              <a:extLst>
                <a:ext uri="{FF2B5EF4-FFF2-40B4-BE49-F238E27FC236}">
                  <a16:creationId xmlns:a16="http://schemas.microsoft.com/office/drawing/2014/main" id="{4E037957-3054-4079-AF16-9AE31091C6DA}"/>
                </a:ext>
              </a:extLst>
            </p:cNvPr>
            <p:cNvSpPr>
              <a:spLocks noChangeArrowheads="1"/>
            </p:cNvSpPr>
            <p:nvPr/>
          </p:nvSpPr>
          <p:spPr bwMode="auto">
            <a:xfrm>
              <a:off x="6897" y="196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Oval 914">
              <a:extLst>
                <a:ext uri="{FF2B5EF4-FFF2-40B4-BE49-F238E27FC236}">
                  <a16:creationId xmlns:a16="http://schemas.microsoft.com/office/drawing/2014/main" id="{6286D391-3D3F-4280-8B74-60917FB83CA1}"/>
                </a:ext>
              </a:extLst>
            </p:cNvPr>
            <p:cNvSpPr>
              <a:spLocks noChangeArrowheads="1"/>
            </p:cNvSpPr>
            <p:nvPr/>
          </p:nvSpPr>
          <p:spPr bwMode="auto">
            <a:xfrm>
              <a:off x="6506" y="375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Oval 915">
              <a:extLst>
                <a:ext uri="{FF2B5EF4-FFF2-40B4-BE49-F238E27FC236}">
                  <a16:creationId xmlns:a16="http://schemas.microsoft.com/office/drawing/2014/main" id="{84DBE24D-AADC-45EF-9D98-A78DB72043DF}"/>
                </a:ext>
              </a:extLst>
            </p:cNvPr>
            <p:cNvSpPr>
              <a:spLocks noChangeArrowheads="1"/>
            </p:cNvSpPr>
            <p:nvPr/>
          </p:nvSpPr>
          <p:spPr bwMode="auto">
            <a:xfrm>
              <a:off x="4929" y="209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Oval 916">
              <a:extLst>
                <a:ext uri="{FF2B5EF4-FFF2-40B4-BE49-F238E27FC236}">
                  <a16:creationId xmlns:a16="http://schemas.microsoft.com/office/drawing/2014/main" id="{39433B31-7E18-48F8-98B4-177F90D568A2}"/>
                </a:ext>
              </a:extLst>
            </p:cNvPr>
            <p:cNvSpPr>
              <a:spLocks noChangeArrowheads="1"/>
            </p:cNvSpPr>
            <p:nvPr/>
          </p:nvSpPr>
          <p:spPr bwMode="auto">
            <a:xfrm>
              <a:off x="5134" y="345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Oval 917">
              <a:extLst>
                <a:ext uri="{FF2B5EF4-FFF2-40B4-BE49-F238E27FC236}">
                  <a16:creationId xmlns:a16="http://schemas.microsoft.com/office/drawing/2014/main" id="{F95DB4AC-C115-4A8F-A2A3-8B134CBB77A8}"/>
                </a:ext>
              </a:extLst>
            </p:cNvPr>
            <p:cNvSpPr>
              <a:spLocks noChangeArrowheads="1"/>
            </p:cNvSpPr>
            <p:nvPr/>
          </p:nvSpPr>
          <p:spPr bwMode="auto">
            <a:xfrm>
              <a:off x="4924" y="298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Oval 918">
              <a:extLst>
                <a:ext uri="{FF2B5EF4-FFF2-40B4-BE49-F238E27FC236}">
                  <a16:creationId xmlns:a16="http://schemas.microsoft.com/office/drawing/2014/main" id="{04BCAA97-6EBE-4E5B-94B6-A5EF59C50A38}"/>
                </a:ext>
              </a:extLst>
            </p:cNvPr>
            <p:cNvSpPr>
              <a:spLocks noChangeArrowheads="1"/>
            </p:cNvSpPr>
            <p:nvPr/>
          </p:nvSpPr>
          <p:spPr bwMode="auto">
            <a:xfrm>
              <a:off x="4939" y="226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Oval 919">
              <a:extLst>
                <a:ext uri="{FF2B5EF4-FFF2-40B4-BE49-F238E27FC236}">
                  <a16:creationId xmlns:a16="http://schemas.microsoft.com/office/drawing/2014/main" id="{6A21671D-445D-4303-BB39-C0B0E1328151}"/>
                </a:ext>
              </a:extLst>
            </p:cNvPr>
            <p:cNvSpPr>
              <a:spLocks noChangeArrowheads="1"/>
            </p:cNvSpPr>
            <p:nvPr/>
          </p:nvSpPr>
          <p:spPr bwMode="auto">
            <a:xfrm>
              <a:off x="5567" y="372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Oval 920">
              <a:extLst>
                <a:ext uri="{FF2B5EF4-FFF2-40B4-BE49-F238E27FC236}">
                  <a16:creationId xmlns:a16="http://schemas.microsoft.com/office/drawing/2014/main" id="{22D01BD5-C227-4435-96A9-A79F267591E7}"/>
                </a:ext>
              </a:extLst>
            </p:cNvPr>
            <p:cNvSpPr>
              <a:spLocks noChangeArrowheads="1"/>
            </p:cNvSpPr>
            <p:nvPr/>
          </p:nvSpPr>
          <p:spPr bwMode="auto">
            <a:xfrm>
              <a:off x="6355" y="374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Oval 921">
              <a:extLst>
                <a:ext uri="{FF2B5EF4-FFF2-40B4-BE49-F238E27FC236}">
                  <a16:creationId xmlns:a16="http://schemas.microsoft.com/office/drawing/2014/main" id="{37E30666-9538-49D2-A622-552F556AE820}"/>
                </a:ext>
              </a:extLst>
            </p:cNvPr>
            <p:cNvSpPr>
              <a:spLocks noChangeArrowheads="1"/>
            </p:cNvSpPr>
            <p:nvPr/>
          </p:nvSpPr>
          <p:spPr bwMode="auto">
            <a:xfrm>
              <a:off x="5295" y="373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Oval 922">
              <a:extLst>
                <a:ext uri="{FF2B5EF4-FFF2-40B4-BE49-F238E27FC236}">
                  <a16:creationId xmlns:a16="http://schemas.microsoft.com/office/drawing/2014/main" id="{45E15BE2-ADA5-4FBF-A3AE-97474D6D4328}"/>
                </a:ext>
              </a:extLst>
            </p:cNvPr>
            <p:cNvSpPr>
              <a:spLocks noChangeArrowheads="1"/>
            </p:cNvSpPr>
            <p:nvPr/>
          </p:nvSpPr>
          <p:spPr bwMode="auto">
            <a:xfrm>
              <a:off x="6881" y="328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Oval 923">
              <a:extLst>
                <a:ext uri="{FF2B5EF4-FFF2-40B4-BE49-F238E27FC236}">
                  <a16:creationId xmlns:a16="http://schemas.microsoft.com/office/drawing/2014/main" id="{25DD530D-433D-43D8-8239-765E61299ADC}"/>
                </a:ext>
              </a:extLst>
            </p:cNvPr>
            <p:cNvSpPr>
              <a:spLocks noChangeArrowheads="1"/>
            </p:cNvSpPr>
            <p:nvPr/>
          </p:nvSpPr>
          <p:spPr bwMode="auto">
            <a:xfrm>
              <a:off x="6477" y="185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Oval 924">
              <a:extLst>
                <a:ext uri="{FF2B5EF4-FFF2-40B4-BE49-F238E27FC236}">
                  <a16:creationId xmlns:a16="http://schemas.microsoft.com/office/drawing/2014/main" id="{641CCB48-81C4-4F06-94CF-B7BABAEEE16D}"/>
                </a:ext>
              </a:extLst>
            </p:cNvPr>
            <p:cNvSpPr>
              <a:spLocks noChangeArrowheads="1"/>
            </p:cNvSpPr>
            <p:nvPr/>
          </p:nvSpPr>
          <p:spPr bwMode="auto">
            <a:xfrm>
              <a:off x="4973" y="187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Oval 925">
              <a:extLst>
                <a:ext uri="{FF2B5EF4-FFF2-40B4-BE49-F238E27FC236}">
                  <a16:creationId xmlns:a16="http://schemas.microsoft.com/office/drawing/2014/main" id="{B193A0D1-8426-47A4-9F5D-A8219EDF296E}"/>
                </a:ext>
              </a:extLst>
            </p:cNvPr>
            <p:cNvSpPr>
              <a:spLocks noChangeArrowheads="1"/>
            </p:cNvSpPr>
            <p:nvPr/>
          </p:nvSpPr>
          <p:spPr bwMode="auto">
            <a:xfrm>
              <a:off x="6933" y="1983"/>
              <a:ext cx="16" cy="17"/>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Oval 926">
              <a:extLst>
                <a:ext uri="{FF2B5EF4-FFF2-40B4-BE49-F238E27FC236}">
                  <a16:creationId xmlns:a16="http://schemas.microsoft.com/office/drawing/2014/main" id="{E5DAC85C-045D-4C33-A2C0-60A336579270}"/>
                </a:ext>
              </a:extLst>
            </p:cNvPr>
            <p:cNvSpPr>
              <a:spLocks noChangeArrowheads="1"/>
            </p:cNvSpPr>
            <p:nvPr/>
          </p:nvSpPr>
          <p:spPr bwMode="auto">
            <a:xfrm>
              <a:off x="6630" y="354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Oval 927">
              <a:extLst>
                <a:ext uri="{FF2B5EF4-FFF2-40B4-BE49-F238E27FC236}">
                  <a16:creationId xmlns:a16="http://schemas.microsoft.com/office/drawing/2014/main" id="{74A6B650-3F84-4E57-A974-D3B70D9DEE5B}"/>
                </a:ext>
              </a:extLst>
            </p:cNvPr>
            <p:cNvSpPr>
              <a:spLocks noChangeArrowheads="1"/>
            </p:cNvSpPr>
            <p:nvPr/>
          </p:nvSpPr>
          <p:spPr bwMode="auto">
            <a:xfrm>
              <a:off x="5244" y="184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Oval 928">
              <a:extLst>
                <a:ext uri="{FF2B5EF4-FFF2-40B4-BE49-F238E27FC236}">
                  <a16:creationId xmlns:a16="http://schemas.microsoft.com/office/drawing/2014/main" id="{0D002A48-4DDF-4F52-89CC-84688E3794BF}"/>
                </a:ext>
              </a:extLst>
            </p:cNvPr>
            <p:cNvSpPr>
              <a:spLocks noChangeArrowheads="1"/>
            </p:cNvSpPr>
            <p:nvPr/>
          </p:nvSpPr>
          <p:spPr bwMode="auto">
            <a:xfrm>
              <a:off x="6731" y="374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Oval 929">
              <a:extLst>
                <a:ext uri="{FF2B5EF4-FFF2-40B4-BE49-F238E27FC236}">
                  <a16:creationId xmlns:a16="http://schemas.microsoft.com/office/drawing/2014/main" id="{A44CD021-3DDF-42C3-B975-D72ABA6BA0FF}"/>
                </a:ext>
              </a:extLst>
            </p:cNvPr>
            <p:cNvSpPr>
              <a:spLocks noChangeArrowheads="1"/>
            </p:cNvSpPr>
            <p:nvPr/>
          </p:nvSpPr>
          <p:spPr bwMode="auto">
            <a:xfrm>
              <a:off x="5174" y="178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Oval 930">
              <a:extLst>
                <a:ext uri="{FF2B5EF4-FFF2-40B4-BE49-F238E27FC236}">
                  <a16:creationId xmlns:a16="http://schemas.microsoft.com/office/drawing/2014/main" id="{3C0CA1AF-C634-472B-A671-765BDF749F27}"/>
                </a:ext>
              </a:extLst>
            </p:cNvPr>
            <p:cNvSpPr>
              <a:spLocks noChangeArrowheads="1"/>
            </p:cNvSpPr>
            <p:nvPr/>
          </p:nvSpPr>
          <p:spPr bwMode="auto">
            <a:xfrm>
              <a:off x="5041" y="345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Oval 931">
              <a:extLst>
                <a:ext uri="{FF2B5EF4-FFF2-40B4-BE49-F238E27FC236}">
                  <a16:creationId xmlns:a16="http://schemas.microsoft.com/office/drawing/2014/main" id="{506B0EDB-3116-494B-BF44-28F66D34AB00}"/>
                </a:ext>
              </a:extLst>
            </p:cNvPr>
            <p:cNvSpPr>
              <a:spLocks noChangeArrowheads="1"/>
            </p:cNvSpPr>
            <p:nvPr/>
          </p:nvSpPr>
          <p:spPr bwMode="auto">
            <a:xfrm>
              <a:off x="6227" y="173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Oval 932">
              <a:extLst>
                <a:ext uri="{FF2B5EF4-FFF2-40B4-BE49-F238E27FC236}">
                  <a16:creationId xmlns:a16="http://schemas.microsoft.com/office/drawing/2014/main" id="{FAA509C5-8EA4-459B-9093-1DE8AFB379E9}"/>
                </a:ext>
              </a:extLst>
            </p:cNvPr>
            <p:cNvSpPr>
              <a:spLocks noChangeArrowheads="1"/>
            </p:cNvSpPr>
            <p:nvPr/>
          </p:nvSpPr>
          <p:spPr bwMode="auto">
            <a:xfrm>
              <a:off x="6868" y="216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Oval 933">
              <a:extLst>
                <a:ext uri="{FF2B5EF4-FFF2-40B4-BE49-F238E27FC236}">
                  <a16:creationId xmlns:a16="http://schemas.microsoft.com/office/drawing/2014/main" id="{1F41821A-2DC2-403D-B7DB-3FC173750A2F}"/>
                </a:ext>
              </a:extLst>
            </p:cNvPr>
            <p:cNvSpPr>
              <a:spLocks noChangeArrowheads="1"/>
            </p:cNvSpPr>
            <p:nvPr/>
          </p:nvSpPr>
          <p:spPr bwMode="auto">
            <a:xfrm>
              <a:off x="5455" y="177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Oval 934">
              <a:extLst>
                <a:ext uri="{FF2B5EF4-FFF2-40B4-BE49-F238E27FC236}">
                  <a16:creationId xmlns:a16="http://schemas.microsoft.com/office/drawing/2014/main" id="{08A9B8D5-0C01-4862-A208-CE137251E7EC}"/>
                </a:ext>
              </a:extLst>
            </p:cNvPr>
            <p:cNvSpPr>
              <a:spLocks noChangeArrowheads="1"/>
            </p:cNvSpPr>
            <p:nvPr/>
          </p:nvSpPr>
          <p:spPr bwMode="auto">
            <a:xfrm>
              <a:off x="5293" y="359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Oval 935">
              <a:extLst>
                <a:ext uri="{FF2B5EF4-FFF2-40B4-BE49-F238E27FC236}">
                  <a16:creationId xmlns:a16="http://schemas.microsoft.com/office/drawing/2014/main" id="{56A8078F-B85E-4E83-8306-89E74B2273C2}"/>
                </a:ext>
              </a:extLst>
            </p:cNvPr>
            <p:cNvSpPr>
              <a:spLocks noChangeArrowheads="1"/>
            </p:cNvSpPr>
            <p:nvPr/>
          </p:nvSpPr>
          <p:spPr bwMode="auto">
            <a:xfrm>
              <a:off x="6250" y="375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Oval 936">
              <a:extLst>
                <a:ext uri="{FF2B5EF4-FFF2-40B4-BE49-F238E27FC236}">
                  <a16:creationId xmlns:a16="http://schemas.microsoft.com/office/drawing/2014/main" id="{39F47823-BF9C-4B2F-B664-E64E02E7CA7A}"/>
                </a:ext>
              </a:extLst>
            </p:cNvPr>
            <p:cNvSpPr>
              <a:spLocks noChangeArrowheads="1"/>
            </p:cNvSpPr>
            <p:nvPr/>
          </p:nvSpPr>
          <p:spPr bwMode="auto">
            <a:xfrm>
              <a:off x="4943" y="226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Oval 937">
              <a:extLst>
                <a:ext uri="{FF2B5EF4-FFF2-40B4-BE49-F238E27FC236}">
                  <a16:creationId xmlns:a16="http://schemas.microsoft.com/office/drawing/2014/main" id="{991ED2CB-08CA-4D86-A029-37F0237C40D6}"/>
                </a:ext>
              </a:extLst>
            </p:cNvPr>
            <p:cNvSpPr>
              <a:spLocks noChangeArrowheads="1"/>
            </p:cNvSpPr>
            <p:nvPr/>
          </p:nvSpPr>
          <p:spPr bwMode="auto">
            <a:xfrm>
              <a:off x="6896" y="192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Oval 938">
              <a:extLst>
                <a:ext uri="{FF2B5EF4-FFF2-40B4-BE49-F238E27FC236}">
                  <a16:creationId xmlns:a16="http://schemas.microsoft.com/office/drawing/2014/main" id="{10EC4846-DD72-4335-98F7-A582CF6FE438}"/>
                </a:ext>
              </a:extLst>
            </p:cNvPr>
            <p:cNvSpPr>
              <a:spLocks noChangeArrowheads="1"/>
            </p:cNvSpPr>
            <p:nvPr/>
          </p:nvSpPr>
          <p:spPr bwMode="auto">
            <a:xfrm>
              <a:off x="4964" y="319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Oval 939">
              <a:extLst>
                <a:ext uri="{FF2B5EF4-FFF2-40B4-BE49-F238E27FC236}">
                  <a16:creationId xmlns:a16="http://schemas.microsoft.com/office/drawing/2014/main" id="{0DC10B6F-0827-46BB-BC89-F795B1B7407F}"/>
                </a:ext>
              </a:extLst>
            </p:cNvPr>
            <p:cNvSpPr>
              <a:spLocks noChangeArrowheads="1"/>
            </p:cNvSpPr>
            <p:nvPr/>
          </p:nvSpPr>
          <p:spPr bwMode="auto">
            <a:xfrm>
              <a:off x="6931" y="3059"/>
              <a:ext cx="16" cy="17"/>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Oval 940">
              <a:extLst>
                <a:ext uri="{FF2B5EF4-FFF2-40B4-BE49-F238E27FC236}">
                  <a16:creationId xmlns:a16="http://schemas.microsoft.com/office/drawing/2014/main" id="{30C9FD96-5FA6-417D-A814-C4354B8F83D9}"/>
                </a:ext>
              </a:extLst>
            </p:cNvPr>
            <p:cNvSpPr>
              <a:spLocks noChangeArrowheads="1"/>
            </p:cNvSpPr>
            <p:nvPr/>
          </p:nvSpPr>
          <p:spPr bwMode="auto">
            <a:xfrm>
              <a:off x="6642" y="176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Oval 941">
              <a:extLst>
                <a:ext uri="{FF2B5EF4-FFF2-40B4-BE49-F238E27FC236}">
                  <a16:creationId xmlns:a16="http://schemas.microsoft.com/office/drawing/2014/main" id="{62090A12-1568-4C0E-9BB3-C0F0318E1125}"/>
                </a:ext>
              </a:extLst>
            </p:cNvPr>
            <p:cNvSpPr>
              <a:spLocks noChangeArrowheads="1"/>
            </p:cNvSpPr>
            <p:nvPr/>
          </p:nvSpPr>
          <p:spPr bwMode="auto">
            <a:xfrm>
              <a:off x="6886" y="235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Oval 942">
              <a:extLst>
                <a:ext uri="{FF2B5EF4-FFF2-40B4-BE49-F238E27FC236}">
                  <a16:creationId xmlns:a16="http://schemas.microsoft.com/office/drawing/2014/main" id="{1DE7AED4-4858-486E-9C6A-3DF03917DC7A}"/>
                </a:ext>
              </a:extLst>
            </p:cNvPr>
            <p:cNvSpPr>
              <a:spLocks noChangeArrowheads="1"/>
            </p:cNvSpPr>
            <p:nvPr/>
          </p:nvSpPr>
          <p:spPr bwMode="auto">
            <a:xfrm>
              <a:off x="4916" y="254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Oval 943">
              <a:extLst>
                <a:ext uri="{FF2B5EF4-FFF2-40B4-BE49-F238E27FC236}">
                  <a16:creationId xmlns:a16="http://schemas.microsoft.com/office/drawing/2014/main" id="{AAF3BD77-C4F8-4ED7-9357-C1ADE8BC47B4}"/>
                </a:ext>
              </a:extLst>
            </p:cNvPr>
            <p:cNvSpPr>
              <a:spLocks noChangeArrowheads="1"/>
            </p:cNvSpPr>
            <p:nvPr/>
          </p:nvSpPr>
          <p:spPr bwMode="auto">
            <a:xfrm>
              <a:off x="5036" y="183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Oval 944">
              <a:extLst>
                <a:ext uri="{FF2B5EF4-FFF2-40B4-BE49-F238E27FC236}">
                  <a16:creationId xmlns:a16="http://schemas.microsoft.com/office/drawing/2014/main" id="{6E983AF1-E5D8-4F7D-9D43-6F1AFD3E1406}"/>
                </a:ext>
              </a:extLst>
            </p:cNvPr>
            <p:cNvSpPr>
              <a:spLocks noChangeArrowheads="1"/>
            </p:cNvSpPr>
            <p:nvPr/>
          </p:nvSpPr>
          <p:spPr bwMode="auto">
            <a:xfrm>
              <a:off x="6692" y="206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Oval 945">
              <a:extLst>
                <a:ext uri="{FF2B5EF4-FFF2-40B4-BE49-F238E27FC236}">
                  <a16:creationId xmlns:a16="http://schemas.microsoft.com/office/drawing/2014/main" id="{D3D9FB15-E11B-479F-8275-9DC213B67641}"/>
                </a:ext>
              </a:extLst>
            </p:cNvPr>
            <p:cNvSpPr>
              <a:spLocks noChangeArrowheads="1"/>
            </p:cNvSpPr>
            <p:nvPr/>
          </p:nvSpPr>
          <p:spPr bwMode="auto">
            <a:xfrm>
              <a:off x="6866" y="337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Oval 946">
              <a:extLst>
                <a:ext uri="{FF2B5EF4-FFF2-40B4-BE49-F238E27FC236}">
                  <a16:creationId xmlns:a16="http://schemas.microsoft.com/office/drawing/2014/main" id="{BC0E169E-67F0-4158-84D2-1F3AD75FD48F}"/>
                </a:ext>
              </a:extLst>
            </p:cNvPr>
            <p:cNvSpPr>
              <a:spLocks noChangeArrowheads="1"/>
            </p:cNvSpPr>
            <p:nvPr/>
          </p:nvSpPr>
          <p:spPr bwMode="auto">
            <a:xfrm>
              <a:off x="6687" y="358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Oval 947">
              <a:extLst>
                <a:ext uri="{FF2B5EF4-FFF2-40B4-BE49-F238E27FC236}">
                  <a16:creationId xmlns:a16="http://schemas.microsoft.com/office/drawing/2014/main" id="{1C66F58E-4071-4358-BB32-82E46BDE04B8}"/>
                </a:ext>
              </a:extLst>
            </p:cNvPr>
            <p:cNvSpPr>
              <a:spLocks noChangeArrowheads="1"/>
            </p:cNvSpPr>
            <p:nvPr/>
          </p:nvSpPr>
          <p:spPr bwMode="auto">
            <a:xfrm>
              <a:off x="6955" y="323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Oval 948">
              <a:extLst>
                <a:ext uri="{FF2B5EF4-FFF2-40B4-BE49-F238E27FC236}">
                  <a16:creationId xmlns:a16="http://schemas.microsoft.com/office/drawing/2014/main" id="{0438621C-A9BA-49F8-98D2-BB70C8EF97CC}"/>
                </a:ext>
              </a:extLst>
            </p:cNvPr>
            <p:cNvSpPr>
              <a:spLocks noChangeArrowheads="1"/>
            </p:cNvSpPr>
            <p:nvPr/>
          </p:nvSpPr>
          <p:spPr bwMode="auto">
            <a:xfrm>
              <a:off x="4914" y="371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Oval 949">
              <a:extLst>
                <a:ext uri="{FF2B5EF4-FFF2-40B4-BE49-F238E27FC236}">
                  <a16:creationId xmlns:a16="http://schemas.microsoft.com/office/drawing/2014/main" id="{CC7CB802-2D1E-4D9D-86EE-A8729151B0A3}"/>
                </a:ext>
              </a:extLst>
            </p:cNvPr>
            <p:cNvSpPr>
              <a:spLocks noChangeArrowheads="1"/>
            </p:cNvSpPr>
            <p:nvPr/>
          </p:nvSpPr>
          <p:spPr bwMode="auto">
            <a:xfrm>
              <a:off x="6764" y="361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Oval 950">
              <a:extLst>
                <a:ext uri="{FF2B5EF4-FFF2-40B4-BE49-F238E27FC236}">
                  <a16:creationId xmlns:a16="http://schemas.microsoft.com/office/drawing/2014/main" id="{95B61D03-67F2-4B65-B081-88729DDB85DA}"/>
                </a:ext>
              </a:extLst>
            </p:cNvPr>
            <p:cNvSpPr>
              <a:spLocks noChangeArrowheads="1"/>
            </p:cNvSpPr>
            <p:nvPr/>
          </p:nvSpPr>
          <p:spPr bwMode="auto">
            <a:xfrm>
              <a:off x="4959" y="313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Oval 951">
              <a:extLst>
                <a:ext uri="{FF2B5EF4-FFF2-40B4-BE49-F238E27FC236}">
                  <a16:creationId xmlns:a16="http://schemas.microsoft.com/office/drawing/2014/main" id="{E8B73049-0921-4E9E-81DB-8EED83533056}"/>
                </a:ext>
              </a:extLst>
            </p:cNvPr>
            <p:cNvSpPr>
              <a:spLocks noChangeArrowheads="1"/>
            </p:cNvSpPr>
            <p:nvPr/>
          </p:nvSpPr>
          <p:spPr bwMode="auto">
            <a:xfrm>
              <a:off x="5110" y="173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Oval 952">
              <a:extLst>
                <a:ext uri="{FF2B5EF4-FFF2-40B4-BE49-F238E27FC236}">
                  <a16:creationId xmlns:a16="http://schemas.microsoft.com/office/drawing/2014/main" id="{59E3D60B-8270-44E5-8B5D-6DB862E176C7}"/>
                </a:ext>
              </a:extLst>
            </p:cNvPr>
            <p:cNvSpPr>
              <a:spLocks noChangeArrowheads="1"/>
            </p:cNvSpPr>
            <p:nvPr/>
          </p:nvSpPr>
          <p:spPr bwMode="auto">
            <a:xfrm>
              <a:off x="5140" y="342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Oval 953">
              <a:extLst>
                <a:ext uri="{FF2B5EF4-FFF2-40B4-BE49-F238E27FC236}">
                  <a16:creationId xmlns:a16="http://schemas.microsoft.com/office/drawing/2014/main" id="{96FA6286-582D-4966-9215-F2DC1113A9B4}"/>
                </a:ext>
              </a:extLst>
            </p:cNvPr>
            <p:cNvSpPr>
              <a:spLocks noChangeArrowheads="1"/>
            </p:cNvSpPr>
            <p:nvPr/>
          </p:nvSpPr>
          <p:spPr bwMode="auto">
            <a:xfrm>
              <a:off x="6381" y="368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Oval 954">
              <a:extLst>
                <a:ext uri="{FF2B5EF4-FFF2-40B4-BE49-F238E27FC236}">
                  <a16:creationId xmlns:a16="http://schemas.microsoft.com/office/drawing/2014/main" id="{3E783FD8-2E22-4121-8F62-12924B967A3E}"/>
                </a:ext>
              </a:extLst>
            </p:cNvPr>
            <p:cNvSpPr>
              <a:spLocks noChangeArrowheads="1"/>
            </p:cNvSpPr>
            <p:nvPr/>
          </p:nvSpPr>
          <p:spPr bwMode="auto">
            <a:xfrm>
              <a:off x="5499" y="372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Oval 955">
              <a:extLst>
                <a:ext uri="{FF2B5EF4-FFF2-40B4-BE49-F238E27FC236}">
                  <a16:creationId xmlns:a16="http://schemas.microsoft.com/office/drawing/2014/main" id="{5E1D134D-5D80-4EAE-8BB8-9FA03479A66F}"/>
                </a:ext>
              </a:extLst>
            </p:cNvPr>
            <p:cNvSpPr>
              <a:spLocks noChangeArrowheads="1"/>
            </p:cNvSpPr>
            <p:nvPr/>
          </p:nvSpPr>
          <p:spPr bwMode="auto">
            <a:xfrm>
              <a:off x="6191" y="175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Oval 956">
              <a:extLst>
                <a:ext uri="{FF2B5EF4-FFF2-40B4-BE49-F238E27FC236}">
                  <a16:creationId xmlns:a16="http://schemas.microsoft.com/office/drawing/2014/main" id="{21B98976-BE54-4E1E-A506-5B3938D69733}"/>
                </a:ext>
              </a:extLst>
            </p:cNvPr>
            <p:cNvSpPr>
              <a:spLocks noChangeArrowheads="1"/>
            </p:cNvSpPr>
            <p:nvPr/>
          </p:nvSpPr>
          <p:spPr bwMode="auto">
            <a:xfrm>
              <a:off x="5020" y="331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Oval 957">
              <a:extLst>
                <a:ext uri="{FF2B5EF4-FFF2-40B4-BE49-F238E27FC236}">
                  <a16:creationId xmlns:a16="http://schemas.microsoft.com/office/drawing/2014/main" id="{13955B01-DCE1-4594-B873-836D48BAFCA1}"/>
                </a:ext>
              </a:extLst>
            </p:cNvPr>
            <p:cNvSpPr>
              <a:spLocks noChangeArrowheads="1"/>
            </p:cNvSpPr>
            <p:nvPr/>
          </p:nvSpPr>
          <p:spPr bwMode="auto">
            <a:xfrm>
              <a:off x="4998" y="347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Oval 958">
              <a:extLst>
                <a:ext uri="{FF2B5EF4-FFF2-40B4-BE49-F238E27FC236}">
                  <a16:creationId xmlns:a16="http://schemas.microsoft.com/office/drawing/2014/main" id="{543531A3-48BC-49EB-B19E-7262346D49D4}"/>
                </a:ext>
              </a:extLst>
            </p:cNvPr>
            <p:cNvSpPr>
              <a:spLocks noChangeArrowheads="1"/>
            </p:cNvSpPr>
            <p:nvPr/>
          </p:nvSpPr>
          <p:spPr bwMode="auto">
            <a:xfrm>
              <a:off x="6778" y="180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Oval 959">
              <a:extLst>
                <a:ext uri="{FF2B5EF4-FFF2-40B4-BE49-F238E27FC236}">
                  <a16:creationId xmlns:a16="http://schemas.microsoft.com/office/drawing/2014/main" id="{48E2EE91-4787-4043-A80C-3D7809867424}"/>
                </a:ext>
              </a:extLst>
            </p:cNvPr>
            <p:cNvSpPr>
              <a:spLocks noChangeArrowheads="1"/>
            </p:cNvSpPr>
            <p:nvPr/>
          </p:nvSpPr>
          <p:spPr bwMode="auto">
            <a:xfrm>
              <a:off x="4992" y="378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Oval 960">
              <a:extLst>
                <a:ext uri="{FF2B5EF4-FFF2-40B4-BE49-F238E27FC236}">
                  <a16:creationId xmlns:a16="http://schemas.microsoft.com/office/drawing/2014/main" id="{B27F6CAE-E45E-422A-8239-EE23CF267160}"/>
                </a:ext>
              </a:extLst>
            </p:cNvPr>
            <p:cNvSpPr>
              <a:spLocks noChangeArrowheads="1"/>
            </p:cNvSpPr>
            <p:nvPr/>
          </p:nvSpPr>
          <p:spPr bwMode="auto">
            <a:xfrm>
              <a:off x="4990" y="349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Oval 961">
              <a:extLst>
                <a:ext uri="{FF2B5EF4-FFF2-40B4-BE49-F238E27FC236}">
                  <a16:creationId xmlns:a16="http://schemas.microsoft.com/office/drawing/2014/main" id="{7044B33E-9584-4C00-8D47-1D98D8906810}"/>
                </a:ext>
              </a:extLst>
            </p:cNvPr>
            <p:cNvSpPr>
              <a:spLocks noChangeArrowheads="1"/>
            </p:cNvSpPr>
            <p:nvPr/>
          </p:nvSpPr>
          <p:spPr bwMode="auto">
            <a:xfrm>
              <a:off x="4929" y="322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Oval 962">
              <a:extLst>
                <a:ext uri="{FF2B5EF4-FFF2-40B4-BE49-F238E27FC236}">
                  <a16:creationId xmlns:a16="http://schemas.microsoft.com/office/drawing/2014/main" id="{79F135BD-1AE4-487D-876B-A76F6BDEA4C0}"/>
                </a:ext>
              </a:extLst>
            </p:cNvPr>
            <p:cNvSpPr>
              <a:spLocks noChangeArrowheads="1"/>
            </p:cNvSpPr>
            <p:nvPr/>
          </p:nvSpPr>
          <p:spPr bwMode="auto">
            <a:xfrm>
              <a:off x="6834" y="341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Oval 963">
              <a:extLst>
                <a:ext uri="{FF2B5EF4-FFF2-40B4-BE49-F238E27FC236}">
                  <a16:creationId xmlns:a16="http://schemas.microsoft.com/office/drawing/2014/main" id="{D9727B1F-725A-4F84-886D-6F80063DE117}"/>
                </a:ext>
              </a:extLst>
            </p:cNvPr>
            <p:cNvSpPr>
              <a:spLocks noChangeArrowheads="1"/>
            </p:cNvSpPr>
            <p:nvPr/>
          </p:nvSpPr>
          <p:spPr bwMode="auto">
            <a:xfrm>
              <a:off x="5375" y="373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Oval 964">
              <a:extLst>
                <a:ext uri="{FF2B5EF4-FFF2-40B4-BE49-F238E27FC236}">
                  <a16:creationId xmlns:a16="http://schemas.microsoft.com/office/drawing/2014/main" id="{7F043205-5DA8-47B7-9591-4ED3D54B7E64}"/>
                </a:ext>
              </a:extLst>
            </p:cNvPr>
            <p:cNvSpPr>
              <a:spLocks noChangeArrowheads="1"/>
            </p:cNvSpPr>
            <p:nvPr/>
          </p:nvSpPr>
          <p:spPr bwMode="auto">
            <a:xfrm>
              <a:off x="5153" y="367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Oval 965">
              <a:extLst>
                <a:ext uri="{FF2B5EF4-FFF2-40B4-BE49-F238E27FC236}">
                  <a16:creationId xmlns:a16="http://schemas.microsoft.com/office/drawing/2014/main" id="{1885E945-1FF5-4669-B6DC-05228D188DBD}"/>
                </a:ext>
              </a:extLst>
            </p:cNvPr>
            <p:cNvSpPr>
              <a:spLocks noChangeArrowheads="1"/>
            </p:cNvSpPr>
            <p:nvPr/>
          </p:nvSpPr>
          <p:spPr bwMode="auto">
            <a:xfrm>
              <a:off x="6943" y="249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Oval 966">
              <a:extLst>
                <a:ext uri="{FF2B5EF4-FFF2-40B4-BE49-F238E27FC236}">
                  <a16:creationId xmlns:a16="http://schemas.microsoft.com/office/drawing/2014/main" id="{50E47F66-B30F-4A24-B800-B0B03BCC1DDB}"/>
                </a:ext>
              </a:extLst>
            </p:cNvPr>
            <p:cNvSpPr>
              <a:spLocks noChangeArrowheads="1"/>
            </p:cNvSpPr>
            <p:nvPr/>
          </p:nvSpPr>
          <p:spPr bwMode="auto">
            <a:xfrm>
              <a:off x="6854" y="2097"/>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Oval 967">
              <a:extLst>
                <a:ext uri="{FF2B5EF4-FFF2-40B4-BE49-F238E27FC236}">
                  <a16:creationId xmlns:a16="http://schemas.microsoft.com/office/drawing/2014/main" id="{E4AC68B3-BBF9-496E-A3AC-D69A97E63E3D}"/>
                </a:ext>
              </a:extLst>
            </p:cNvPr>
            <p:cNvSpPr>
              <a:spLocks noChangeArrowheads="1"/>
            </p:cNvSpPr>
            <p:nvPr/>
          </p:nvSpPr>
          <p:spPr bwMode="auto">
            <a:xfrm>
              <a:off x="6916" y="3323"/>
              <a:ext cx="17"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Oval 968">
              <a:extLst>
                <a:ext uri="{FF2B5EF4-FFF2-40B4-BE49-F238E27FC236}">
                  <a16:creationId xmlns:a16="http://schemas.microsoft.com/office/drawing/2014/main" id="{D146D6C1-674B-43A9-AA7F-2AEA1CA1D54D}"/>
                </a:ext>
              </a:extLst>
            </p:cNvPr>
            <p:cNvSpPr>
              <a:spLocks noChangeArrowheads="1"/>
            </p:cNvSpPr>
            <p:nvPr/>
          </p:nvSpPr>
          <p:spPr bwMode="auto">
            <a:xfrm>
              <a:off x="6336" y="173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Oval 969">
              <a:extLst>
                <a:ext uri="{FF2B5EF4-FFF2-40B4-BE49-F238E27FC236}">
                  <a16:creationId xmlns:a16="http://schemas.microsoft.com/office/drawing/2014/main" id="{018D6BC9-DD1F-43C7-8993-A8CEBEEA5AEA}"/>
                </a:ext>
              </a:extLst>
            </p:cNvPr>
            <p:cNvSpPr>
              <a:spLocks noChangeArrowheads="1"/>
            </p:cNvSpPr>
            <p:nvPr/>
          </p:nvSpPr>
          <p:spPr bwMode="auto">
            <a:xfrm>
              <a:off x="4966" y="211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Oval 970">
              <a:extLst>
                <a:ext uri="{FF2B5EF4-FFF2-40B4-BE49-F238E27FC236}">
                  <a16:creationId xmlns:a16="http://schemas.microsoft.com/office/drawing/2014/main" id="{EE316107-7B2B-426B-9775-9DD8F2278AD6}"/>
                </a:ext>
              </a:extLst>
            </p:cNvPr>
            <p:cNvSpPr>
              <a:spLocks noChangeArrowheads="1"/>
            </p:cNvSpPr>
            <p:nvPr/>
          </p:nvSpPr>
          <p:spPr bwMode="auto">
            <a:xfrm>
              <a:off x="6603" y="174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Oval 971">
              <a:extLst>
                <a:ext uri="{FF2B5EF4-FFF2-40B4-BE49-F238E27FC236}">
                  <a16:creationId xmlns:a16="http://schemas.microsoft.com/office/drawing/2014/main" id="{48895158-85AD-4B3B-876F-E2755C17A7FE}"/>
                </a:ext>
              </a:extLst>
            </p:cNvPr>
            <p:cNvSpPr>
              <a:spLocks noChangeArrowheads="1"/>
            </p:cNvSpPr>
            <p:nvPr/>
          </p:nvSpPr>
          <p:spPr bwMode="auto">
            <a:xfrm>
              <a:off x="4911" y="220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 name="Oval 972">
              <a:extLst>
                <a:ext uri="{FF2B5EF4-FFF2-40B4-BE49-F238E27FC236}">
                  <a16:creationId xmlns:a16="http://schemas.microsoft.com/office/drawing/2014/main" id="{C3D12FF6-FD8F-4881-8942-0973DF4C83CE}"/>
                </a:ext>
              </a:extLst>
            </p:cNvPr>
            <p:cNvSpPr>
              <a:spLocks noChangeArrowheads="1"/>
            </p:cNvSpPr>
            <p:nvPr/>
          </p:nvSpPr>
          <p:spPr bwMode="auto">
            <a:xfrm>
              <a:off x="5141" y="173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Oval 973">
              <a:extLst>
                <a:ext uri="{FF2B5EF4-FFF2-40B4-BE49-F238E27FC236}">
                  <a16:creationId xmlns:a16="http://schemas.microsoft.com/office/drawing/2014/main" id="{7867F0CB-D49F-4294-8BD9-94EB4A5B0719}"/>
                </a:ext>
              </a:extLst>
            </p:cNvPr>
            <p:cNvSpPr>
              <a:spLocks noChangeArrowheads="1"/>
            </p:cNvSpPr>
            <p:nvPr/>
          </p:nvSpPr>
          <p:spPr bwMode="auto">
            <a:xfrm>
              <a:off x="5331" y="363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Oval 974">
              <a:extLst>
                <a:ext uri="{FF2B5EF4-FFF2-40B4-BE49-F238E27FC236}">
                  <a16:creationId xmlns:a16="http://schemas.microsoft.com/office/drawing/2014/main" id="{F1DDFC99-58FD-4581-9B4F-B9F83273F2D6}"/>
                </a:ext>
              </a:extLst>
            </p:cNvPr>
            <p:cNvSpPr>
              <a:spLocks noChangeArrowheads="1"/>
            </p:cNvSpPr>
            <p:nvPr/>
          </p:nvSpPr>
          <p:spPr bwMode="auto">
            <a:xfrm>
              <a:off x="6889" y="363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Oval 975">
              <a:extLst>
                <a:ext uri="{FF2B5EF4-FFF2-40B4-BE49-F238E27FC236}">
                  <a16:creationId xmlns:a16="http://schemas.microsoft.com/office/drawing/2014/main" id="{58D168C5-4562-46BF-9B66-6B66AF50FE79}"/>
                </a:ext>
              </a:extLst>
            </p:cNvPr>
            <p:cNvSpPr>
              <a:spLocks noChangeArrowheads="1"/>
            </p:cNvSpPr>
            <p:nvPr/>
          </p:nvSpPr>
          <p:spPr bwMode="auto">
            <a:xfrm>
              <a:off x="5103" y="186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Oval 976">
              <a:extLst>
                <a:ext uri="{FF2B5EF4-FFF2-40B4-BE49-F238E27FC236}">
                  <a16:creationId xmlns:a16="http://schemas.microsoft.com/office/drawing/2014/main" id="{EF56A018-D576-4936-A027-98ADC06E1147}"/>
                </a:ext>
              </a:extLst>
            </p:cNvPr>
            <p:cNvSpPr>
              <a:spLocks noChangeArrowheads="1"/>
            </p:cNvSpPr>
            <p:nvPr/>
          </p:nvSpPr>
          <p:spPr bwMode="auto">
            <a:xfrm>
              <a:off x="6933" y="234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Oval 977">
              <a:extLst>
                <a:ext uri="{FF2B5EF4-FFF2-40B4-BE49-F238E27FC236}">
                  <a16:creationId xmlns:a16="http://schemas.microsoft.com/office/drawing/2014/main" id="{63532C07-4CB4-467F-A9C7-09B75410EC8D}"/>
                </a:ext>
              </a:extLst>
            </p:cNvPr>
            <p:cNvSpPr>
              <a:spLocks noChangeArrowheads="1"/>
            </p:cNvSpPr>
            <p:nvPr/>
          </p:nvSpPr>
          <p:spPr bwMode="auto">
            <a:xfrm>
              <a:off x="6470" y="375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Oval 978">
              <a:extLst>
                <a:ext uri="{FF2B5EF4-FFF2-40B4-BE49-F238E27FC236}">
                  <a16:creationId xmlns:a16="http://schemas.microsoft.com/office/drawing/2014/main" id="{0F827501-1E92-4FED-9D2D-109CB6E6D627}"/>
                </a:ext>
              </a:extLst>
            </p:cNvPr>
            <p:cNvSpPr>
              <a:spLocks noChangeArrowheads="1"/>
            </p:cNvSpPr>
            <p:nvPr/>
          </p:nvSpPr>
          <p:spPr bwMode="auto">
            <a:xfrm>
              <a:off x="5008" y="337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Oval 979">
              <a:extLst>
                <a:ext uri="{FF2B5EF4-FFF2-40B4-BE49-F238E27FC236}">
                  <a16:creationId xmlns:a16="http://schemas.microsoft.com/office/drawing/2014/main" id="{9DEE4431-5A77-4BBF-82D1-D3889A9C600D}"/>
                </a:ext>
              </a:extLst>
            </p:cNvPr>
            <p:cNvSpPr>
              <a:spLocks noChangeArrowheads="1"/>
            </p:cNvSpPr>
            <p:nvPr/>
          </p:nvSpPr>
          <p:spPr bwMode="auto">
            <a:xfrm>
              <a:off x="4932" y="352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Oval 980">
              <a:extLst>
                <a:ext uri="{FF2B5EF4-FFF2-40B4-BE49-F238E27FC236}">
                  <a16:creationId xmlns:a16="http://schemas.microsoft.com/office/drawing/2014/main" id="{A9B14E29-3093-46D4-B4C1-2E76470DD7B4}"/>
                </a:ext>
              </a:extLst>
            </p:cNvPr>
            <p:cNvSpPr>
              <a:spLocks noChangeArrowheads="1"/>
            </p:cNvSpPr>
            <p:nvPr/>
          </p:nvSpPr>
          <p:spPr bwMode="auto">
            <a:xfrm>
              <a:off x="6865" y="356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Oval 981">
              <a:extLst>
                <a:ext uri="{FF2B5EF4-FFF2-40B4-BE49-F238E27FC236}">
                  <a16:creationId xmlns:a16="http://schemas.microsoft.com/office/drawing/2014/main" id="{4F39C5BA-9888-4364-9CF5-FE3B5613767F}"/>
                </a:ext>
              </a:extLst>
            </p:cNvPr>
            <p:cNvSpPr>
              <a:spLocks noChangeArrowheads="1"/>
            </p:cNvSpPr>
            <p:nvPr/>
          </p:nvSpPr>
          <p:spPr bwMode="auto">
            <a:xfrm>
              <a:off x="6888" y="176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Oval 982">
              <a:extLst>
                <a:ext uri="{FF2B5EF4-FFF2-40B4-BE49-F238E27FC236}">
                  <a16:creationId xmlns:a16="http://schemas.microsoft.com/office/drawing/2014/main" id="{6168C1BE-6A72-48D8-A654-BD8AA896B349}"/>
                </a:ext>
              </a:extLst>
            </p:cNvPr>
            <p:cNvSpPr>
              <a:spLocks noChangeArrowheads="1"/>
            </p:cNvSpPr>
            <p:nvPr/>
          </p:nvSpPr>
          <p:spPr bwMode="auto">
            <a:xfrm>
              <a:off x="6801" y="334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Oval 983">
              <a:extLst>
                <a:ext uri="{FF2B5EF4-FFF2-40B4-BE49-F238E27FC236}">
                  <a16:creationId xmlns:a16="http://schemas.microsoft.com/office/drawing/2014/main" id="{167D6AF3-C9D9-4390-B48B-640A2EB17D53}"/>
                </a:ext>
              </a:extLst>
            </p:cNvPr>
            <p:cNvSpPr>
              <a:spLocks noChangeArrowheads="1"/>
            </p:cNvSpPr>
            <p:nvPr/>
          </p:nvSpPr>
          <p:spPr bwMode="auto">
            <a:xfrm>
              <a:off x="6574" y="174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Oval 984">
              <a:extLst>
                <a:ext uri="{FF2B5EF4-FFF2-40B4-BE49-F238E27FC236}">
                  <a16:creationId xmlns:a16="http://schemas.microsoft.com/office/drawing/2014/main" id="{A407E540-E180-47D0-B0A1-B3FB6ADC4444}"/>
                </a:ext>
              </a:extLst>
            </p:cNvPr>
            <p:cNvSpPr>
              <a:spLocks noChangeArrowheads="1"/>
            </p:cNvSpPr>
            <p:nvPr/>
          </p:nvSpPr>
          <p:spPr bwMode="auto">
            <a:xfrm>
              <a:off x="4913" y="2027"/>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Oval 985">
              <a:extLst>
                <a:ext uri="{FF2B5EF4-FFF2-40B4-BE49-F238E27FC236}">
                  <a16:creationId xmlns:a16="http://schemas.microsoft.com/office/drawing/2014/main" id="{AF20DF54-5BC9-4E20-8BC5-1404819197D3}"/>
                </a:ext>
              </a:extLst>
            </p:cNvPr>
            <p:cNvSpPr>
              <a:spLocks noChangeArrowheads="1"/>
            </p:cNvSpPr>
            <p:nvPr/>
          </p:nvSpPr>
          <p:spPr bwMode="auto">
            <a:xfrm>
              <a:off x="6594" y="364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Oval 986">
              <a:extLst>
                <a:ext uri="{FF2B5EF4-FFF2-40B4-BE49-F238E27FC236}">
                  <a16:creationId xmlns:a16="http://schemas.microsoft.com/office/drawing/2014/main" id="{4FC2FC29-A146-4139-97AB-9C25F765576C}"/>
                </a:ext>
              </a:extLst>
            </p:cNvPr>
            <p:cNvSpPr>
              <a:spLocks noChangeArrowheads="1"/>
            </p:cNvSpPr>
            <p:nvPr/>
          </p:nvSpPr>
          <p:spPr bwMode="auto">
            <a:xfrm>
              <a:off x="5291" y="358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Oval 987">
              <a:extLst>
                <a:ext uri="{FF2B5EF4-FFF2-40B4-BE49-F238E27FC236}">
                  <a16:creationId xmlns:a16="http://schemas.microsoft.com/office/drawing/2014/main" id="{E57B3FA2-5B7A-475E-B50D-9A4AE0EE543F}"/>
                </a:ext>
              </a:extLst>
            </p:cNvPr>
            <p:cNvSpPr>
              <a:spLocks noChangeArrowheads="1"/>
            </p:cNvSpPr>
            <p:nvPr/>
          </p:nvSpPr>
          <p:spPr bwMode="auto">
            <a:xfrm>
              <a:off x="6699" y="360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Oval 988">
              <a:extLst>
                <a:ext uri="{FF2B5EF4-FFF2-40B4-BE49-F238E27FC236}">
                  <a16:creationId xmlns:a16="http://schemas.microsoft.com/office/drawing/2014/main" id="{333E164B-3AFE-4FC3-BC32-DF27A497120C}"/>
                </a:ext>
              </a:extLst>
            </p:cNvPr>
            <p:cNvSpPr>
              <a:spLocks noChangeArrowheads="1"/>
            </p:cNvSpPr>
            <p:nvPr/>
          </p:nvSpPr>
          <p:spPr bwMode="auto">
            <a:xfrm>
              <a:off x="6707" y="3490"/>
              <a:ext cx="17"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Oval 989">
              <a:extLst>
                <a:ext uri="{FF2B5EF4-FFF2-40B4-BE49-F238E27FC236}">
                  <a16:creationId xmlns:a16="http://schemas.microsoft.com/office/drawing/2014/main" id="{FA9CB3FF-80D6-4A95-BEE9-45389BE47280}"/>
                </a:ext>
              </a:extLst>
            </p:cNvPr>
            <p:cNvSpPr>
              <a:spLocks noChangeArrowheads="1"/>
            </p:cNvSpPr>
            <p:nvPr/>
          </p:nvSpPr>
          <p:spPr bwMode="auto">
            <a:xfrm>
              <a:off x="6887" y="361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Oval 990">
              <a:extLst>
                <a:ext uri="{FF2B5EF4-FFF2-40B4-BE49-F238E27FC236}">
                  <a16:creationId xmlns:a16="http://schemas.microsoft.com/office/drawing/2014/main" id="{7E15DA70-4A7C-4FA9-A3EE-09C9EAD5D9A4}"/>
                </a:ext>
              </a:extLst>
            </p:cNvPr>
            <p:cNvSpPr>
              <a:spLocks noChangeArrowheads="1"/>
            </p:cNvSpPr>
            <p:nvPr/>
          </p:nvSpPr>
          <p:spPr bwMode="auto">
            <a:xfrm>
              <a:off x="6636" y="189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Oval 991">
              <a:extLst>
                <a:ext uri="{FF2B5EF4-FFF2-40B4-BE49-F238E27FC236}">
                  <a16:creationId xmlns:a16="http://schemas.microsoft.com/office/drawing/2014/main" id="{5025CBE7-F851-4052-9957-8B16DC1EC151}"/>
                </a:ext>
              </a:extLst>
            </p:cNvPr>
            <p:cNvSpPr>
              <a:spLocks noChangeArrowheads="1"/>
            </p:cNvSpPr>
            <p:nvPr/>
          </p:nvSpPr>
          <p:spPr bwMode="auto">
            <a:xfrm>
              <a:off x="6904" y="174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Oval 992">
              <a:extLst>
                <a:ext uri="{FF2B5EF4-FFF2-40B4-BE49-F238E27FC236}">
                  <a16:creationId xmlns:a16="http://schemas.microsoft.com/office/drawing/2014/main" id="{9AC5DC67-6502-491B-8F30-AA1040096F9E}"/>
                </a:ext>
              </a:extLst>
            </p:cNvPr>
            <p:cNvSpPr>
              <a:spLocks noChangeArrowheads="1"/>
            </p:cNvSpPr>
            <p:nvPr/>
          </p:nvSpPr>
          <p:spPr bwMode="auto">
            <a:xfrm>
              <a:off x="6731" y="374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Oval 993">
              <a:extLst>
                <a:ext uri="{FF2B5EF4-FFF2-40B4-BE49-F238E27FC236}">
                  <a16:creationId xmlns:a16="http://schemas.microsoft.com/office/drawing/2014/main" id="{45A09770-A1C1-435B-8B28-B8CDAD407314}"/>
                </a:ext>
              </a:extLst>
            </p:cNvPr>
            <p:cNvSpPr>
              <a:spLocks noChangeArrowheads="1"/>
            </p:cNvSpPr>
            <p:nvPr/>
          </p:nvSpPr>
          <p:spPr bwMode="auto">
            <a:xfrm>
              <a:off x="6788" y="370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Oval 994">
              <a:extLst>
                <a:ext uri="{FF2B5EF4-FFF2-40B4-BE49-F238E27FC236}">
                  <a16:creationId xmlns:a16="http://schemas.microsoft.com/office/drawing/2014/main" id="{81A6C258-2C07-4699-A801-9C801330B077}"/>
                </a:ext>
              </a:extLst>
            </p:cNvPr>
            <p:cNvSpPr>
              <a:spLocks noChangeArrowheads="1"/>
            </p:cNvSpPr>
            <p:nvPr/>
          </p:nvSpPr>
          <p:spPr bwMode="auto">
            <a:xfrm>
              <a:off x="5113" y="354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Oval 995">
              <a:extLst>
                <a:ext uri="{FF2B5EF4-FFF2-40B4-BE49-F238E27FC236}">
                  <a16:creationId xmlns:a16="http://schemas.microsoft.com/office/drawing/2014/main" id="{8CA63ECE-48DA-4361-89AE-F8DEF80CC414}"/>
                </a:ext>
              </a:extLst>
            </p:cNvPr>
            <p:cNvSpPr>
              <a:spLocks noChangeArrowheads="1"/>
            </p:cNvSpPr>
            <p:nvPr/>
          </p:nvSpPr>
          <p:spPr bwMode="auto">
            <a:xfrm>
              <a:off x="6936" y="223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Oval 996">
              <a:extLst>
                <a:ext uri="{FF2B5EF4-FFF2-40B4-BE49-F238E27FC236}">
                  <a16:creationId xmlns:a16="http://schemas.microsoft.com/office/drawing/2014/main" id="{78EA943B-629B-4269-A620-222585A562BA}"/>
                </a:ext>
              </a:extLst>
            </p:cNvPr>
            <p:cNvSpPr>
              <a:spLocks noChangeArrowheads="1"/>
            </p:cNvSpPr>
            <p:nvPr/>
          </p:nvSpPr>
          <p:spPr bwMode="auto">
            <a:xfrm>
              <a:off x="6837" y="341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Oval 997">
              <a:extLst>
                <a:ext uri="{FF2B5EF4-FFF2-40B4-BE49-F238E27FC236}">
                  <a16:creationId xmlns:a16="http://schemas.microsoft.com/office/drawing/2014/main" id="{0A5328FD-E609-4D8D-9A78-8FEBC3992740}"/>
                </a:ext>
              </a:extLst>
            </p:cNvPr>
            <p:cNvSpPr>
              <a:spLocks noChangeArrowheads="1"/>
            </p:cNvSpPr>
            <p:nvPr/>
          </p:nvSpPr>
          <p:spPr bwMode="auto">
            <a:xfrm>
              <a:off x="5047" y="183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 name="Oval 998">
              <a:extLst>
                <a:ext uri="{FF2B5EF4-FFF2-40B4-BE49-F238E27FC236}">
                  <a16:creationId xmlns:a16="http://schemas.microsoft.com/office/drawing/2014/main" id="{FAB125D1-D2EF-4341-9C67-F12DA6AD1F6A}"/>
                </a:ext>
              </a:extLst>
            </p:cNvPr>
            <p:cNvSpPr>
              <a:spLocks noChangeArrowheads="1"/>
            </p:cNvSpPr>
            <p:nvPr/>
          </p:nvSpPr>
          <p:spPr bwMode="auto">
            <a:xfrm>
              <a:off x="6263" y="173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 name="Oval 999">
              <a:extLst>
                <a:ext uri="{FF2B5EF4-FFF2-40B4-BE49-F238E27FC236}">
                  <a16:creationId xmlns:a16="http://schemas.microsoft.com/office/drawing/2014/main" id="{58F6A162-8AC7-4683-9D69-B8ED6ECAA150}"/>
                </a:ext>
              </a:extLst>
            </p:cNvPr>
            <p:cNvSpPr>
              <a:spLocks noChangeArrowheads="1"/>
            </p:cNvSpPr>
            <p:nvPr/>
          </p:nvSpPr>
          <p:spPr bwMode="auto">
            <a:xfrm>
              <a:off x="5156" y="361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Oval 1000">
              <a:extLst>
                <a:ext uri="{FF2B5EF4-FFF2-40B4-BE49-F238E27FC236}">
                  <a16:creationId xmlns:a16="http://schemas.microsoft.com/office/drawing/2014/main" id="{94126B84-0FCE-46A8-A616-F02BA084A777}"/>
                </a:ext>
              </a:extLst>
            </p:cNvPr>
            <p:cNvSpPr>
              <a:spLocks noChangeArrowheads="1"/>
            </p:cNvSpPr>
            <p:nvPr/>
          </p:nvSpPr>
          <p:spPr bwMode="auto">
            <a:xfrm>
              <a:off x="6339" y="372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Oval 1001">
              <a:extLst>
                <a:ext uri="{FF2B5EF4-FFF2-40B4-BE49-F238E27FC236}">
                  <a16:creationId xmlns:a16="http://schemas.microsoft.com/office/drawing/2014/main" id="{B49AE675-3E32-4506-BD60-10DABF441627}"/>
                </a:ext>
              </a:extLst>
            </p:cNvPr>
            <p:cNvSpPr>
              <a:spLocks noChangeArrowheads="1"/>
            </p:cNvSpPr>
            <p:nvPr/>
          </p:nvSpPr>
          <p:spPr bwMode="auto">
            <a:xfrm>
              <a:off x="6712" y="191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Oval 1002">
              <a:extLst>
                <a:ext uri="{FF2B5EF4-FFF2-40B4-BE49-F238E27FC236}">
                  <a16:creationId xmlns:a16="http://schemas.microsoft.com/office/drawing/2014/main" id="{C3A25F9E-91FC-47EE-9B8A-F5B793BAA728}"/>
                </a:ext>
              </a:extLst>
            </p:cNvPr>
            <p:cNvSpPr>
              <a:spLocks noChangeArrowheads="1"/>
            </p:cNvSpPr>
            <p:nvPr/>
          </p:nvSpPr>
          <p:spPr bwMode="auto">
            <a:xfrm>
              <a:off x="6793" y="188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 name="Oval 1003">
              <a:extLst>
                <a:ext uri="{FF2B5EF4-FFF2-40B4-BE49-F238E27FC236}">
                  <a16:creationId xmlns:a16="http://schemas.microsoft.com/office/drawing/2014/main" id="{6CB04451-D137-43B7-9204-F17E47404329}"/>
                </a:ext>
              </a:extLst>
            </p:cNvPr>
            <p:cNvSpPr>
              <a:spLocks noChangeArrowheads="1"/>
            </p:cNvSpPr>
            <p:nvPr/>
          </p:nvSpPr>
          <p:spPr bwMode="auto">
            <a:xfrm>
              <a:off x="6836" y="336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 name="Oval 1004">
              <a:extLst>
                <a:ext uri="{FF2B5EF4-FFF2-40B4-BE49-F238E27FC236}">
                  <a16:creationId xmlns:a16="http://schemas.microsoft.com/office/drawing/2014/main" id="{F76058D9-1D7E-4FF2-81BB-EC393B113075}"/>
                </a:ext>
              </a:extLst>
            </p:cNvPr>
            <p:cNvSpPr>
              <a:spLocks noChangeArrowheads="1"/>
            </p:cNvSpPr>
            <p:nvPr/>
          </p:nvSpPr>
          <p:spPr bwMode="auto">
            <a:xfrm>
              <a:off x="5112" y="210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 name="Oval 1005">
              <a:extLst>
                <a:ext uri="{FF2B5EF4-FFF2-40B4-BE49-F238E27FC236}">
                  <a16:creationId xmlns:a16="http://schemas.microsoft.com/office/drawing/2014/main" id="{7801F5AA-8BFB-49FB-B59C-F19D58F2346F}"/>
                </a:ext>
              </a:extLst>
            </p:cNvPr>
            <p:cNvSpPr>
              <a:spLocks noChangeArrowheads="1"/>
            </p:cNvSpPr>
            <p:nvPr/>
          </p:nvSpPr>
          <p:spPr bwMode="auto">
            <a:xfrm>
              <a:off x="6359" y="374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Oval 1006">
              <a:extLst>
                <a:ext uri="{FF2B5EF4-FFF2-40B4-BE49-F238E27FC236}">
                  <a16:creationId xmlns:a16="http://schemas.microsoft.com/office/drawing/2014/main" id="{DA60AF1C-18B3-426F-BC9D-F6F77981E569}"/>
                </a:ext>
              </a:extLst>
            </p:cNvPr>
            <p:cNvSpPr>
              <a:spLocks noChangeArrowheads="1"/>
            </p:cNvSpPr>
            <p:nvPr/>
          </p:nvSpPr>
          <p:spPr bwMode="auto">
            <a:xfrm>
              <a:off x="6869" y="324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Oval 1007">
              <a:extLst>
                <a:ext uri="{FF2B5EF4-FFF2-40B4-BE49-F238E27FC236}">
                  <a16:creationId xmlns:a16="http://schemas.microsoft.com/office/drawing/2014/main" id="{99C05F0F-D731-42B3-BD54-CDF49DD74A87}"/>
                </a:ext>
              </a:extLst>
            </p:cNvPr>
            <p:cNvSpPr>
              <a:spLocks noChangeArrowheads="1"/>
            </p:cNvSpPr>
            <p:nvPr/>
          </p:nvSpPr>
          <p:spPr bwMode="auto">
            <a:xfrm>
              <a:off x="5008" y="3557"/>
              <a:ext cx="17"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 name="Oval 1008">
              <a:extLst>
                <a:ext uri="{FF2B5EF4-FFF2-40B4-BE49-F238E27FC236}">
                  <a16:creationId xmlns:a16="http://schemas.microsoft.com/office/drawing/2014/main" id="{BE06CDC2-9B7F-4E95-A42C-EB4E4E6E5E55}"/>
                </a:ext>
              </a:extLst>
            </p:cNvPr>
            <p:cNvSpPr>
              <a:spLocks noChangeArrowheads="1"/>
            </p:cNvSpPr>
            <p:nvPr/>
          </p:nvSpPr>
          <p:spPr bwMode="auto">
            <a:xfrm>
              <a:off x="6895" y="3657"/>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 name="Oval 1010">
            <a:extLst>
              <a:ext uri="{FF2B5EF4-FFF2-40B4-BE49-F238E27FC236}">
                <a16:creationId xmlns:a16="http://schemas.microsoft.com/office/drawing/2014/main" id="{1F4150A8-2BC7-460B-BEA4-4FF293D600BA}"/>
              </a:ext>
            </a:extLst>
          </p:cNvPr>
          <p:cNvSpPr>
            <a:spLocks noChangeArrowheads="1"/>
          </p:cNvSpPr>
          <p:nvPr/>
        </p:nvSpPr>
        <p:spPr bwMode="auto">
          <a:xfrm>
            <a:off x="10861676" y="3408363"/>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Oval 1011">
            <a:extLst>
              <a:ext uri="{FF2B5EF4-FFF2-40B4-BE49-F238E27FC236}">
                <a16:creationId xmlns:a16="http://schemas.microsoft.com/office/drawing/2014/main" id="{142B2F13-08EC-4400-BEC9-992791FE1043}"/>
              </a:ext>
            </a:extLst>
          </p:cNvPr>
          <p:cNvSpPr>
            <a:spLocks noChangeArrowheads="1"/>
          </p:cNvSpPr>
          <p:nvPr/>
        </p:nvSpPr>
        <p:spPr bwMode="auto">
          <a:xfrm>
            <a:off x="8161338" y="5640388"/>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Oval 1012">
            <a:extLst>
              <a:ext uri="{FF2B5EF4-FFF2-40B4-BE49-F238E27FC236}">
                <a16:creationId xmlns:a16="http://schemas.microsoft.com/office/drawing/2014/main" id="{AD265C19-B75B-451A-910F-241175A7A8B8}"/>
              </a:ext>
            </a:extLst>
          </p:cNvPr>
          <p:cNvSpPr>
            <a:spLocks noChangeArrowheads="1"/>
          </p:cNvSpPr>
          <p:nvPr/>
        </p:nvSpPr>
        <p:spPr bwMode="auto">
          <a:xfrm>
            <a:off x="10458451" y="2960688"/>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Oval 1013">
            <a:extLst>
              <a:ext uri="{FF2B5EF4-FFF2-40B4-BE49-F238E27FC236}">
                <a16:creationId xmlns:a16="http://schemas.microsoft.com/office/drawing/2014/main" id="{8D4171FB-F3D7-4BCD-B2EA-108CD029CE89}"/>
              </a:ext>
            </a:extLst>
          </p:cNvPr>
          <p:cNvSpPr>
            <a:spLocks noChangeArrowheads="1"/>
          </p:cNvSpPr>
          <p:nvPr/>
        </p:nvSpPr>
        <p:spPr bwMode="auto">
          <a:xfrm>
            <a:off x="10879138" y="5227638"/>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Oval 1014">
            <a:extLst>
              <a:ext uri="{FF2B5EF4-FFF2-40B4-BE49-F238E27FC236}">
                <a16:creationId xmlns:a16="http://schemas.microsoft.com/office/drawing/2014/main" id="{4147FFB9-03BC-4947-A157-13F4ED2AFA65}"/>
              </a:ext>
            </a:extLst>
          </p:cNvPr>
          <p:cNvSpPr>
            <a:spLocks noChangeArrowheads="1"/>
          </p:cNvSpPr>
          <p:nvPr/>
        </p:nvSpPr>
        <p:spPr bwMode="auto">
          <a:xfrm>
            <a:off x="7789863" y="5888038"/>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Oval 1015">
            <a:extLst>
              <a:ext uri="{FF2B5EF4-FFF2-40B4-BE49-F238E27FC236}">
                <a16:creationId xmlns:a16="http://schemas.microsoft.com/office/drawing/2014/main" id="{A2E04118-3462-49B4-9418-1191969A6AE1}"/>
              </a:ext>
            </a:extLst>
          </p:cNvPr>
          <p:cNvSpPr>
            <a:spLocks noChangeArrowheads="1"/>
          </p:cNvSpPr>
          <p:nvPr/>
        </p:nvSpPr>
        <p:spPr bwMode="auto">
          <a:xfrm>
            <a:off x="11041063" y="4914900"/>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1016">
            <a:extLst>
              <a:ext uri="{FF2B5EF4-FFF2-40B4-BE49-F238E27FC236}">
                <a16:creationId xmlns:a16="http://schemas.microsoft.com/office/drawing/2014/main" id="{D4A68D7C-799B-4FF3-A7B2-044FECB2EF50}"/>
              </a:ext>
            </a:extLst>
          </p:cNvPr>
          <p:cNvSpPr>
            <a:spLocks noChangeArrowheads="1"/>
          </p:cNvSpPr>
          <p:nvPr/>
        </p:nvSpPr>
        <p:spPr bwMode="auto">
          <a:xfrm>
            <a:off x="10956926" y="2855913"/>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Oval 1017">
            <a:extLst>
              <a:ext uri="{FF2B5EF4-FFF2-40B4-BE49-F238E27FC236}">
                <a16:creationId xmlns:a16="http://schemas.microsoft.com/office/drawing/2014/main" id="{65B7CFDC-3C52-4130-8FC9-EF366714B28F}"/>
              </a:ext>
            </a:extLst>
          </p:cNvPr>
          <p:cNvSpPr>
            <a:spLocks noChangeArrowheads="1"/>
          </p:cNvSpPr>
          <p:nvPr/>
        </p:nvSpPr>
        <p:spPr bwMode="auto">
          <a:xfrm>
            <a:off x="8123238" y="5834063"/>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Oval 1018">
            <a:extLst>
              <a:ext uri="{FF2B5EF4-FFF2-40B4-BE49-F238E27FC236}">
                <a16:creationId xmlns:a16="http://schemas.microsoft.com/office/drawing/2014/main" id="{7AA34A75-7415-4606-823A-291B4ACD4654}"/>
              </a:ext>
            </a:extLst>
          </p:cNvPr>
          <p:cNvSpPr>
            <a:spLocks noChangeArrowheads="1"/>
          </p:cNvSpPr>
          <p:nvPr/>
        </p:nvSpPr>
        <p:spPr bwMode="auto">
          <a:xfrm>
            <a:off x="7945438" y="5815013"/>
            <a:ext cx="25400" cy="26988"/>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Oval 1019">
            <a:extLst>
              <a:ext uri="{FF2B5EF4-FFF2-40B4-BE49-F238E27FC236}">
                <a16:creationId xmlns:a16="http://schemas.microsoft.com/office/drawing/2014/main" id="{E8D1EDC3-812A-4C92-8AC8-0E393EDE451F}"/>
              </a:ext>
            </a:extLst>
          </p:cNvPr>
          <p:cNvSpPr>
            <a:spLocks noChangeArrowheads="1"/>
          </p:cNvSpPr>
          <p:nvPr/>
        </p:nvSpPr>
        <p:spPr bwMode="auto">
          <a:xfrm>
            <a:off x="10936288" y="5041900"/>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Oval 1020">
            <a:extLst>
              <a:ext uri="{FF2B5EF4-FFF2-40B4-BE49-F238E27FC236}">
                <a16:creationId xmlns:a16="http://schemas.microsoft.com/office/drawing/2014/main" id="{A85C6818-A933-443A-A108-EE69BC02B515}"/>
              </a:ext>
            </a:extLst>
          </p:cNvPr>
          <p:cNvSpPr>
            <a:spLocks noChangeArrowheads="1"/>
          </p:cNvSpPr>
          <p:nvPr/>
        </p:nvSpPr>
        <p:spPr bwMode="auto">
          <a:xfrm>
            <a:off x="8408988" y="2930525"/>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Oval 1021">
            <a:extLst>
              <a:ext uri="{FF2B5EF4-FFF2-40B4-BE49-F238E27FC236}">
                <a16:creationId xmlns:a16="http://schemas.microsoft.com/office/drawing/2014/main" id="{3C723E53-1CF6-4C6E-A1D6-230DCA81EED7}"/>
              </a:ext>
            </a:extLst>
          </p:cNvPr>
          <p:cNvSpPr>
            <a:spLocks noChangeArrowheads="1"/>
          </p:cNvSpPr>
          <p:nvPr/>
        </p:nvSpPr>
        <p:spPr bwMode="auto">
          <a:xfrm>
            <a:off x="10660063" y="5988050"/>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Oval 1022">
            <a:extLst>
              <a:ext uri="{FF2B5EF4-FFF2-40B4-BE49-F238E27FC236}">
                <a16:creationId xmlns:a16="http://schemas.microsoft.com/office/drawing/2014/main" id="{AEBB7420-B036-4A93-8DFA-9A896A37144C}"/>
              </a:ext>
            </a:extLst>
          </p:cNvPr>
          <p:cNvSpPr>
            <a:spLocks noChangeArrowheads="1"/>
          </p:cNvSpPr>
          <p:nvPr/>
        </p:nvSpPr>
        <p:spPr bwMode="auto">
          <a:xfrm>
            <a:off x="7823201" y="3359150"/>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Oval 1023">
            <a:extLst>
              <a:ext uri="{FF2B5EF4-FFF2-40B4-BE49-F238E27FC236}">
                <a16:creationId xmlns:a16="http://schemas.microsoft.com/office/drawing/2014/main" id="{02B9FF14-A1EB-4E2B-BE98-500DE863ABDD}"/>
              </a:ext>
            </a:extLst>
          </p:cNvPr>
          <p:cNvSpPr>
            <a:spLocks noChangeArrowheads="1"/>
          </p:cNvSpPr>
          <p:nvPr/>
        </p:nvSpPr>
        <p:spPr bwMode="auto">
          <a:xfrm>
            <a:off x="8040688" y="3255963"/>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Oval 1024">
            <a:extLst>
              <a:ext uri="{FF2B5EF4-FFF2-40B4-BE49-F238E27FC236}">
                <a16:creationId xmlns:a16="http://schemas.microsoft.com/office/drawing/2014/main" id="{4292FE59-7D91-47EA-99FF-DA1D22DDCB2F}"/>
              </a:ext>
            </a:extLst>
          </p:cNvPr>
          <p:cNvSpPr>
            <a:spLocks noChangeArrowheads="1"/>
          </p:cNvSpPr>
          <p:nvPr/>
        </p:nvSpPr>
        <p:spPr bwMode="auto">
          <a:xfrm>
            <a:off x="8145463" y="3024188"/>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Oval 1025">
            <a:extLst>
              <a:ext uri="{FF2B5EF4-FFF2-40B4-BE49-F238E27FC236}">
                <a16:creationId xmlns:a16="http://schemas.microsoft.com/office/drawing/2014/main" id="{81AE191C-7D6F-412F-94DC-8C0871CB7A83}"/>
              </a:ext>
            </a:extLst>
          </p:cNvPr>
          <p:cNvSpPr>
            <a:spLocks noChangeArrowheads="1"/>
          </p:cNvSpPr>
          <p:nvPr/>
        </p:nvSpPr>
        <p:spPr bwMode="auto">
          <a:xfrm>
            <a:off x="10250488" y="2859088"/>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Oval 1026">
            <a:extLst>
              <a:ext uri="{FF2B5EF4-FFF2-40B4-BE49-F238E27FC236}">
                <a16:creationId xmlns:a16="http://schemas.microsoft.com/office/drawing/2014/main" id="{6AE989FE-6CD3-49BB-A398-6ACB83CFD39B}"/>
              </a:ext>
            </a:extLst>
          </p:cNvPr>
          <p:cNvSpPr>
            <a:spLocks noChangeArrowheads="1"/>
          </p:cNvSpPr>
          <p:nvPr/>
        </p:nvSpPr>
        <p:spPr bwMode="auto">
          <a:xfrm>
            <a:off x="8359776" y="2840038"/>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Oval 1027">
            <a:extLst>
              <a:ext uri="{FF2B5EF4-FFF2-40B4-BE49-F238E27FC236}">
                <a16:creationId xmlns:a16="http://schemas.microsoft.com/office/drawing/2014/main" id="{A1B657F8-896F-42FF-BA7C-6515326C3AAA}"/>
              </a:ext>
            </a:extLst>
          </p:cNvPr>
          <p:cNvSpPr>
            <a:spLocks noChangeArrowheads="1"/>
          </p:cNvSpPr>
          <p:nvPr/>
        </p:nvSpPr>
        <p:spPr bwMode="auto">
          <a:xfrm>
            <a:off x="10204451" y="5953125"/>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Oval 1028">
            <a:extLst>
              <a:ext uri="{FF2B5EF4-FFF2-40B4-BE49-F238E27FC236}">
                <a16:creationId xmlns:a16="http://schemas.microsoft.com/office/drawing/2014/main" id="{0CE3B962-C455-4BC7-9C81-C96DDEF46A08}"/>
              </a:ext>
            </a:extLst>
          </p:cNvPr>
          <p:cNvSpPr>
            <a:spLocks noChangeArrowheads="1"/>
          </p:cNvSpPr>
          <p:nvPr/>
        </p:nvSpPr>
        <p:spPr bwMode="auto">
          <a:xfrm>
            <a:off x="10922001" y="5786438"/>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Oval 1029">
            <a:extLst>
              <a:ext uri="{FF2B5EF4-FFF2-40B4-BE49-F238E27FC236}">
                <a16:creationId xmlns:a16="http://schemas.microsoft.com/office/drawing/2014/main" id="{30047E94-C40C-4A95-9055-FC6DCFE1398F}"/>
              </a:ext>
            </a:extLst>
          </p:cNvPr>
          <p:cNvSpPr>
            <a:spLocks noChangeArrowheads="1"/>
          </p:cNvSpPr>
          <p:nvPr/>
        </p:nvSpPr>
        <p:spPr bwMode="auto">
          <a:xfrm>
            <a:off x="8642351" y="5972175"/>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Oval 1030">
            <a:extLst>
              <a:ext uri="{FF2B5EF4-FFF2-40B4-BE49-F238E27FC236}">
                <a16:creationId xmlns:a16="http://schemas.microsoft.com/office/drawing/2014/main" id="{50073097-5C2B-4238-A34E-8F2157BEA448}"/>
              </a:ext>
            </a:extLst>
          </p:cNvPr>
          <p:cNvSpPr>
            <a:spLocks noChangeArrowheads="1"/>
          </p:cNvSpPr>
          <p:nvPr/>
        </p:nvSpPr>
        <p:spPr bwMode="auto">
          <a:xfrm>
            <a:off x="8167688" y="2890838"/>
            <a:ext cx="25400" cy="26988"/>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Oval 1031">
            <a:extLst>
              <a:ext uri="{FF2B5EF4-FFF2-40B4-BE49-F238E27FC236}">
                <a16:creationId xmlns:a16="http://schemas.microsoft.com/office/drawing/2014/main" id="{DA89F97E-099C-4735-AA5A-E68761FC6ACE}"/>
              </a:ext>
            </a:extLst>
          </p:cNvPr>
          <p:cNvSpPr>
            <a:spLocks noChangeArrowheads="1"/>
          </p:cNvSpPr>
          <p:nvPr/>
        </p:nvSpPr>
        <p:spPr bwMode="auto">
          <a:xfrm>
            <a:off x="8321676" y="5726113"/>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Oval 1032">
            <a:extLst>
              <a:ext uri="{FF2B5EF4-FFF2-40B4-BE49-F238E27FC236}">
                <a16:creationId xmlns:a16="http://schemas.microsoft.com/office/drawing/2014/main" id="{A3FFFA83-2DBC-4A09-B006-1D9593B4CF0F}"/>
              </a:ext>
            </a:extLst>
          </p:cNvPr>
          <p:cNvSpPr>
            <a:spLocks noChangeArrowheads="1"/>
          </p:cNvSpPr>
          <p:nvPr/>
        </p:nvSpPr>
        <p:spPr bwMode="auto">
          <a:xfrm>
            <a:off x="10961688" y="5483225"/>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Oval 1033">
            <a:extLst>
              <a:ext uri="{FF2B5EF4-FFF2-40B4-BE49-F238E27FC236}">
                <a16:creationId xmlns:a16="http://schemas.microsoft.com/office/drawing/2014/main" id="{2ADAE2E4-DF5F-4F8F-8810-906CCBB90F02}"/>
              </a:ext>
            </a:extLst>
          </p:cNvPr>
          <p:cNvSpPr>
            <a:spLocks noChangeArrowheads="1"/>
          </p:cNvSpPr>
          <p:nvPr/>
        </p:nvSpPr>
        <p:spPr bwMode="auto">
          <a:xfrm>
            <a:off x="9104313" y="2765425"/>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Oval 1034">
            <a:extLst>
              <a:ext uri="{FF2B5EF4-FFF2-40B4-BE49-F238E27FC236}">
                <a16:creationId xmlns:a16="http://schemas.microsoft.com/office/drawing/2014/main" id="{83161475-8705-4793-B350-DECDE38B8FAF}"/>
              </a:ext>
            </a:extLst>
          </p:cNvPr>
          <p:cNvSpPr>
            <a:spLocks noChangeArrowheads="1"/>
          </p:cNvSpPr>
          <p:nvPr/>
        </p:nvSpPr>
        <p:spPr bwMode="auto">
          <a:xfrm>
            <a:off x="10839451" y="3208338"/>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Oval 1035">
            <a:extLst>
              <a:ext uri="{FF2B5EF4-FFF2-40B4-BE49-F238E27FC236}">
                <a16:creationId xmlns:a16="http://schemas.microsoft.com/office/drawing/2014/main" id="{F092C78B-44DA-4A21-974C-BBA77BD3F084}"/>
              </a:ext>
            </a:extLst>
          </p:cNvPr>
          <p:cNvSpPr>
            <a:spLocks noChangeArrowheads="1"/>
          </p:cNvSpPr>
          <p:nvPr/>
        </p:nvSpPr>
        <p:spPr bwMode="auto">
          <a:xfrm>
            <a:off x="10409238" y="5878513"/>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Oval 1036">
            <a:extLst>
              <a:ext uri="{FF2B5EF4-FFF2-40B4-BE49-F238E27FC236}">
                <a16:creationId xmlns:a16="http://schemas.microsoft.com/office/drawing/2014/main" id="{EF47CDF6-C27E-45DD-8FF7-81C15C0EA79F}"/>
              </a:ext>
            </a:extLst>
          </p:cNvPr>
          <p:cNvSpPr>
            <a:spLocks noChangeArrowheads="1"/>
          </p:cNvSpPr>
          <p:nvPr/>
        </p:nvSpPr>
        <p:spPr bwMode="auto">
          <a:xfrm>
            <a:off x="10848976" y="2886075"/>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Oval 1037">
            <a:extLst>
              <a:ext uri="{FF2B5EF4-FFF2-40B4-BE49-F238E27FC236}">
                <a16:creationId xmlns:a16="http://schemas.microsoft.com/office/drawing/2014/main" id="{0247EFE2-855E-453C-BB35-14330C6E46EA}"/>
              </a:ext>
            </a:extLst>
          </p:cNvPr>
          <p:cNvSpPr>
            <a:spLocks noChangeArrowheads="1"/>
          </p:cNvSpPr>
          <p:nvPr/>
        </p:nvSpPr>
        <p:spPr bwMode="auto">
          <a:xfrm>
            <a:off x="8061326" y="5403850"/>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Oval 1038">
            <a:extLst>
              <a:ext uri="{FF2B5EF4-FFF2-40B4-BE49-F238E27FC236}">
                <a16:creationId xmlns:a16="http://schemas.microsoft.com/office/drawing/2014/main" id="{C9BD8871-DD79-4BCB-A403-F06671B70863}"/>
              </a:ext>
            </a:extLst>
          </p:cNvPr>
          <p:cNvSpPr>
            <a:spLocks noChangeArrowheads="1"/>
          </p:cNvSpPr>
          <p:nvPr/>
        </p:nvSpPr>
        <p:spPr bwMode="auto">
          <a:xfrm>
            <a:off x="10823576" y="2941638"/>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Oval 1039">
            <a:extLst>
              <a:ext uri="{FF2B5EF4-FFF2-40B4-BE49-F238E27FC236}">
                <a16:creationId xmlns:a16="http://schemas.microsoft.com/office/drawing/2014/main" id="{9CD2BF9F-FA14-461B-8BC9-19B38FB4E443}"/>
              </a:ext>
            </a:extLst>
          </p:cNvPr>
          <p:cNvSpPr>
            <a:spLocks noChangeArrowheads="1"/>
          </p:cNvSpPr>
          <p:nvPr/>
        </p:nvSpPr>
        <p:spPr bwMode="auto">
          <a:xfrm>
            <a:off x="8085138" y="2781300"/>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Oval 1040">
            <a:extLst>
              <a:ext uri="{FF2B5EF4-FFF2-40B4-BE49-F238E27FC236}">
                <a16:creationId xmlns:a16="http://schemas.microsoft.com/office/drawing/2014/main" id="{8CB077C1-20D8-48E1-8D54-55C7C3F986A5}"/>
              </a:ext>
            </a:extLst>
          </p:cNvPr>
          <p:cNvSpPr>
            <a:spLocks noChangeArrowheads="1"/>
          </p:cNvSpPr>
          <p:nvPr/>
        </p:nvSpPr>
        <p:spPr bwMode="auto">
          <a:xfrm>
            <a:off x="7834313" y="5719763"/>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Oval 1041">
            <a:extLst>
              <a:ext uri="{FF2B5EF4-FFF2-40B4-BE49-F238E27FC236}">
                <a16:creationId xmlns:a16="http://schemas.microsoft.com/office/drawing/2014/main" id="{6A4356F9-C371-42B0-BF3F-3031BACA266C}"/>
              </a:ext>
            </a:extLst>
          </p:cNvPr>
          <p:cNvSpPr>
            <a:spLocks noChangeArrowheads="1"/>
          </p:cNvSpPr>
          <p:nvPr/>
        </p:nvSpPr>
        <p:spPr bwMode="auto">
          <a:xfrm>
            <a:off x="10968038" y="3041650"/>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Oval 1042">
            <a:extLst>
              <a:ext uri="{FF2B5EF4-FFF2-40B4-BE49-F238E27FC236}">
                <a16:creationId xmlns:a16="http://schemas.microsoft.com/office/drawing/2014/main" id="{D118F65F-DEFB-4AC9-8B60-060A1E34B6FC}"/>
              </a:ext>
            </a:extLst>
          </p:cNvPr>
          <p:cNvSpPr>
            <a:spLocks noChangeArrowheads="1"/>
          </p:cNvSpPr>
          <p:nvPr/>
        </p:nvSpPr>
        <p:spPr bwMode="auto">
          <a:xfrm>
            <a:off x="10793413" y="3216275"/>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Oval 1043">
            <a:extLst>
              <a:ext uri="{FF2B5EF4-FFF2-40B4-BE49-F238E27FC236}">
                <a16:creationId xmlns:a16="http://schemas.microsoft.com/office/drawing/2014/main" id="{B1858A1B-AC0C-4F29-B738-0E63B1356EE2}"/>
              </a:ext>
            </a:extLst>
          </p:cNvPr>
          <p:cNvSpPr>
            <a:spLocks noChangeArrowheads="1"/>
          </p:cNvSpPr>
          <p:nvPr/>
        </p:nvSpPr>
        <p:spPr bwMode="auto">
          <a:xfrm>
            <a:off x="8364538" y="2860675"/>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Oval 1044">
            <a:extLst>
              <a:ext uri="{FF2B5EF4-FFF2-40B4-BE49-F238E27FC236}">
                <a16:creationId xmlns:a16="http://schemas.microsoft.com/office/drawing/2014/main" id="{48F8EE55-776A-4293-8164-BCF0F9E1FC18}"/>
              </a:ext>
            </a:extLst>
          </p:cNvPr>
          <p:cNvSpPr>
            <a:spLocks noChangeArrowheads="1"/>
          </p:cNvSpPr>
          <p:nvPr/>
        </p:nvSpPr>
        <p:spPr bwMode="auto">
          <a:xfrm>
            <a:off x="9948863" y="5961063"/>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Oval 1045">
            <a:extLst>
              <a:ext uri="{FF2B5EF4-FFF2-40B4-BE49-F238E27FC236}">
                <a16:creationId xmlns:a16="http://schemas.microsoft.com/office/drawing/2014/main" id="{B6C7C7C8-9A5B-4487-9F76-9D713A7E02BA}"/>
              </a:ext>
            </a:extLst>
          </p:cNvPr>
          <p:cNvSpPr>
            <a:spLocks noChangeArrowheads="1"/>
          </p:cNvSpPr>
          <p:nvPr/>
        </p:nvSpPr>
        <p:spPr bwMode="auto">
          <a:xfrm>
            <a:off x="10934701" y="3481388"/>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Oval 1046">
            <a:extLst>
              <a:ext uri="{FF2B5EF4-FFF2-40B4-BE49-F238E27FC236}">
                <a16:creationId xmlns:a16="http://schemas.microsoft.com/office/drawing/2014/main" id="{D61EE184-2D37-4877-B429-532356C7E12A}"/>
              </a:ext>
            </a:extLst>
          </p:cNvPr>
          <p:cNvSpPr>
            <a:spLocks noChangeArrowheads="1"/>
          </p:cNvSpPr>
          <p:nvPr/>
        </p:nvSpPr>
        <p:spPr bwMode="auto">
          <a:xfrm>
            <a:off x="7908926" y="5465763"/>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Oval 1047">
            <a:extLst>
              <a:ext uri="{FF2B5EF4-FFF2-40B4-BE49-F238E27FC236}">
                <a16:creationId xmlns:a16="http://schemas.microsoft.com/office/drawing/2014/main" id="{E9E1B44A-8F12-4FF5-B86D-407DD015E16A}"/>
              </a:ext>
            </a:extLst>
          </p:cNvPr>
          <p:cNvSpPr>
            <a:spLocks noChangeArrowheads="1"/>
          </p:cNvSpPr>
          <p:nvPr/>
        </p:nvSpPr>
        <p:spPr bwMode="auto">
          <a:xfrm>
            <a:off x="11002963" y="4005263"/>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Oval 1048">
            <a:extLst>
              <a:ext uri="{FF2B5EF4-FFF2-40B4-BE49-F238E27FC236}">
                <a16:creationId xmlns:a16="http://schemas.microsoft.com/office/drawing/2014/main" id="{A72B8EDE-EE00-44C1-9063-A1D17C0BC082}"/>
              </a:ext>
            </a:extLst>
          </p:cNvPr>
          <p:cNvSpPr>
            <a:spLocks noChangeArrowheads="1"/>
          </p:cNvSpPr>
          <p:nvPr/>
        </p:nvSpPr>
        <p:spPr bwMode="auto">
          <a:xfrm>
            <a:off x="8134351" y="5589588"/>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Oval 1049">
            <a:extLst>
              <a:ext uri="{FF2B5EF4-FFF2-40B4-BE49-F238E27FC236}">
                <a16:creationId xmlns:a16="http://schemas.microsoft.com/office/drawing/2014/main" id="{B7D51DA7-4117-42AB-A3F6-79633DFD2255}"/>
              </a:ext>
            </a:extLst>
          </p:cNvPr>
          <p:cNvSpPr>
            <a:spLocks noChangeArrowheads="1"/>
          </p:cNvSpPr>
          <p:nvPr/>
        </p:nvSpPr>
        <p:spPr bwMode="auto">
          <a:xfrm>
            <a:off x="7921626" y="5741988"/>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Oval 1050">
            <a:extLst>
              <a:ext uri="{FF2B5EF4-FFF2-40B4-BE49-F238E27FC236}">
                <a16:creationId xmlns:a16="http://schemas.microsoft.com/office/drawing/2014/main" id="{93BD37D5-BE6F-4E69-8229-1D54FA49715D}"/>
              </a:ext>
            </a:extLst>
          </p:cNvPr>
          <p:cNvSpPr>
            <a:spLocks noChangeArrowheads="1"/>
          </p:cNvSpPr>
          <p:nvPr/>
        </p:nvSpPr>
        <p:spPr bwMode="auto">
          <a:xfrm>
            <a:off x="8004176" y="3205163"/>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Oval 1051">
            <a:extLst>
              <a:ext uri="{FF2B5EF4-FFF2-40B4-BE49-F238E27FC236}">
                <a16:creationId xmlns:a16="http://schemas.microsoft.com/office/drawing/2014/main" id="{E034A331-1ED9-4F90-B37A-295CB3E4B935}"/>
              </a:ext>
            </a:extLst>
          </p:cNvPr>
          <p:cNvSpPr>
            <a:spLocks noChangeArrowheads="1"/>
          </p:cNvSpPr>
          <p:nvPr/>
        </p:nvSpPr>
        <p:spPr bwMode="auto">
          <a:xfrm>
            <a:off x="10955338" y="3235325"/>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Oval 1052">
            <a:extLst>
              <a:ext uri="{FF2B5EF4-FFF2-40B4-BE49-F238E27FC236}">
                <a16:creationId xmlns:a16="http://schemas.microsoft.com/office/drawing/2014/main" id="{AEBE6FCF-6F7A-48AB-87D9-1820D396D523}"/>
              </a:ext>
            </a:extLst>
          </p:cNvPr>
          <p:cNvSpPr>
            <a:spLocks noChangeArrowheads="1"/>
          </p:cNvSpPr>
          <p:nvPr/>
        </p:nvSpPr>
        <p:spPr bwMode="auto">
          <a:xfrm>
            <a:off x="8367713" y="2908300"/>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Oval 1053">
            <a:extLst>
              <a:ext uri="{FF2B5EF4-FFF2-40B4-BE49-F238E27FC236}">
                <a16:creationId xmlns:a16="http://schemas.microsoft.com/office/drawing/2014/main" id="{443FA3DE-51DC-43AA-924A-98AD293E3028}"/>
              </a:ext>
            </a:extLst>
          </p:cNvPr>
          <p:cNvSpPr>
            <a:spLocks noChangeArrowheads="1"/>
          </p:cNvSpPr>
          <p:nvPr/>
        </p:nvSpPr>
        <p:spPr bwMode="auto">
          <a:xfrm>
            <a:off x="10766426" y="2771775"/>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Oval 1054">
            <a:extLst>
              <a:ext uri="{FF2B5EF4-FFF2-40B4-BE49-F238E27FC236}">
                <a16:creationId xmlns:a16="http://schemas.microsoft.com/office/drawing/2014/main" id="{9CD98A05-CC38-4799-B782-0275415BC011}"/>
              </a:ext>
            </a:extLst>
          </p:cNvPr>
          <p:cNvSpPr>
            <a:spLocks noChangeArrowheads="1"/>
          </p:cNvSpPr>
          <p:nvPr/>
        </p:nvSpPr>
        <p:spPr bwMode="auto">
          <a:xfrm>
            <a:off x="8072438" y="2944813"/>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Oval 1055">
            <a:extLst>
              <a:ext uri="{FF2B5EF4-FFF2-40B4-BE49-F238E27FC236}">
                <a16:creationId xmlns:a16="http://schemas.microsoft.com/office/drawing/2014/main" id="{C519CBE8-4E2F-48B8-9B23-C49517F188D0}"/>
              </a:ext>
            </a:extLst>
          </p:cNvPr>
          <p:cNvSpPr>
            <a:spLocks noChangeArrowheads="1"/>
          </p:cNvSpPr>
          <p:nvPr/>
        </p:nvSpPr>
        <p:spPr bwMode="auto">
          <a:xfrm>
            <a:off x="9979026" y="6011863"/>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Oval 1056">
            <a:extLst>
              <a:ext uri="{FF2B5EF4-FFF2-40B4-BE49-F238E27FC236}">
                <a16:creationId xmlns:a16="http://schemas.microsoft.com/office/drawing/2014/main" id="{A6F5714D-FC1E-42DC-B74C-C42C63800F2D}"/>
              </a:ext>
            </a:extLst>
          </p:cNvPr>
          <p:cNvSpPr>
            <a:spLocks noChangeArrowheads="1"/>
          </p:cNvSpPr>
          <p:nvPr/>
        </p:nvSpPr>
        <p:spPr bwMode="auto">
          <a:xfrm>
            <a:off x="10572751" y="5837238"/>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Oval 1057">
            <a:extLst>
              <a:ext uri="{FF2B5EF4-FFF2-40B4-BE49-F238E27FC236}">
                <a16:creationId xmlns:a16="http://schemas.microsoft.com/office/drawing/2014/main" id="{0CD8E5C0-2618-47DA-B0CC-53ED7A68D2FC}"/>
              </a:ext>
            </a:extLst>
          </p:cNvPr>
          <p:cNvSpPr>
            <a:spLocks noChangeArrowheads="1"/>
          </p:cNvSpPr>
          <p:nvPr/>
        </p:nvSpPr>
        <p:spPr bwMode="auto">
          <a:xfrm>
            <a:off x="7866063" y="2755900"/>
            <a:ext cx="25400" cy="25400"/>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1058">
            <a:extLst>
              <a:ext uri="{FF2B5EF4-FFF2-40B4-BE49-F238E27FC236}">
                <a16:creationId xmlns:a16="http://schemas.microsoft.com/office/drawing/2014/main" id="{1730667B-E48B-4542-A64B-05E56E81A9F8}"/>
              </a:ext>
            </a:extLst>
          </p:cNvPr>
          <p:cNvSpPr>
            <a:spLocks/>
          </p:cNvSpPr>
          <p:nvPr/>
        </p:nvSpPr>
        <p:spPr bwMode="auto">
          <a:xfrm>
            <a:off x="7793038" y="2762250"/>
            <a:ext cx="3263900" cy="3265488"/>
          </a:xfrm>
          <a:custGeom>
            <a:avLst/>
            <a:gdLst>
              <a:gd name="T0" fmla="*/ 2 w 2056"/>
              <a:gd name="T1" fmla="*/ 1095 h 2057"/>
              <a:gd name="T2" fmla="*/ 20 w 2056"/>
              <a:gd name="T3" fmla="*/ 1229 h 2057"/>
              <a:gd name="T4" fmla="*/ 55 w 2056"/>
              <a:gd name="T5" fmla="*/ 1359 h 2057"/>
              <a:gd name="T6" fmla="*/ 106 w 2056"/>
              <a:gd name="T7" fmla="*/ 1483 h 2057"/>
              <a:gd name="T8" fmla="*/ 173 w 2056"/>
              <a:gd name="T9" fmla="*/ 1600 h 2057"/>
              <a:gd name="T10" fmla="*/ 255 w 2056"/>
              <a:gd name="T11" fmla="*/ 1706 h 2057"/>
              <a:gd name="T12" fmla="*/ 350 w 2056"/>
              <a:gd name="T13" fmla="*/ 1802 h 2057"/>
              <a:gd name="T14" fmla="*/ 457 w 2056"/>
              <a:gd name="T15" fmla="*/ 1883 h 2057"/>
              <a:gd name="T16" fmla="*/ 574 w 2056"/>
              <a:gd name="T17" fmla="*/ 1950 h 2057"/>
              <a:gd name="T18" fmla="*/ 698 w 2056"/>
              <a:gd name="T19" fmla="*/ 2002 h 2057"/>
              <a:gd name="T20" fmla="*/ 828 w 2056"/>
              <a:gd name="T21" fmla="*/ 2037 h 2057"/>
              <a:gd name="T22" fmla="*/ 961 w 2056"/>
              <a:gd name="T23" fmla="*/ 2054 h 2057"/>
              <a:gd name="T24" fmla="*/ 1028 w 2056"/>
              <a:gd name="T25" fmla="*/ 2057 h 2057"/>
              <a:gd name="T26" fmla="*/ 1162 w 2056"/>
              <a:gd name="T27" fmla="*/ 2048 h 2057"/>
              <a:gd name="T28" fmla="*/ 1294 w 2056"/>
              <a:gd name="T29" fmla="*/ 2022 h 2057"/>
              <a:gd name="T30" fmla="*/ 1422 w 2056"/>
              <a:gd name="T31" fmla="*/ 1978 h 2057"/>
              <a:gd name="T32" fmla="*/ 1542 w 2056"/>
              <a:gd name="T33" fmla="*/ 1919 h 2057"/>
              <a:gd name="T34" fmla="*/ 1654 w 2056"/>
              <a:gd name="T35" fmla="*/ 1844 h 2057"/>
              <a:gd name="T36" fmla="*/ 1755 w 2056"/>
              <a:gd name="T37" fmla="*/ 1755 h 2057"/>
              <a:gd name="T38" fmla="*/ 1844 w 2056"/>
              <a:gd name="T39" fmla="*/ 1654 h 2057"/>
              <a:gd name="T40" fmla="*/ 1919 w 2056"/>
              <a:gd name="T41" fmla="*/ 1542 h 2057"/>
              <a:gd name="T42" fmla="*/ 1978 w 2056"/>
              <a:gd name="T43" fmla="*/ 1422 h 2057"/>
              <a:gd name="T44" fmla="*/ 2021 w 2056"/>
              <a:gd name="T45" fmla="*/ 1294 h 2057"/>
              <a:gd name="T46" fmla="*/ 2047 w 2056"/>
              <a:gd name="T47" fmla="*/ 1162 h 2057"/>
              <a:gd name="T48" fmla="*/ 2056 w 2056"/>
              <a:gd name="T49" fmla="*/ 1028 h 2057"/>
              <a:gd name="T50" fmla="*/ 2054 w 2056"/>
              <a:gd name="T51" fmla="*/ 961 h 2057"/>
              <a:gd name="T52" fmla="*/ 2036 w 2056"/>
              <a:gd name="T53" fmla="*/ 827 h 2057"/>
              <a:gd name="T54" fmla="*/ 2002 w 2056"/>
              <a:gd name="T55" fmla="*/ 697 h 2057"/>
              <a:gd name="T56" fmla="*/ 1950 w 2056"/>
              <a:gd name="T57" fmla="*/ 573 h 2057"/>
              <a:gd name="T58" fmla="*/ 1883 w 2056"/>
              <a:gd name="T59" fmla="*/ 457 h 2057"/>
              <a:gd name="T60" fmla="*/ 1801 w 2056"/>
              <a:gd name="T61" fmla="*/ 350 h 2057"/>
              <a:gd name="T62" fmla="*/ 1706 w 2056"/>
              <a:gd name="T63" fmla="*/ 255 h 2057"/>
              <a:gd name="T64" fmla="*/ 1599 w 2056"/>
              <a:gd name="T65" fmla="*/ 173 h 2057"/>
              <a:gd name="T66" fmla="*/ 1483 w 2056"/>
              <a:gd name="T67" fmla="*/ 105 h 2057"/>
              <a:gd name="T68" fmla="*/ 1359 w 2056"/>
              <a:gd name="T69" fmla="*/ 54 h 2057"/>
              <a:gd name="T70" fmla="*/ 1229 w 2056"/>
              <a:gd name="T71" fmla="*/ 19 h 2057"/>
              <a:gd name="T72" fmla="*/ 1095 w 2056"/>
              <a:gd name="T73" fmla="*/ 2 h 2057"/>
              <a:gd name="T74" fmla="*/ 1028 w 2056"/>
              <a:gd name="T75" fmla="*/ 0 h 2057"/>
              <a:gd name="T76" fmla="*/ 894 w 2056"/>
              <a:gd name="T77" fmla="*/ 8 h 2057"/>
              <a:gd name="T78" fmla="*/ 762 w 2056"/>
              <a:gd name="T79" fmla="*/ 35 h 2057"/>
              <a:gd name="T80" fmla="*/ 635 w 2056"/>
              <a:gd name="T81" fmla="*/ 78 h 2057"/>
              <a:gd name="T82" fmla="*/ 514 w 2056"/>
              <a:gd name="T83" fmla="*/ 137 h 2057"/>
              <a:gd name="T84" fmla="*/ 402 w 2056"/>
              <a:gd name="T85" fmla="*/ 212 h 2057"/>
              <a:gd name="T86" fmla="*/ 301 w 2056"/>
              <a:gd name="T87" fmla="*/ 301 h 2057"/>
              <a:gd name="T88" fmla="*/ 213 w 2056"/>
              <a:gd name="T89" fmla="*/ 402 h 2057"/>
              <a:gd name="T90" fmla="*/ 138 w 2056"/>
              <a:gd name="T91" fmla="*/ 514 h 2057"/>
              <a:gd name="T92" fmla="*/ 78 w 2056"/>
              <a:gd name="T93" fmla="*/ 635 h 2057"/>
              <a:gd name="T94" fmla="*/ 35 w 2056"/>
              <a:gd name="T95" fmla="*/ 762 h 2057"/>
              <a:gd name="T96" fmla="*/ 9 w 2056"/>
              <a:gd name="T97" fmla="*/ 894 h 2057"/>
              <a:gd name="T98" fmla="*/ 0 w 2056"/>
              <a:gd name="T99" fmla="*/ 1028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6" h="2057">
                <a:moveTo>
                  <a:pt x="0" y="1028"/>
                </a:moveTo>
                <a:lnTo>
                  <a:pt x="2" y="1095"/>
                </a:lnTo>
                <a:lnTo>
                  <a:pt x="9" y="1162"/>
                </a:lnTo>
                <a:lnTo>
                  <a:pt x="20" y="1229"/>
                </a:lnTo>
                <a:lnTo>
                  <a:pt x="35" y="1294"/>
                </a:lnTo>
                <a:lnTo>
                  <a:pt x="55" y="1359"/>
                </a:lnTo>
                <a:lnTo>
                  <a:pt x="78" y="1422"/>
                </a:lnTo>
                <a:lnTo>
                  <a:pt x="106" y="1483"/>
                </a:lnTo>
                <a:lnTo>
                  <a:pt x="138" y="1542"/>
                </a:lnTo>
                <a:lnTo>
                  <a:pt x="173" y="1600"/>
                </a:lnTo>
                <a:lnTo>
                  <a:pt x="213" y="1654"/>
                </a:lnTo>
                <a:lnTo>
                  <a:pt x="255" y="1706"/>
                </a:lnTo>
                <a:lnTo>
                  <a:pt x="301" y="1755"/>
                </a:lnTo>
                <a:lnTo>
                  <a:pt x="350" y="1802"/>
                </a:lnTo>
                <a:lnTo>
                  <a:pt x="402" y="1844"/>
                </a:lnTo>
                <a:lnTo>
                  <a:pt x="457" y="1883"/>
                </a:lnTo>
                <a:lnTo>
                  <a:pt x="514" y="1919"/>
                </a:lnTo>
                <a:lnTo>
                  <a:pt x="574" y="1950"/>
                </a:lnTo>
                <a:lnTo>
                  <a:pt x="635" y="1978"/>
                </a:lnTo>
                <a:lnTo>
                  <a:pt x="698" y="2002"/>
                </a:lnTo>
                <a:lnTo>
                  <a:pt x="762" y="2022"/>
                </a:lnTo>
                <a:lnTo>
                  <a:pt x="828" y="2037"/>
                </a:lnTo>
                <a:lnTo>
                  <a:pt x="894" y="2048"/>
                </a:lnTo>
                <a:lnTo>
                  <a:pt x="961" y="2054"/>
                </a:lnTo>
                <a:lnTo>
                  <a:pt x="1028" y="2057"/>
                </a:lnTo>
                <a:lnTo>
                  <a:pt x="1028" y="2057"/>
                </a:lnTo>
                <a:lnTo>
                  <a:pt x="1095" y="2054"/>
                </a:lnTo>
                <a:lnTo>
                  <a:pt x="1162" y="2048"/>
                </a:lnTo>
                <a:lnTo>
                  <a:pt x="1229" y="2037"/>
                </a:lnTo>
                <a:lnTo>
                  <a:pt x="1294" y="2022"/>
                </a:lnTo>
                <a:lnTo>
                  <a:pt x="1359" y="2002"/>
                </a:lnTo>
                <a:lnTo>
                  <a:pt x="1422" y="1978"/>
                </a:lnTo>
                <a:lnTo>
                  <a:pt x="1483" y="1950"/>
                </a:lnTo>
                <a:lnTo>
                  <a:pt x="1542" y="1919"/>
                </a:lnTo>
                <a:lnTo>
                  <a:pt x="1599" y="1883"/>
                </a:lnTo>
                <a:lnTo>
                  <a:pt x="1654" y="1844"/>
                </a:lnTo>
                <a:lnTo>
                  <a:pt x="1706" y="1802"/>
                </a:lnTo>
                <a:lnTo>
                  <a:pt x="1755" y="1755"/>
                </a:lnTo>
                <a:lnTo>
                  <a:pt x="1801" y="1706"/>
                </a:lnTo>
                <a:lnTo>
                  <a:pt x="1844" y="1654"/>
                </a:lnTo>
                <a:lnTo>
                  <a:pt x="1883" y="1600"/>
                </a:lnTo>
                <a:lnTo>
                  <a:pt x="1919" y="1542"/>
                </a:lnTo>
                <a:lnTo>
                  <a:pt x="1950" y="1483"/>
                </a:lnTo>
                <a:lnTo>
                  <a:pt x="1978" y="1422"/>
                </a:lnTo>
                <a:lnTo>
                  <a:pt x="2002" y="1359"/>
                </a:lnTo>
                <a:lnTo>
                  <a:pt x="2021" y="1294"/>
                </a:lnTo>
                <a:lnTo>
                  <a:pt x="2036" y="1229"/>
                </a:lnTo>
                <a:lnTo>
                  <a:pt x="2047" y="1162"/>
                </a:lnTo>
                <a:lnTo>
                  <a:pt x="2054" y="1095"/>
                </a:lnTo>
                <a:lnTo>
                  <a:pt x="2056" y="1028"/>
                </a:lnTo>
                <a:lnTo>
                  <a:pt x="2056" y="1028"/>
                </a:lnTo>
                <a:lnTo>
                  <a:pt x="2054" y="961"/>
                </a:lnTo>
                <a:lnTo>
                  <a:pt x="2047" y="894"/>
                </a:lnTo>
                <a:lnTo>
                  <a:pt x="2036" y="827"/>
                </a:lnTo>
                <a:lnTo>
                  <a:pt x="2021" y="762"/>
                </a:lnTo>
                <a:lnTo>
                  <a:pt x="2002" y="697"/>
                </a:lnTo>
                <a:lnTo>
                  <a:pt x="1978" y="635"/>
                </a:lnTo>
                <a:lnTo>
                  <a:pt x="1950" y="573"/>
                </a:lnTo>
                <a:lnTo>
                  <a:pt x="1919" y="514"/>
                </a:lnTo>
                <a:lnTo>
                  <a:pt x="1883" y="457"/>
                </a:lnTo>
                <a:lnTo>
                  <a:pt x="1844" y="402"/>
                </a:lnTo>
                <a:lnTo>
                  <a:pt x="1801" y="350"/>
                </a:lnTo>
                <a:lnTo>
                  <a:pt x="1755" y="301"/>
                </a:lnTo>
                <a:lnTo>
                  <a:pt x="1706" y="255"/>
                </a:lnTo>
                <a:lnTo>
                  <a:pt x="1654" y="212"/>
                </a:lnTo>
                <a:lnTo>
                  <a:pt x="1599" y="173"/>
                </a:lnTo>
                <a:lnTo>
                  <a:pt x="1542" y="137"/>
                </a:lnTo>
                <a:lnTo>
                  <a:pt x="1483" y="105"/>
                </a:lnTo>
                <a:lnTo>
                  <a:pt x="1422" y="78"/>
                </a:lnTo>
                <a:lnTo>
                  <a:pt x="1359" y="54"/>
                </a:lnTo>
                <a:lnTo>
                  <a:pt x="1294" y="35"/>
                </a:lnTo>
                <a:lnTo>
                  <a:pt x="1229" y="19"/>
                </a:lnTo>
                <a:lnTo>
                  <a:pt x="1162" y="8"/>
                </a:lnTo>
                <a:lnTo>
                  <a:pt x="1095" y="2"/>
                </a:lnTo>
                <a:lnTo>
                  <a:pt x="1028" y="0"/>
                </a:lnTo>
                <a:lnTo>
                  <a:pt x="1028" y="0"/>
                </a:lnTo>
                <a:lnTo>
                  <a:pt x="961" y="2"/>
                </a:lnTo>
                <a:lnTo>
                  <a:pt x="894" y="8"/>
                </a:lnTo>
                <a:lnTo>
                  <a:pt x="828" y="19"/>
                </a:lnTo>
                <a:lnTo>
                  <a:pt x="762" y="35"/>
                </a:lnTo>
                <a:lnTo>
                  <a:pt x="698" y="54"/>
                </a:lnTo>
                <a:lnTo>
                  <a:pt x="635" y="78"/>
                </a:lnTo>
                <a:lnTo>
                  <a:pt x="574" y="105"/>
                </a:lnTo>
                <a:lnTo>
                  <a:pt x="514" y="137"/>
                </a:lnTo>
                <a:lnTo>
                  <a:pt x="457" y="173"/>
                </a:lnTo>
                <a:lnTo>
                  <a:pt x="402" y="212"/>
                </a:lnTo>
                <a:lnTo>
                  <a:pt x="350" y="255"/>
                </a:lnTo>
                <a:lnTo>
                  <a:pt x="301" y="301"/>
                </a:lnTo>
                <a:lnTo>
                  <a:pt x="255" y="350"/>
                </a:lnTo>
                <a:lnTo>
                  <a:pt x="213" y="402"/>
                </a:lnTo>
                <a:lnTo>
                  <a:pt x="173" y="457"/>
                </a:lnTo>
                <a:lnTo>
                  <a:pt x="138" y="514"/>
                </a:lnTo>
                <a:lnTo>
                  <a:pt x="106" y="573"/>
                </a:lnTo>
                <a:lnTo>
                  <a:pt x="78" y="635"/>
                </a:lnTo>
                <a:lnTo>
                  <a:pt x="55" y="697"/>
                </a:lnTo>
                <a:lnTo>
                  <a:pt x="35" y="762"/>
                </a:lnTo>
                <a:lnTo>
                  <a:pt x="20" y="827"/>
                </a:lnTo>
                <a:lnTo>
                  <a:pt x="9" y="894"/>
                </a:lnTo>
                <a:lnTo>
                  <a:pt x="2" y="961"/>
                </a:lnTo>
                <a:lnTo>
                  <a:pt x="0" y="1028"/>
                </a:lnTo>
                <a:close/>
              </a:path>
            </a:pathLst>
          </a:custGeom>
          <a:noFill/>
          <a:ln w="63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1059">
            <a:extLst>
              <a:ext uri="{FF2B5EF4-FFF2-40B4-BE49-F238E27FC236}">
                <a16:creationId xmlns:a16="http://schemas.microsoft.com/office/drawing/2014/main" id="{15C977BF-8F26-4390-AC5D-0F37F77DE929}"/>
              </a:ext>
            </a:extLst>
          </p:cNvPr>
          <p:cNvSpPr>
            <a:spLocks noChangeArrowheads="1"/>
          </p:cNvSpPr>
          <p:nvPr/>
        </p:nvSpPr>
        <p:spPr bwMode="auto">
          <a:xfrm>
            <a:off x="7793038" y="2762250"/>
            <a:ext cx="3263900" cy="3265488"/>
          </a:xfrm>
          <a:prstGeom prst="rect">
            <a:avLst/>
          </a:prstGeom>
          <a:noFill/>
          <a:ln w="6350"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8" name="TextBox 1007">
            <a:extLst>
              <a:ext uri="{FF2B5EF4-FFF2-40B4-BE49-F238E27FC236}">
                <a16:creationId xmlns:a16="http://schemas.microsoft.com/office/drawing/2014/main" id="{9CD386B6-96B5-4F86-9992-2EF08DD56A46}"/>
              </a:ext>
            </a:extLst>
          </p:cNvPr>
          <p:cNvSpPr txBox="1"/>
          <p:nvPr/>
        </p:nvSpPr>
        <p:spPr>
          <a:xfrm>
            <a:off x="505837" y="2392918"/>
            <a:ext cx="5852099" cy="4370427"/>
          </a:xfrm>
          <a:prstGeom prst="rect">
            <a:avLst/>
          </a:prstGeom>
          <a:noFill/>
        </p:spPr>
        <p:txBody>
          <a:bodyPr wrap="square" rtlCol="0">
            <a:spAutoFit/>
          </a:bodyPr>
          <a:lstStyle/>
          <a:p>
            <a:r>
              <a:rPr lang="en-US" sz="2000" dirty="0"/>
              <a:t>So lets throw darts..</a:t>
            </a:r>
          </a:p>
          <a:p>
            <a:endParaRPr lang="en-US" sz="2000" dirty="0"/>
          </a:p>
          <a:p>
            <a:r>
              <a:rPr lang="en-US" sz="2000" dirty="0"/>
              <a:t>I threw 1,000 darts, and 764 landed in the circle.</a:t>
            </a:r>
          </a:p>
          <a:p>
            <a:endParaRPr lang="en-US" sz="2000" dirty="0"/>
          </a:p>
          <a:p>
            <a:r>
              <a:rPr lang="en-US" sz="2000" dirty="0"/>
              <a:t>The area of the square is 16</a:t>
            </a:r>
          </a:p>
          <a:p>
            <a:endParaRPr lang="en-US" sz="2000" dirty="0"/>
          </a:p>
          <a:p>
            <a:r>
              <a:rPr lang="en-US" sz="2000" dirty="0"/>
              <a:t>So my estimate for the area of a circle is </a:t>
            </a:r>
          </a:p>
          <a:p>
            <a:endParaRPr lang="en-US" sz="2000" dirty="0"/>
          </a:p>
          <a:p>
            <a:r>
              <a:rPr lang="en-US" sz="2000" dirty="0"/>
              <a:t>16 * (764/1000) = 12.224</a:t>
            </a:r>
          </a:p>
          <a:p>
            <a:endParaRPr lang="en-US" sz="2000" dirty="0"/>
          </a:p>
          <a:p>
            <a:r>
              <a:rPr lang="en-US" sz="2000" dirty="0"/>
              <a:t>This is a good, but not great estimate.</a:t>
            </a:r>
          </a:p>
          <a:p>
            <a:endParaRPr lang="en-US" sz="2000" dirty="0"/>
          </a:p>
          <a:p>
            <a:r>
              <a:rPr lang="en-US" sz="2000" dirty="0"/>
              <a:t>Lets try it with more darts…</a:t>
            </a:r>
            <a:endParaRPr lang="en-US" dirty="0"/>
          </a:p>
          <a:p>
            <a:endParaRPr lang="en-US" dirty="0"/>
          </a:p>
        </p:txBody>
      </p:sp>
    </p:spTree>
    <p:extLst>
      <p:ext uri="{BB962C8B-B14F-4D97-AF65-F5344CB8AC3E}">
        <p14:creationId xmlns:p14="http://schemas.microsoft.com/office/powerpoint/2010/main" val="3574651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406">
            <a:extLst>
              <a:ext uri="{FF2B5EF4-FFF2-40B4-BE49-F238E27FC236}">
                <a16:creationId xmlns:a16="http://schemas.microsoft.com/office/drawing/2014/main" id="{00CF0060-70C0-4A08-8675-D97E5B6D8FA6}"/>
              </a:ext>
            </a:extLst>
          </p:cNvPr>
          <p:cNvGrpSpPr>
            <a:grpSpLocks/>
          </p:cNvGrpSpPr>
          <p:nvPr/>
        </p:nvGrpSpPr>
        <p:grpSpPr bwMode="auto">
          <a:xfrm>
            <a:off x="7807326" y="2806700"/>
            <a:ext cx="3194050" cy="3175000"/>
            <a:chOff x="4918" y="1768"/>
            <a:chExt cx="2012" cy="2000"/>
          </a:xfrm>
        </p:grpSpPr>
        <p:sp>
          <p:nvSpPr>
            <p:cNvPr id="665" name="Oval 206">
              <a:extLst>
                <a:ext uri="{FF2B5EF4-FFF2-40B4-BE49-F238E27FC236}">
                  <a16:creationId xmlns:a16="http://schemas.microsoft.com/office/drawing/2014/main" id="{47823CDF-626C-4873-8281-B355D8863557}"/>
                </a:ext>
              </a:extLst>
            </p:cNvPr>
            <p:cNvSpPr>
              <a:spLocks noChangeArrowheads="1"/>
            </p:cNvSpPr>
            <p:nvPr/>
          </p:nvSpPr>
          <p:spPr bwMode="auto">
            <a:xfrm>
              <a:off x="5878" y="359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6" name="Oval 207">
              <a:extLst>
                <a:ext uri="{FF2B5EF4-FFF2-40B4-BE49-F238E27FC236}">
                  <a16:creationId xmlns:a16="http://schemas.microsoft.com/office/drawing/2014/main" id="{7D74A5F2-C036-478D-BCAB-0A4FDE974AF6}"/>
                </a:ext>
              </a:extLst>
            </p:cNvPr>
            <p:cNvSpPr>
              <a:spLocks noChangeArrowheads="1"/>
            </p:cNvSpPr>
            <p:nvPr/>
          </p:nvSpPr>
          <p:spPr bwMode="auto">
            <a:xfrm>
              <a:off x="6705" y="270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7" name="Oval 208">
              <a:extLst>
                <a:ext uri="{FF2B5EF4-FFF2-40B4-BE49-F238E27FC236}">
                  <a16:creationId xmlns:a16="http://schemas.microsoft.com/office/drawing/2014/main" id="{5D934F8C-83F7-4902-BE93-45804BD8E3D1}"/>
                </a:ext>
              </a:extLst>
            </p:cNvPr>
            <p:cNvSpPr>
              <a:spLocks noChangeArrowheads="1"/>
            </p:cNvSpPr>
            <p:nvPr/>
          </p:nvSpPr>
          <p:spPr bwMode="auto">
            <a:xfrm>
              <a:off x="5598" y="291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8" name="Oval 209">
              <a:extLst>
                <a:ext uri="{FF2B5EF4-FFF2-40B4-BE49-F238E27FC236}">
                  <a16:creationId xmlns:a16="http://schemas.microsoft.com/office/drawing/2014/main" id="{596647AC-12C1-44C2-B5C8-FC0DACA464CA}"/>
                </a:ext>
              </a:extLst>
            </p:cNvPr>
            <p:cNvSpPr>
              <a:spLocks noChangeArrowheads="1"/>
            </p:cNvSpPr>
            <p:nvPr/>
          </p:nvSpPr>
          <p:spPr bwMode="auto">
            <a:xfrm>
              <a:off x="5585" y="361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9" name="Oval 210">
              <a:extLst>
                <a:ext uri="{FF2B5EF4-FFF2-40B4-BE49-F238E27FC236}">
                  <a16:creationId xmlns:a16="http://schemas.microsoft.com/office/drawing/2014/main" id="{FB0F3B97-19F6-400A-AA77-DDD5276744AD}"/>
                </a:ext>
              </a:extLst>
            </p:cNvPr>
            <p:cNvSpPr>
              <a:spLocks noChangeArrowheads="1"/>
            </p:cNvSpPr>
            <p:nvPr/>
          </p:nvSpPr>
          <p:spPr bwMode="auto">
            <a:xfrm>
              <a:off x="6125" y="215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0" name="Oval 211">
              <a:extLst>
                <a:ext uri="{FF2B5EF4-FFF2-40B4-BE49-F238E27FC236}">
                  <a16:creationId xmlns:a16="http://schemas.microsoft.com/office/drawing/2014/main" id="{6C786DD8-3B2D-4FE4-8B8D-4C0A84447B33}"/>
                </a:ext>
              </a:extLst>
            </p:cNvPr>
            <p:cNvSpPr>
              <a:spLocks noChangeArrowheads="1"/>
            </p:cNvSpPr>
            <p:nvPr/>
          </p:nvSpPr>
          <p:spPr bwMode="auto">
            <a:xfrm>
              <a:off x="5290" y="21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1" name="Oval 212">
              <a:extLst>
                <a:ext uri="{FF2B5EF4-FFF2-40B4-BE49-F238E27FC236}">
                  <a16:creationId xmlns:a16="http://schemas.microsoft.com/office/drawing/2014/main" id="{3D9C0E83-0BCC-456D-BB17-A048B44BA8DC}"/>
                </a:ext>
              </a:extLst>
            </p:cNvPr>
            <p:cNvSpPr>
              <a:spLocks noChangeArrowheads="1"/>
            </p:cNvSpPr>
            <p:nvPr/>
          </p:nvSpPr>
          <p:spPr bwMode="auto">
            <a:xfrm>
              <a:off x="6306" y="328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2" name="Oval 213">
              <a:extLst>
                <a:ext uri="{FF2B5EF4-FFF2-40B4-BE49-F238E27FC236}">
                  <a16:creationId xmlns:a16="http://schemas.microsoft.com/office/drawing/2014/main" id="{1EC84984-4BDA-4052-909A-4E8A454D6580}"/>
                </a:ext>
              </a:extLst>
            </p:cNvPr>
            <p:cNvSpPr>
              <a:spLocks noChangeArrowheads="1"/>
            </p:cNvSpPr>
            <p:nvPr/>
          </p:nvSpPr>
          <p:spPr bwMode="auto">
            <a:xfrm>
              <a:off x="6446" y="35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3" name="Oval 214">
              <a:extLst>
                <a:ext uri="{FF2B5EF4-FFF2-40B4-BE49-F238E27FC236}">
                  <a16:creationId xmlns:a16="http://schemas.microsoft.com/office/drawing/2014/main" id="{1C9BEA4E-231D-4C5C-AE37-9F2AA33E7045}"/>
                </a:ext>
              </a:extLst>
            </p:cNvPr>
            <p:cNvSpPr>
              <a:spLocks noChangeArrowheads="1"/>
            </p:cNvSpPr>
            <p:nvPr/>
          </p:nvSpPr>
          <p:spPr bwMode="auto">
            <a:xfrm>
              <a:off x="5913" y="339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4" name="Oval 215">
              <a:extLst>
                <a:ext uri="{FF2B5EF4-FFF2-40B4-BE49-F238E27FC236}">
                  <a16:creationId xmlns:a16="http://schemas.microsoft.com/office/drawing/2014/main" id="{2C61E47D-0F1E-4BA2-BF70-0F00AF939915}"/>
                </a:ext>
              </a:extLst>
            </p:cNvPr>
            <p:cNvSpPr>
              <a:spLocks noChangeArrowheads="1"/>
            </p:cNvSpPr>
            <p:nvPr/>
          </p:nvSpPr>
          <p:spPr bwMode="auto">
            <a:xfrm>
              <a:off x="6635" y="242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5" name="Oval 216">
              <a:extLst>
                <a:ext uri="{FF2B5EF4-FFF2-40B4-BE49-F238E27FC236}">
                  <a16:creationId xmlns:a16="http://schemas.microsoft.com/office/drawing/2014/main" id="{05B1858C-5C59-466D-95CF-186DD90B772F}"/>
                </a:ext>
              </a:extLst>
            </p:cNvPr>
            <p:cNvSpPr>
              <a:spLocks noChangeArrowheads="1"/>
            </p:cNvSpPr>
            <p:nvPr/>
          </p:nvSpPr>
          <p:spPr bwMode="auto">
            <a:xfrm>
              <a:off x="6093" y="262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6" name="Oval 217">
              <a:extLst>
                <a:ext uri="{FF2B5EF4-FFF2-40B4-BE49-F238E27FC236}">
                  <a16:creationId xmlns:a16="http://schemas.microsoft.com/office/drawing/2014/main" id="{F269BAB5-B99F-4EC9-B73B-F132F97719A4}"/>
                </a:ext>
              </a:extLst>
            </p:cNvPr>
            <p:cNvSpPr>
              <a:spLocks noChangeArrowheads="1"/>
            </p:cNvSpPr>
            <p:nvPr/>
          </p:nvSpPr>
          <p:spPr bwMode="auto">
            <a:xfrm>
              <a:off x="5649" y="3212"/>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7" name="Oval 218">
              <a:extLst>
                <a:ext uri="{FF2B5EF4-FFF2-40B4-BE49-F238E27FC236}">
                  <a16:creationId xmlns:a16="http://schemas.microsoft.com/office/drawing/2014/main" id="{B1C953C6-75A2-42E7-BEBB-AA76AE8504D2}"/>
                </a:ext>
              </a:extLst>
            </p:cNvPr>
            <p:cNvSpPr>
              <a:spLocks noChangeArrowheads="1"/>
            </p:cNvSpPr>
            <p:nvPr/>
          </p:nvSpPr>
          <p:spPr bwMode="auto">
            <a:xfrm>
              <a:off x="5642" y="3516"/>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8" name="Oval 219">
              <a:extLst>
                <a:ext uri="{FF2B5EF4-FFF2-40B4-BE49-F238E27FC236}">
                  <a16:creationId xmlns:a16="http://schemas.microsoft.com/office/drawing/2014/main" id="{6649BF2E-70C1-4BDE-91B6-01CC64392D78}"/>
                </a:ext>
              </a:extLst>
            </p:cNvPr>
            <p:cNvSpPr>
              <a:spLocks noChangeArrowheads="1"/>
            </p:cNvSpPr>
            <p:nvPr/>
          </p:nvSpPr>
          <p:spPr bwMode="auto">
            <a:xfrm>
              <a:off x="5643" y="308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9" name="Oval 220">
              <a:extLst>
                <a:ext uri="{FF2B5EF4-FFF2-40B4-BE49-F238E27FC236}">
                  <a16:creationId xmlns:a16="http://schemas.microsoft.com/office/drawing/2014/main" id="{F463061A-447F-4780-8884-8B52ED42EA29}"/>
                </a:ext>
              </a:extLst>
            </p:cNvPr>
            <p:cNvSpPr>
              <a:spLocks noChangeArrowheads="1"/>
            </p:cNvSpPr>
            <p:nvPr/>
          </p:nvSpPr>
          <p:spPr bwMode="auto">
            <a:xfrm>
              <a:off x="5492" y="185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0" name="Oval 221">
              <a:extLst>
                <a:ext uri="{FF2B5EF4-FFF2-40B4-BE49-F238E27FC236}">
                  <a16:creationId xmlns:a16="http://schemas.microsoft.com/office/drawing/2014/main" id="{248A5F20-51A4-444E-85C5-C0548EF65150}"/>
                </a:ext>
              </a:extLst>
            </p:cNvPr>
            <p:cNvSpPr>
              <a:spLocks noChangeArrowheads="1"/>
            </p:cNvSpPr>
            <p:nvPr/>
          </p:nvSpPr>
          <p:spPr bwMode="auto">
            <a:xfrm>
              <a:off x="5328" y="283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1" name="Oval 222">
              <a:extLst>
                <a:ext uri="{FF2B5EF4-FFF2-40B4-BE49-F238E27FC236}">
                  <a16:creationId xmlns:a16="http://schemas.microsoft.com/office/drawing/2014/main" id="{408652FE-FB8A-4C35-BD30-BD6C236BAC5A}"/>
                </a:ext>
              </a:extLst>
            </p:cNvPr>
            <p:cNvSpPr>
              <a:spLocks noChangeArrowheads="1"/>
            </p:cNvSpPr>
            <p:nvPr/>
          </p:nvSpPr>
          <p:spPr bwMode="auto">
            <a:xfrm>
              <a:off x="5725" y="320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2" name="Oval 223">
              <a:extLst>
                <a:ext uri="{FF2B5EF4-FFF2-40B4-BE49-F238E27FC236}">
                  <a16:creationId xmlns:a16="http://schemas.microsoft.com/office/drawing/2014/main" id="{318B767B-BA12-427C-A103-CCFABF15A41B}"/>
                </a:ext>
              </a:extLst>
            </p:cNvPr>
            <p:cNvSpPr>
              <a:spLocks noChangeArrowheads="1"/>
            </p:cNvSpPr>
            <p:nvPr/>
          </p:nvSpPr>
          <p:spPr bwMode="auto">
            <a:xfrm>
              <a:off x="5096" y="271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3" name="Oval 224">
              <a:extLst>
                <a:ext uri="{FF2B5EF4-FFF2-40B4-BE49-F238E27FC236}">
                  <a16:creationId xmlns:a16="http://schemas.microsoft.com/office/drawing/2014/main" id="{896D9A04-8D5B-4DFD-8103-6F74E4FC88EA}"/>
                </a:ext>
              </a:extLst>
            </p:cNvPr>
            <p:cNvSpPr>
              <a:spLocks noChangeArrowheads="1"/>
            </p:cNvSpPr>
            <p:nvPr/>
          </p:nvSpPr>
          <p:spPr bwMode="auto">
            <a:xfrm>
              <a:off x="6228" y="330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4" name="Oval 225">
              <a:extLst>
                <a:ext uri="{FF2B5EF4-FFF2-40B4-BE49-F238E27FC236}">
                  <a16:creationId xmlns:a16="http://schemas.microsoft.com/office/drawing/2014/main" id="{F8BE09ED-9699-43E1-85FB-48C0172C0D38}"/>
                </a:ext>
              </a:extLst>
            </p:cNvPr>
            <p:cNvSpPr>
              <a:spLocks noChangeArrowheads="1"/>
            </p:cNvSpPr>
            <p:nvPr/>
          </p:nvSpPr>
          <p:spPr bwMode="auto">
            <a:xfrm>
              <a:off x="5725" y="303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5" name="Oval 226">
              <a:extLst>
                <a:ext uri="{FF2B5EF4-FFF2-40B4-BE49-F238E27FC236}">
                  <a16:creationId xmlns:a16="http://schemas.microsoft.com/office/drawing/2014/main" id="{CEA09024-1DE0-4204-B89A-6D66ACC22C55}"/>
                </a:ext>
              </a:extLst>
            </p:cNvPr>
            <p:cNvSpPr>
              <a:spLocks noChangeArrowheads="1"/>
            </p:cNvSpPr>
            <p:nvPr/>
          </p:nvSpPr>
          <p:spPr bwMode="auto">
            <a:xfrm>
              <a:off x="6665" y="319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6" name="Oval 227">
              <a:extLst>
                <a:ext uri="{FF2B5EF4-FFF2-40B4-BE49-F238E27FC236}">
                  <a16:creationId xmlns:a16="http://schemas.microsoft.com/office/drawing/2014/main" id="{73CD9F9E-915A-46EA-BF86-0D73E7EA0D0D}"/>
                </a:ext>
              </a:extLst>
            </p:cNvPr>
            <p:cNvSpPr>
              <a:spLocks noChangeArrowheads="1"/>
            </p:cNvSpPr>
            <p:nvPr/>
          </p:nvSpPr>
          <p:spPr bwMode="auto">
            <a:xfrm>
              <a:off x="5138" y="275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7" name="Oval 228">
              <a:extLst>
                <a:ext uri="{FF2B5EF4-FFF2-40B4-BE49-F238E27FC236}">
                  <a16:creationId xmlns:a16="http://schemas.microsoft.com/office/drawing/2014/main" id="{A78E10E8-AD06-4C59-B972-442D9215DD8C}"/>
                </a:ext>
              </a:extLst>
            </p:cNvPr>
            <p:cNvSpPr>
              <a:spLocks noChangeArrowheads="1"/>
            </p:cNvSpPr>
            <p:nvPr/>
          </p:nvSpPr>
          <p:spPr bwMode="auto">
            <a:xfrm>
              <a:off x="5661" y="352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8" name="Oval 229">
              <a:extLst>
                <a:ext uri="{FF2B5EF4-FFF2-40B4-BE49-F238E27FC236}">
                  <a16:creationId xmlns:a16="http://schemas.microsoft.com/office/drawing/2014/main" id="{ED9230DD-0308-4031-AF54-E3F426AB750E}"/>
                </a:ext>
              </a:extLst>
            </p:cNvPr>
            <p:cNvSpPr>
              <a:spLocks noChangeArrowheads="1"/>
            </p:cNvSpPr>
            <p:nvPr/>
          </p:nvSpPr>
          <p:spPr bwMode="auto">
            <a:xfrm>
              <a:off x="6860" y="298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9" name="Oval 230">
              <a:extLst>
                <a:ext uri="{FF2B5EF4-FFF2-40B4-BE49-F238E27FC236}">
                  <a16:creationId xmlns:a16="http://schemas.microsoft.com/office/drawing/2014/main" id="{3028EF41-BA5E-4474-8536-922155ECD519}"/>
                </a:ext>
              </a:extLst>
            </p:cNvPr>
            <p:cNvSpPr>
              <a:spLocks noChangeArrowheads="1"/>
            </p:cNvSpPr>
            <p:nvPr/>
          </p:nvSpPr>
          <p:spPr bwMode="auto">
            <a:xfrm>
              <a:off x="5741" y="259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0" name="Oval 231">
              <a:extLst>
                <a:ext uri="{FF2B5EF4-FFF2-40B4-BE49-F238E27FC236}">
                  <a16:creationId xmlns:a16="http://schemas.microsoft.com/office/drawing/2014/main" id="{F246CB37-8EB1-4683-A4DA-D0F3C9ED2907}"/>
                </a:ext>
              </a:extLst>
            </p:cNvPr>
            <p:cNvSpPr>
              <a:spLocks noChangeArrowheads="1"/>
            </p:cNvSpPr>
            <p:nvPr/>
          </p:nvSpPr>
          <p:spPr bwMode="auto">
            <a:xfrm>
              <a:off x="5037" y="312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1" name="Oval 232">
              <a:extLst>
                <a:ext uri="{FF2B5EF4-FFF2-40B4-BE49-F238E27FC236}">
                  <a16:creationId xmlns:a16="http://schemas.microsoft.com/office/drawing/2014/main" id="{4714D226-40A3-4EE3-9FB6-0D2F084068AC}"/>
                </a:ext>
              </a:extLst>
            </p:cNvPr>
            <p:cNvSpPr>
              <a:spLocks noChangeArrowheads="1"/>
            </p:cNvSpPr>
            <p:nvPr/>
          </p:nvSpPr>
          <p:spPr bwMode="auto">
            <a:xfrm>
              <a:off x="6397" y="204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2" name="Oval 233">
              <a:extLst>
                <a:ext uri="{FF2B5EF4-FFF2-40B4-BE49-F238E27FC236}">
                  <a16:creationId xmlns:a16="http://schemas.microsoft.com/office/drawing/2014/main" id="{4BA24B99-7BB5-4FB8-93F9-5C6DA61957BE}"/>
                </a:ext>
              </a:extLst>
            </p:cNvPr>
            <p:cNvSpPr>
              <a:spLocks noChangeArrowheads="1"/>
            </p:cNvSpPr>
            <p:nvPr/>
          </p:nvSpPr>
          <p:spPr bwMode="auto">
            <a:xfrm>
              <a:off x="6184" y="21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3" name="Oval 234">
              <a:extLst>
                <a:ext uri="{FF2B5EF4-FFF2-40B4-BE49-F238E27FC236}">
                  <a16:creationId xmlns:a16="http://schemas.microsoft.com/office/drawing/2014/main" id="{82157AF2-FCA7-4231-8F0F-E51C51EF555E}"/>
                </a:ext>
              </a:extLst>
            </p:cNvPr>
            <p:cNvSpPr>
              <a:spLocks noChangeArrowheads="1"/>
            </p:cNvSpPr>
            <p:nvPr/>
          </p:nvSpPr>
          <p:spPr bwMode="auto">
            <a:xfrm>
              <a:off x="5584" y="206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4" name="Oval 235">
              <a:extLst>
                <a:ext uri="{FF2B5EF4-FFF2-40B4-BE49-F238E27FC236}">
                  <a16:creationId xmlns:a16="http://schemas.microsoft.com/office/drawing/2014/main" id="{7A38D838-FEFF-4E48-84E3-6C9C81E1656D}"/>
                </a:ext>
              </a:extLst>
            </p:cNvPr>
            <p:cNvSpPr>
              <a:spLocks noChangeArrowheads="1"/>
            </p:cNvSpPr>
            <p:nvPr/>
          </p:nvSpPr>
          <p:spPr bwMode="auto">
            <a:xfrm>
              <a:off x="5617" y="247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5" name="Oval 236">
              <a:extLst>
                <a:ext uri="{FF2B5EF4-FFF2-40B4-BE49-F238E27FC236}">
                  <a16:creationId xmlns:a16="http://schemas.microsoft.com/office/drawing/2014/main" id="{67767DAD-7133-4280-9FD2-18160E3DC59E}"/>
                </a:ext>
              </a:extLst>
            </p:cNvPr>
            <p:cNvSpPr>
              <a:spLocks noChangeArrowheads="1"/>
            </p:cNvSpPr>
            <p:nvPr/>
          </p:nvSpPr>
          <p:spPr bwMode="auto">
            <a:xfrm>
              <a:off x="6097" y="277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6" name="Oval 237">
              <a:extLst>
                <a:ext uri="{FF2B5EF4-FFF2-40B4-BE49-F238E27FC236}">
                  <a16:creationId xmlns:a16="http://schemas.microsoft.com/office/drawing/2014/main" id="{2CF1366C-00E1-413E-B321-B1EE4EC102CC}"/>
                </a:ext>
              </a:extLst>
            </p:cNvPr>
            <p:cNvSpPr>
              <a:spLocks noChangeArrowheads="1"/>
            </p:cNvSpPr>
            <p:nvPr/>
          </p:nvSpPr>
          <p:spPr bwMode="auto">
            <a:xfrm>
              <a:off x="4932" y="267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7" name="Oval 238">
              <a:extLst>
                <a:ext uri="{FF2B5EF4-FFF2-40B4-BE49-F238E27FC236}">
                  <a16:creationId xmlns:a16="http://schemas.microsoft.com/office/drawing/2014/main" id="{3FCEB25E-016D-4F79-931E-5CE5391DF02F}"/>
                </a:ext>
              </a:extLst>
            </p:cNvPr>
            <p:cNvSpPr>
              <a:spLocks noChangeArrowheads="1"/>
            </p:cNvSpPr>
            <p:nvPr/>
          </p:nvSpPr>
          <p:spPr bwMode="auto">
            <a:xfrm>
              <a:off x="6310" y="350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8" name="Oval 239">
              <a:extLst>
                <a:ext uri="{FF2B5EF4-FFF2-40B4-BE49-F238E27FC236}">
                  <a16:creationId xmlns:a16="http://schemas.microsoft.com/office/drawing/2014/main" id="{1CCDDFA1-FF0E-4312-8681-8AFA7CBE6EB4}"/>
                </a:ext>
              </a:extLst>
            </p:cNvPr>
            <p:cNvSpPr>
              <a:spLocks noChangeArrowheads="1"/>
            </p:cNvSpPr>
            <p:nvPr/>
          </p:nvSpPr>
          <p:spPr bwMode="auto">
            <a:xfrm>
              <a:off x="5859" y="2527"/>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9" name="Oval 240">
              <a:extLst>
                <a:ext uri="{FF2B5EF4-FFF2-40B4-BE49-F238E27FC236}">
                  <a16:creationId xmlns:a16="http://schemas.microsoft.com/office/drawing/2014/main" id="{462B5847-5011-4D13-93C6-B12FDAB13D41}"/>
                </a:ext>
              </a:extLst>
            </p:cNvPr>
            <p:cNvSpPr>
              <a:spLocks noChangeArrowheads="1"/>
            </p:cNvSpPr>
            <p:nvPr/>
          </p:nvSpPr>
          <p:spPr bwMode="auto">
            <a:xfrm>
              <a:off x="5759" y="316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0" name="Oval 241">
              <a:extLst>
                <a:ext uri="{FF2B5EF4-FFF2-40B4-BE49-F238E27FC236}">
                  <a16:creationId xmlns:a16="http://schemas.microsoft.com/office/drawing/2014/main" id="{161B08B1-7CBE-414E-BB09-0662C48C309D}"/>
                </a:ext>
              </a:extLst>
            </p:cNvPr>
            <p:cNvSpPr>
              <a:spLocks noChangeArrowheads="1"/>
            </p:cNvSpPr>
            <p:nvPr/>
          </p:nvSpPr>
          <p:spPr bwMode="auto">
            <a:xfrm>
              <a:off x="5556" y="323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1" name="Oval 242">
              <a:extLst>
                <a:ext uri="{FF2B5EF4-FFF2-40B4-BE49-F238E27FC236}">
                  <a16:creationId xmlns:a16="http://schemas.microsoft.com/office/drawing/2014/main" id="{F180E1E2-9AC6-405A-8C77-E22D7D28D270}"/>
                </a:ext>
              </a:extLst>
            </p:cNvPr>
            <p:cNvSpPr>
              <a:spLocks noChangeArrowheads="1"/>
            </p:cNvSpPr>
            <p:nvPr/>
          </p:nvSpPr>
          <p:spPr bwMode="auto">
            <a:xfrm>
              <a:off x="6424" y="260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2" name="Oval 243">
              <a:extLst>
                <a:ext uri="{FF2B5EF4-FFF2-40B4-BE49-F238E27FC236}">
                  <a16:creationId xmlns:a16="http://schemas.microsoft.com/office/drawing/2014/main" id="{FFE489D7-8F10-412A-9F26-EE5ADB202069}"/>
                </a:ext>
              </a:extLst>
            </p:cNvPr>
            <p:cNvSpPr>
              <a:spLocks noChangeArrowheads="1"/>
            </p:cNvSpPr>
            <p:nvPr/>
          </p:nvSpPr>
          <p:spPr bwMode="auto">
            <a:xfrm>
              <a:off x="5452" y="271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3" name="Oval 244">
              <a:extLst>
                <a:ext uri="{FF2B5EF4-FFF2-40B4-BE49-F238E27FC236}">
                  <a16:creationId xmlns:a16="http://schemas.microsoft.com/office/drawing/2014/main" id="{54DDBDC1-B24E-4726-B442-E6EA940F475D}"/>
                </a:ext>
              </a:extLst>
            </p:cNvPr>
            <p:cNvSpPr>
              <a:spLocks noChangeArrowheads="1"/>
            </p:cNvSpPr>
            <p:nvPr/>
          </p:nvSpPr>
          <p:spPr bwMode="auto">
            <a:xfrm>
              <a:off x="6216" y="283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4" name="Oval 245">
              <a:extLst>
                <a:ext uri="{FF2B5EF4-FFF2-40B4-BE49-F238E27FC236}">
                  <a16:creationId xmlns:a16="http://schemas.microsoft.com/office/drawing/2014/main" id="{5EEA7674-729C-4833-A8C5-8C68F63E8EAE}"/>
                </a:ext>
              </a:extLst>
            </p:cNvPr>
            <p:cNvSpPr>
              <a:spLocks noChangeArrowheads="1"/>
            </p:cNvSpPr>
            <p:nvPr/>
          </p:nvSpPr>
          <p:spPr bwMode="auto">
            <a:xfrm>
              <a:off x="5401" y="317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5" name="Oval 246">
              <a:extLst>
                <a:ext uri="{FF2B5EF4-FFF2-40B4-BE49-F238E27FC236}">
                  <a16:creationId xmlns:a16="http://schemas.microsoft.com/office/drawing/2014/main" id="{433AE3FD-87A3-4C06-B3FB-7037658C3FBE}"/>
                </a:ext>
              </a:extLst>
            </p:cNvPr>
            <p:cNvSpPr>
              <a:spLocks noChangeArrowheads="1"/>
            </p:cNvSpPr>
            <p:nvPr/>
          </p:nvSpPr>
          <p:spPr bwMode="auto">
            <a:xfrm>
              <a:off x="4918" y="284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6" name="Oval 247">
              <a:extLst>
                <a:ext uri="{FF2B5EF4-FFF2-40B4-BE49-F238E27FC236}">
                  <a16:creationId xmlns:a16="http://schemas.microsoft.com/office/drawing/2014/main" id="{47D2D54F-4DDF-4180-AEB9-54E6DD556EB3}"/>
                </a:ext>
              </a:extLst>
            </p:cNvPr>
            <p:cNvSpPr>
              <a:spLocks noChangeArrowheads="1"/>
            </p:cNvSpPr>
            <p:nvPr/>
          </p:nvSpPr>
          <p:spPr bwMode="auto">
            <a:xfrm>
              <a:off x="5506" y="28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7" name="Oval 248">
              <a:extLst>
                <a:ext uri="{FF2B5EF4-FFF2-40B4-BE49-F238E27FC236}">
                  <a16:creationId xmlns:a16="http://schemas.microsoft.com/office/drawing/2014/main" id="{79ADAFF6-066D-4950-8C7D-C08B7966921A}"/>
                </a:ext>
              </a:extLst>
            </p:cNvPr>
            <p:cNvSpPr>
              <a:spLocks noChangeArrowheads="1"/>
            </p:cNvSpPr>
            <p:nvPr/>
          </p:nvSpPr>
          <p:spPr bwMode="auto">
            <a:xfrm>
              <a:off x="6436" y="230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8" name="Oval 249">
              <a:extLst>
                <a:ext uri="{FF2B5EF4-FFF2-40B4-BE49-F238E27FC236}">
                  <a16:creationId xmlns:a16="http://schemas.microsoft.com/office/drawing/2014/main" id="{7C0392C7-5A09-4AC5-9C3A-DA9036BBBC19}"/>
                </a:ext>
              </a:extLst>
            </p:cNvPr>
            <p:cNvSpPr>
              <a:spLocks noChangeArrowheads="1"/>
            </p:cNvSpPr>
            <p:nvPr/>
          </p:nvSpPr>
          <p:spPr bwMode="auto">
            <a:xfrm>
              <a:off x="5641" y="194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9" name="Oval 250">
              <a:extLst>
                <a:ext uri="{FF2B5EF4-FFF2-40B4-BE49-F238E27FC236}">
                  <a16:creationId xmlns:a16="http://schemas.microsoft.com/office/drawing/2014/main" id="{E6F15441-E734-4937-802A-CDBBD64B83E5}"/>
                </a:ext>
              </a:extLst>
            </p:cNvPr>
            <p:cNvSpPr>
              <a:spLocks noChangeArrowheads="1"/>
            </p:cNvSpPr>
            <p:nvPr/>
          </p:nvSpPr>
          <p:spPr bwMode="auto">
            <a:xfrm>
              <a:off x="5922" y="286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0" name="Oval 251">
              <a:extLst>
                <a:ext uri="{FF2B5EF4-FFF2-40B4-BE49-F238E27FC236}">
                  <a16:creationId xmlns:a16="http://schemas.microsoft.com/office/drawing/2014/main" id="{06055A90-3A74-4B14-89E3-1C21A33136B9}"/>
                </a:ext>
              </a:extLst>
            </p:cNvPr>
            <p:cNvSpPr>
              <a:spLocks noChangeArrowheads="1"/>
            </p:cNvSpPr>
            <p:nvPr/>
          </p:nvSpPr>
          <p:spPr bwMode="auto">
            <a:xfrm>
              <a:off x="6425" y="203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1" name="Oval 252">
              <a:extLst>
                <a:ext uri="{FF2B5EF4-FFF2-40B4-BE49-F238E27FC236}">
                  <a16:creationId xmlns:a16="http://schemas.microsoft.com/office/drawing/2014/main" id="{E8D38441-8934-4948-A7E8-D8374F3503FF}"/>
                </a:ext>
              </a:extLst>
            </p:cNvPr>
            <p:cNvSpPr>
              <a:spLocks noChangeArrowheads="1"/>
            </p:cNvSpPr>
            <p:nvPr/>
          </p:nvSpPr>
          <p:spPr bwMode="auto">
            <a:xfrm>
              <a:off x="5667" y="256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2" name="Oval 253">
              <a:extLst>
                <a:ext uri="{FF2B5EF4-FFF2-40B4-BE49-F238E27FC236}">
                  <a16:creationId xmlns:a16="http://schemas.microsoft.com/office/drawing/2014/main" id="{0E315EA6-92D9-4C5B-ADD8-D1BD64D0615D}"/>
                </a:ext>
              </a:extLst>
            </p:cNvPr>
            <p:cNvSpPr>
              <a:spLocks noChangeArrowheads="1"/>
            </p:cNvSpPr>
            <p:nvPr/>
          </p:nvSpPr>
          <p:spPr bwMode="auto">
            <a:xfrm>
              <a:off x="5226" y="332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3" name="Oval 254">
              <a:extLst>
                <a:ext uri="{FF2B5EF4-FFF2-40B4-BE49-F238E27FC236}">
                  <a16:creationId xmlns:a16="http://schemas.microsoft.com/office/drawing/2014/main" id="{D3837E90-5A5D-4FDE-A7A9-FA4EA8D0ADF1}"/>
                </a:ext>
              </a:extLst>
            </p:cNvPr>
            <p:cNvSpPr>
              <a:spLocks noChangeArrowheads="1"/>
            </p:cNvSpPr>
            <p:nvPr/>
          </p:nvSpPr>
          <p:spPr bwMode="auto">
            <a:xfrm>
              <a:off x="6341" y="191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4" name="Oval 255">
              <a:extLst>
                <a:ext uri="{FF2B5EF4-FFF2-40B4-BE49-F238E27FC236}">
                  <a16:creationId xmlns:a16="http://schemas.microsoft.com/office/drawing/2014/main" id="{3C736D19-CC59-48A7-979C-849D24AB7045}"/>
                </a:ext>
              </a:extLst>
            </p:cNvPr>
            <p:cNvSpPr>
              <a:spLocks noChangeArrowheads="1"/>
            </p:cNvSpPr>
            <p:nvPr/>
          </p:nvSpPr>
          <p:spPr bwMode="auto">
            <a:xfrm>
              <a:off x="6042" y="34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5" name="Oval 256">
              <a:extLst>
                <a:ext uri="{FF2B5EF4-FFF2-40B4-BE49-F238E27FC236}">
                  <a16:creationId xmlns:a16="http://schemas.microsoft.com/office/drawing/2014/main" id="{CB01117C-DF4E-459C-9A3B-B650635EED01}"/>
                </a:ext>
              </a:extLst>
            </p:cNvPr>
            <p:cNvSpPr>
              <a:spLocks noChangeArrowheads="1"/>
            </p:cNvSpPr>
            <p:nvPr/>
          </p:nvSpPr>
          <p:spPr bwMode="auto">
            <a:xfrm>
              <a:off x="5579" y="315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6" name="Oval 257">
              <a:extLst>
                <a:ext uri="{FF2B5EF4-FFF2-40B4-BE49-F238E27FC236}">
                  <a16:creationId xmlns:a16="http://schemas.microsoft.com/office/drawing/2014/main" id="{E3496F63-1000-4A3D-807E-BE16DD511617}"/>
                </a:ext>
              </a:extLst>
            </p:cNvPr>
            <p:cNvSpPr>
              <a:spLocks noChangeArrowheads="1"/>
            </p:cNvSpPr>
            <p:nvPr/>
          </p:nvSpPr>
          <p:spPr bwMode="auto">
            <a:xfrm>
              <a:off x="6570" y="210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7" name="Oval 258">
              <a:extLst>
                <a:ext uri="{FF2B5EF4-FFF2-40B4-BE49-F238E27FC236}">
                  <a16:creationId xmlns:a16="http://schemas.microsoft.com/office/drawing/2014/main" id="{24F527C0-EEB1-4301-B3D1-0399A776054E}"/>
                </a:ext>
              </a:extLst>
            </p:cNvPr>
            <p:cNvSpPr>
              <a:spLocks noChangeArrowheads="1"/>
            </p:cNvSpPr>
            <p:nvPr/>
          </p:nvSpPr>
          <p:spPr bwMode="auto">
            <a:xfrm>
              <a:off x="6362" y="230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8" name="Oval 259">
              <a:extLst>
                <a:ext uri="{FF2B5EF4-FFF2-40B4-BE49-F238E27FC236}">
                  <a16:creationId xmlns:a16="http://schemas.microsoft.com/office/drawing/2014/main" id="{F542F373-CC5F-4BD3-91B0-BAD17F5B6CAC}"/>
                </a:ext>
              </a:extLst>
            </p:cNvPr>
            <p:cNvSpPr>
              <a:spLocks noChangeArrowheads="1"/>
            </p:cNvSpPr>
            <p:nvPr/>
          </p:nvSpPr>
          <p:spPr bwMode="auto">
            <a:xfrm>
              <a:off x="6154" y="364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9" name="Oval 260">
              <a:extLst>
                <a:ext uri="{FF2B5EF4-FFF2-40B4-BE49-F238E27FC236}">
                  <a16:creationId xmlns:a16="http://schemas.microsoft.com/office/drawing/2014/main" id="{71399347-DAD3-4278-BA59-7A8F9F21A025}"/>
                </a:ext>
              </a:extLst>
            </p:cNvPr>
            <p:cNvSpPr>
              <a:spLocks noChangeArrowheads="1"/>
            </p:cNvSpPr>
            <p:nvPr/>
          </p:nvSpPr>
          <p:spPr bwMode="auto">
            <a:xfrm>
              <a:off x="5243" y="29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0" name="Oval 261">
              <a:extLst>
                <a:ext uri="{FF2B5EF4-FFF2-40B4-BE49-F238E27FC236}">
                  <a16:creationId xmlns:a16="http://schemas.microsoft.com/office/drawing/2014/main" id="{0473518E-38CA-4893-8856-1C4FC4F13D2A}"/>
                </a:ext>
              </a:extLst>
            </p:cNvPr>
            <p:cNvSpPr>
              <a:spLocks noChangeArrowheads="1"/>
            </p:cNvSpPr>
            <p:nvPr/>
          </p:nvSpPr>
          <p:spPr bwMode="auto">
            <a:xfrm>
              <a:off x="5054" y="318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1" name="Oval 262">
              <a:extLst>
                <a:ext uri="{FF2B5EF4-FFF2-40B4-BE49-F238E27FC236}">
                  <a16:creationId xmlns:a16="http://schemas.microsoft.com/office/drawing/2014/main" id="{D21C77B4-E889-4DC9-BE9D-FEA78CC05F3A}"/>
                </a:ext>
              </a:extLst>
            </p:cNvPr>
            <p:cNvSpPr>
              <a:spLocks noChangeArrowheads="1"/>
            </p:cNvSpPr>
            <p:nvPr/>
          </p:nvSpPr>
          <p:spPr bwMode="auto">
            <a:xfrm>
              <a:off x="5254" y="334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2" name="Oval 263">
              <a:extLst>
                <a:ext uri="{FF2B5EF4-FFF2-40B4-BE49-F238E27FC236}">
                  <a16:creationId xmlns:a16="http://schemas.microsoft.com/office/drawing/2014/main" id="{A4089F48-6FF9-4CD2-8DB0-EC85561B0AB0}"/>
                </a:ext>
              </a:extLst>
            </p:cNvPr>
            <p:cNvSpPr>
              <a:spLocks noChangeArrowheads="1"/>
            </p:cNvSpPr>
            <p:nvPr/>
          </p:nvSpPr>
          <p:spPr bwMode="auto">
            <a:xfrm>
              <a:off x="6134" y="352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3" name="Oval 264">
              <a:extLst>
                <a:ext uri="{FF2B5EF4-FFF2-40B4-BE49-F238E27FC236}">
                  <a16:creationId xmlns:a16="http://schemas.microsoft.com/office/drawing/2014/main" id="{915F260C-4B2C-4E2B-BE95-F20C9DB116F5}"/>
                </a:ext>
              </a:extLst>
            </p:cNvPr>
            <p:cNvSpPr>
              <a:spLocks noChangeArrowheads="1"/>
            </p:cNvSpPr>
            <p:nvPr/>
          </p:nvSpPr>
          <p:spPr bwMode="auto">
            <a:xfrm>
              <a:off x="6051" y="243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4" name="Oval 265">
              <a:extLst>
                <a:ext uri="{FF2B5EF4-FFF2-40B4-BE49-F238E27FC236}">
                  <a16:creationId xmlns:a16="http://schemas.microsoft.com/office/drawing/2014/main" id="{1872D450-3CCA-4662-A2E6-C2111C448033}"/>
                </a:ext>
              </a:extLst>
            </p:cNvPr>
            <p:cNvSpPr>
              <a:spLocks noChangeArrowheads="1"/>
            </p:cNvSpPr>
            <p:nvPr/>
          </p:nvSpPr>
          <p:spPr bwMode="auto">
            <a:xfrm>
              <a:off x="6569" y="317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5" name="Oval 266">
              <a:extLst>
                <a:ext uri="{FF2B5EF4-FFF2-40B4-BE49-F238E27FC236}">
                  <a16:creationId xmlns:a16="http://schemas.microsoft.com/office/drawing/2014/main" id="{2161DC4B-CE20-4B45-91D4-071E22FFFB1D}"/>
                </a:ext>
              </a:extLst>
            </p:cNvPr>
            <p:cNvSpPr>
              <a:spLocks noChangeArrowheads="1"/>
            </p:cNvSpPr>
            <p:nvPr/>
          </p:nvSpPr>
          <p:spPr bwMode="auto">
            <a:xfrm>
              <a:off x="5982" y="370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6" name="Oval 267">
              <a:extLst>
                <a:ext uri="{FF2B5EF4-FFF2-40B4-BE49-F238E27FC236}">
                  <a16:creationId xmlns:a16="http://schemas.microsoft.com/office/drawing/2014/main" id="{603B5A8B-6AFB-456C-9049-B3C65467F977}"/>
                </a:ext>
              </a:extLst>
            </p:cNvPr>
            <p:cNvSpPr>
              <a:spLocks noChangeArrowheads="1"/>
            </p:cNvSpPr>
            <p:nvPr/>
          </p:nvSpPr>
          <p:spPr bwMode="auto">
            <a:xfrm>
              <a:off x="6283" y="283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7" name="Oval 268">
              <a:extLst>
                <a:ext uri="{FF2B5EF4-FFF2-40B4-BE49-F238E27FC236}">
                  <a16:creationId xmlns:a16="http://schemas.microsoft.com/office/drawing/2014/main" id="{541EABC2-98E3-48C6-8EAD-84BA7236763A}"/>
                </a:ext>
              </a:extLst>
            </p:cNvPr>
            <p:cNvSpPr>
              <a:spLocks noChangeArrowheads="1"/>
            </p:cNvSpPr>
            <p:nvPr/>
          </p:nvSpPr>
          <p:spPr bwMode="auto">
            <a:xfrm>
              <a:off x="5103" y="249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8" name="Oval 269">
              <a:extLst>
                <a:ext uri="{FF2B5EF4-FFF2-40B4-BE49-F238E27FC236}">
                  <a16:creationId xmlns:a16="http://schemas.microsoft.com/office/drawing/2014/main" id="{E573F082-7FE5-4262-B3AA-DEB1E7F9A918}"/>
                </a:ext>
              </a:extLst>
            </p:cNvPr>
            <p:cNvSpPr>
              <a:spLocks noChangeArrowheads="1"/>
            </p:cNvSpPr>
            <p:nvPr/>
          </p:nvSpPr>
          <p:spPr bwMode="auto">
            <a:xfrm>
              <a:off x="4997" y="256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9" name="Oval 270">
              <a:extLst>
                <a:ext uri="{FF2B5EF4-FFF2-40B4-BE49-F238E27FC236}">
                  <a16:creationId xmlns:a16="http://schemas.microsoft.com/office/drawing/2014/main" id="{D68B6648-EFF6-441E-9349-065AF76E6F77}"/>
                </a:ext>
              </a:extLst>
            </p:cNvPr>
            <p:cNvSpPr>
              <a:spLocks noChangeArrowheads="1"/>
            </p:cNvSpPr>
            <p:nvPr/>
          </p:nvSpPr>
          <p:spPr bwMode="auto">
            <a:xfrm>
              <a:off x="6413" y="353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0" name="Oval 271">
              <a:extLst>
                <a:ext uri="{FF2B5EF4-FFF2-40B4-BE49-F238E27FC236}">
                  <a16:creationId xmlns:a16="http://schemas.microsoft.com/office/drawing/2014/main" id="{A4F9091B-D212-44F2-8687-CF3CC4867B22}"/>
                </a:ext>
              </a:extLst>
            </p:cNvPr>
            <p:cNvSpPr>
              <a:spLocks noChangeArrowheads="1"/>
            </p:cNvSpPr>
            <p:nvPr/>
          </p:nvSpPr>
          <p:spPr bwMode="auto">
            <a:xfrm>
              <a:off x="5968" y="260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1" name="Oval 272">
              <a:extLst>
                <a:ext uri="{FF2B5EF4-FFF2-40B4-BE49-F238E27FC236}">
                  <a16:creationId xmlns:a16="http://schemas.microsoft.com/office/drawing/2014/main" id="{604E7CA9-D6A3-47AB-9A7A-78A3E32EE4D6}"/>
                </a:ext>
              </a:extLst>
            </p:cNvPr>
            <p:cNvSpPr>
              <a:spLocks noChangeArrowheads="1"/>
            </p:cNvSpPr>
            <p:nvPr/>
          </p:nvSpPr>
          <p:spPr bwMode="auto">
            <a:xfrm>
              <a:off x="6073" y="2597"/>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2" name="Oval 273">
              <a:extLst>
                <a:ext uri="{FF2B5EF4-FFF2-40B4-BE49-F238E27FC236}">
                  <a16:creationId xmlns:a16="http://schemas.microsoft.com/office/drawing/2014/main" id="{511E183D-0AC0-4F68-886B-0493CAC70BEB}"/>
                </a:ext>
              </a:extLst>
            </p:cNvPr>
            <p:cNvSpPr>
              <a:spLocks noChangeArrowheads="1"/>
            </p:cNvSpPr>
            <p:nvPr/>
          </p:nvSpPr>
          <p:spPr bwMode="auto">
            <a:xfrm>
              <a:off x="5059" y="324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3" name="Oval 274">
              <a:extLst>
                <a:ext uri="{FF2B5EF4-FFF2-40B4-BE49-F238E27FC236}">
                  <a16:creationId xmlns:a16="http://schemas.microsoft.com/office/drawing/2014/main" id="{D2744F2B-8F19-4BA4-96D7-2A8F38520DA0}"/>
                </a:ext>
              </a:extLst>
            </p:cNvPr>
            <p:cNvSpPr>
              <a:spLocks noChangeArrowheads="1"/>
            </p:cNvSpPr>
            <p:nvPr/>
          </p:nvSpPr>
          <p:spPr bwMode="auto">
            <a:xfrm>
              <a:off x="5171" y="337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4" name="Oval 275">
              <a:extLst>
                <a:ext uri="{FF2B5EF4-FFF2-40B4-BE49-F238E27FC236}">
                  <a16:creationId xmlns:a16="http://schemas.microsoft.com/office/drawing/2014/main" id="{8D78BB91-692A-4160-8C70-B64168123ABE}"/>
                </a:ext>
              </a:extLst>
            </p:cNvPr>
            <p:cNvSpPr>
              <a:spLocks noChangeArrowheads="1"/>
            </p:cNvSpPr>
            <p:nvPr/>
          </p:nvSpPr>
          <p:spPr bwMode="auto">
            <a:xfrm>
              <a:off x="6183" y="362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5" name="Oval 276">
              <a:extLst>
                <a:ext uri="{FF2B5EF4-FFF2-40B4-BE49-F238E27FC236}">
                  <a16:creationId xmlns:a16="http://schemas.microsoft.com/office/drawing/2014/main" id="{93540D31-E488-43D4-ABE7-5F84D19C9ACA}"/>
                </a:ext>
              </a:extLst>
            </p:cNvPr>
            <p:cNvSpPr>
              <a:spLocks noChangeArrowheads="1"/>
            </p:cNvSpPr>
            <p:nvPr/>
          </p:nvSpPr>
          <p:spPr bwMode="auto">
            <a:xfrm>
              <a:off x="5513" y="2601"/>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6" name="Oval 277">
              <a:extLst>
                <a:ext uri="{FF2B5EF4-FFF2-40B4-BE49-F238E27FC236}">
                  <a16:creationId xmlns:a16="http://schemas.microsoft.com/office/drawing/2014/main" id="{AD4B3D64-1AA2-4221-95C3-F5032490D7D8}"/>
                </a:ext>
              </a:extLst>
            </p:cNvPr>
            <p:cNvSpPr>
              <a:spLocks noChangeArrowheads="1"/>
            </p:cNvSpPr>
            <p:nvPr/>
          </p:nvSpPr>
          <p:spPr bwMode="auto">
            <a:xfrm>
              <a:off x="5084" y="321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7" name="Oval 278">
              <a:extLst>
                <a:ext uri="{FF2B5EF4-FFF2-40B4-BE49-F238E27FC236}">
                  <a16:creationId xmlns:a16="http://schemas.microsoft.com/office/drawing/2014/main" id="{CA9D09DB-5B80-4BD2-8CA7-D9F2FD82A58D}"/>
                </a:ext>
              </a:extLst>
            </p:cNvPr>
            <p:cNvSpPr>
              <a:spLocks noChangeArrowheads="1"/>
            </p:cNvSpPr>
            <p:nvPr/>
          </p:nvSpPr>
          <p:spPr bwMode="auto">
            <a:xfrm>
              <a:off x="6914" y="297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8" name="Oval 279">
              <a:extLst>
                <a:ext uri="{FF2B5EF4-FFF2-40B4-BE49-F238E27FC236}">
                  <a16:creationId xmlns:a16="http://schemas.microsoft.com/office/drawing/2014/main" id="{D0873D7E-B9CC-48BF-BD42-ED89AAFA4D60}"/>
                </a:ext>
              </a:extLst>
            </p:cNvPr>
            <p:cNvSpPr>
              <a:spLocks noChangeArrowheads="1"/>
            </p:cNvSpPr>
            <p:nvPr/>
          </p:nvSpPr>
          <p:spPr bwMode="auto">
            <a:xfrm>
              <a:off x="5898" y="3200"/>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9" name="Oval 280">
              <a:extLst>
                <a:ext uri="{FF2B5EF4-FFF2-40B4-BE49-F238E27FC236}">
                  <a16:creationId xmlns:a16="http://schemas.microsoft.com/office/drawing/2014/main" id="{FEC73A87-00B6-4366-B129-59CACD228C5B}"/>
                </a:ext>
              </a:extLst>
            </p:cNvPr>
            <p:cNvSpPr>
              <a:spLocks noChangeArrowheads="1"/>
            </p:cNvSpPr>
            <p:nvPr/>
          </p:nvSpPr>
          <p:spPr bwMode="auto">
            <a:xfrm>
              <a:off x="5816" y="224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0" name="Oval 281">
              <a:extLst>
                <a:ext uri="{FF2B5EF4-FFF2-40B4-BE49-F238E27FC236}">
                  <a16:creationId xmlns:a16="http://schemas.microsoft.com/office/drawing/2014/main" id="{863E6EA0-36BA-4439-AF27-45C614D1BC99}"/>
                </a:ext>
              </a:extLst>
            </p:cNvPr>
            <p:cNvSpPr>
              <a:spLocks noChangeArrowheads="1"/>
            </p:cNvSpPr>
            <p:nvPr/>
          </p:nvSpPr>
          <p:spPr bwMode="auto">
            <a:xfrm>
              <a:off x="5884" y="250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1" name="Oval 282">
              <a:extLst>
                <a:ext uri="{FF2B5EF4-FFF2-40B4-BE49-F238E27FC236}">
                  <a16:creationId xmlns:a16="http://schemas.microsoft.com/office/drawing/2014/main" id="{8403BD38-9864-4D73-9889-2AC8F6A11960}"/>
                </a:ext>
              </a:extLst>
            </p:cNvPr>
            <p:cNvSpPr>
              <a:spLocks noChangeArrowheads="1"/>
            </p:cNvSpPr>
            <p:nvPr/>
          </p:nvSpPr>
          <p:spPr bwMode="auto">
            <a:xfrm>
              <a:off x="5624" y="357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2" name="Oval 283">
              <a:extLst>
                <a:ext uri="{FF2B5EF4-FFF2-40B4-BE49-F238E27FC236}">
                  <a16:creationId xmlns:a16="http://schemas.microsoft.com/office/drawing/2014/main" id="{45B0A062-35BF-4064-BC3A-E12D479692D5}"/>
                </a:ext>
              </a:extLst>
            </p:cNvPr>
            <p:cNvSpPr>
              <a:spLocks noChangeArrowheads="1"/>
            </p:cNvSpPr>
            <p:nvPr/>
          </p:nvSpPr>
          <p:spPr bwMode="auto">
            <a:xfrm>
              <a:off x="6295" y="323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3" name="Oval 284">
              <a:extLst>
                <a:ext uri="{FF2B5EF4-FFF2-40B4-BE49-F238E27FC236}">
                  <a16:creationId xmlns:a16="http://schemas.microsoft.com/office/drawing/2014/main" id="{47385B68-E1D5-45FF-9946-4B66A75102E2}"/>
                </a:ext>
              </a:extLst>
            </p:cNvPr>
            <p:cNvSpPr>
              <a:spLocks noChangeArrowheads="1"/>
            </p:cNvSpPr>
            <p:nvPr/>
          </p:nvSpPr>
          <p:spPr bwMode="auto">
            <a:xfrm>
              <a:off x="6540" y="242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4" name="Oval 285">
              <a:extLst>
                <a:ext uri="{FF2B5EF4-FFF2-40B4-BE49-F238E27FC236}">
                  <a16:creationId xmlns:a16="http://schemas.microsoft.com/office/drawing/2014/main" id="{CDA7046A-C50C-457A-AAC2-9CFA871D12FE}"/>
                </a:ext>
              </a:extLst>
            </p:cNvPr>
            <p:cNvSpPr>
              <a:spLocks noChangeArrowheads="1"/>
            </p:cNvSpPr>
            <p:nvPr/>
          </p:nvSpPr>
          <p:spPr bwMode="auto">
            <a:xfrm>
              <a:off x="5102" y="321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5" name="Oval 286">
              <a:extLst>
                <a:ext uri="{FF2B5EF4-FFF2-40B4-BE49-F238E27FC236}">
                  <a16:creationId xmlns:a16="http://schemas.microsoft.com/office/drawing/2014/main" id="{15D5393B-22E8-455D-92A6-8262FB4E4B54}"/>
                </a:ext>
              </a:extLst>
            </p:cNvPr>
            <p:cNvSpPr>
              <a:spLocks noChangeArrowheads="1"/>
            </p:cNvSpPr>
            <p:nvPr/>
          </p:nvSpPr>
          <p:spPr bwMode="auto">
            <a:xfrm>
              <a:off x="5286" y="310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6" name="Oval 287">
              <a:extLst>
                <a:ext uri="{FF2B5EF4-FFF2-40B4-BE49-F238E27FC236}">
                  <a16:creationId xmlns:a16="http://schemas.microsoft.com/office/drawing/2014/main" id="{3268BF57-E942-4E7C-8CE0-8F21AEF10557}"/>
                </a:ext>
              </a:extLst>
            </p:cNvPr>
            <p:cNvSpPr>
              <a:spLocks noChangeArrowheads="1"/>
            </p:cNvSpPr>
            <p:nvPr/>
          </p:nvSpPr>
          <p:spPr bwMode="auto">
            <a:xfrm>
              <a:off x="6239" y="271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7" name="Oval 288">
              <a:extLst>
                <a:ext uri="{FF2B5EF4-FFF2-40B4-BE49-F238E27FC236}">
                  <a16:creationId xmlns:a16="http://schemas.microsoft.com/office/drawing/2014/main" id="{B83F37F4-7463-4680-A7AB-065324C25F42}"/>
                </a:ext>
              </a:extLst>
            </p:cNvPr>
            <p:cNvSpPr>
              <a:spLocks noChangeArrowheads="1"/>
            </p:cNvSpPr>
            <p:nvPr/>
          </p:nvSpPr>
          <p:spPr bwMode="auto">
            <a:xfrm>
              <a:off x="5674" y="238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8" name="Oval 289">
              <a:extLst>
                <a:ext uri="{FF2B5EF4-FFF2-40B4-BE49-F238E27FC236}">
                  <a16:creationId xmlns:a16="http://schemas.microsoft.com/office/drawing/2014/main" id="{8543471B-3652-4B56-826B-CB1283C50598}"/>
                </a:ext>
              </a:extLst>
            </p:cNvPr>
            <p:cNvSpPr>
              <a:spLocks noChangeArrowheads="1"/>
            </p:cNvSpPr>
            <p:nvPr/>
          </p:nvSpPr>
          <p:spPr bwMode="auto">
            <a:xfrm>
              <a:off x="5212" y="317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9" name="Oval 290">
              <a:extLst>
                <a:ext uri="{FF2B5EF4-FFF2-40B4-BE49-F238E27FC236}">
                  <a16:creationId xmlns:a16="http://schemas.microsoft.com/office/drawing/2014/main" id="{EB5ADF92-9DFE-4303-9EFC-E353C23EA947}"/>
                </a:ext>
              </a:extLst>
            </p:cNvPr>
            <p:cNvSpPr>
              <a:spLocks noChangeArrowheads="1"/>
            </p:cNvSpPr>
            <p:nvPr/>
          </p:nvSpPr>
          <p:spPr bwMode="auto">
            <a:xfrm>
              <a:off x="5496" y="296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0" name="Oval 291">
              <a:extLst>
                <a:ext uri="{FF2B5EF4-FFF2-40B4-BE49-F238E27FC236}">
                  <a16:creationId xmlns:a16="http://schemas.microsoft.com/office/drawing/2014/main" id="{1A968F22-9ACA-4FA6-B7DF-234CFA8F1BC5}"/>
                </a:ext>
              </a:extLst>
            </p:cNvPr>
            <p:cNvSpPr>
              <a:spLocks noChangeArrowheads="1"/>
            </p:cNvSpPr>
            <p:nvPr/>
          </p:nvSpPr>
          <p:spPr bwMode="auto">
            <a:xfrm>
              <a:off x="6232" y="363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1" name="Oval 292">
              <a:extLst>
                <a:ext uri="{FF2B5EF4-FFF2-40B4-BE49-F238E27FC236}">
                  <a16:creationId xmlns:a16="http://schemas.microsoft.com/office/drawing/2014/main" id="{2F550DA8-0868-4AC8-BA8B-5A00FE580337}"/>
                </a:ext>
              </a:extLst>
            </p:cNvPr>
            <p:cNvSpPr>
              <a:spLocks noChangeArrowheads="1"/>
            </p:cNvSpPr>
            <p:nvPr/>
          </p:nvSpPr>
          <p:spPr bwMode="auto">
            <a:xfrm>
              <a:off x="5634" y="202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2" name="Oval 293">
              <a:extLst>
                <a:ext uri="{FF2B5EF4-FFF2-40B4-BE49-F238E27FC236}">
                  <a16:creationId xmlns:a16="http://schemas.microsoft.com/office/drawing/2014/main" id="{9E7D241F-85E2-455F-9E0A-C4F76D9EE443}"/>
                </a:ext>
              </a:extLst>
            </p:cNvPr>
            <p:cNvSpPr>
              <a:spLocks noChangeArrowheads="1"/>
            </p:cNvSpPr>
            <p:nvPr/>
          </p:nvSpPr>
          <p:spPr bwMode="auto">
            <a:xfrm>
              <a:off x="6612" y="256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3" name="Oval 294">
              <a:extLst>
                <a:ext uri="{FF2B5EF4-FFF2-40B4-BE49-F238E27FC236}">
                  <a16:creationId xmlns:a16="http://schemas.microsoft.com/office/drawing/2014/main" id="{D776282A-D8ED-40FC-9723-3B621735B5F9}"/>
                </a:ext>
              </a:extLst>
            </p:cNvPr>
            <p:cNvSpPr>
              <a:spLocks noChangeArrowheads="1"/>
            </p:cNvSpPr>
            <p:nvPr/>
          </p:nvSpPr>
          <p:spPr bwMode="auto">
            <a:xfrm>
              <a:off x="6221" y="232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4" name="Oval 295">
              <a:extLst>
                <a:ext uri="{FF2B5EF4-FFF2-40B4-BE49-F238E27FC236}">
                  <a16:creationId xmlns:a16="http://schemas.microsoft.com/office/drawing/2014/main" id="{7B05A1C0-0DFE-4161-A525-47E55FEB6D14}"/>
                </a:ext>
              </a:extLst>
            </p:cNvPr>
            <p:cNvSpPr>
              <a:spLocks noChangeArrowheads="1"/>
            </p:cNvSpPr>
            <p:nvPr/>
          </p:nvSpPr>
          <p:spPr bwMode="auto">
            <a:xfrm>
              <a:off x="6096" y="332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5" name="Oval 296">
              <a:extLst>
                <a:ext uri="{FF2B5EF4-FFF2-40B4-BE49-F238E27FC236}">
                  <a16:creationId xmlns:a16="http://schemas.microsoft.com/office/drawing/2014/main" id="{24C613E7-5425-417A-BB32-B7C990889684}"/>
                </a:ext>
              </a:extLst>
            </p:cNvPr>
            <p:cNvSpPr>
              <a:spLocks noChangeArrowheads="1"/>
            </p:cNvSpPr>
            <p:nvPr/>
          </p:nvSpPr>
          <p:spPr bwMode="auto">
            <a:xfrm>
              <a:off x="6648" y="256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6" name="Oval 297">
              <a:extLst>
                <a:ext uri="{FF2B5EF4-FFF2-40B4-BE49-F238E27FC236}">
                  <a16:creationId xmlns:a16="http://schemas.microsoft.com/office/drawing/2014/main" id="{75FFD632-BC9C-48A6-B0F3-3B6C73813535}"/>
                </a:ext>
              </a:extLst>
            </p:cNvPr>
            <p:cNvSpPr>
              <a:spLocks noChangeArrowheads="1"/>
            </p:cNvSpPr>
            <p:nvPr/>
          </p:nvSpPr>
          <p:spPr bwMode="auto">
            <a:xfrm>
              <a:off x="5674" y="176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7" name="Oval 298">
              <a:extLst>
                <a:ext uri="{FF2B5EF4-FFF2-40B4-BE49-F238E27FC236}">
                  <a16:creationId xmlns:a16="http://schemas.microsoft.com/office/drawing/2014/main" id="{7157337A-6CBD-436B-BB93-8112583DD27B}"/>
                </a:ext>
              </a:extLst>
            </p:cNvPr>
            <p:cNvSpPr>
              <a:spLocks noChangeArrowheads="1"/>
            </p:cNvSpPr>
            <p:nvPr/>
          </p:nvSpPr>
          <p:spPr bwMode="auto">
            <a:xfrm>
              <a:off x="6409" y="319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8" name="Oval 299">
              <a:extLst>
                <a:ext uri="{FF2B5EF4-FFF2-40B4-BE49-F238E27FC236}">
                  <a16:creationId xmlns:a16="http://schemas.microsoft.com/office/drawing/2014/main" id="{87042F76-6CB9-43F8-A75F-8C4E9858A5E4}"/>
                </a:ext>
              </a:extLst>
            </p:cNvPr>
            <p:cNvSpPr>
              <a:spLocks noChangeArrowheads="1"/>
            </p:cNvSpPr>
            <p:nvPr/>
          </p:nvSpPr>
          <p:spPr bwMode="auto">
            <a:xfrm>
              <a:off x="5518" y="255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9" name="Oval 300">
              <a:extLst>
                <a:ext uri="{FF2B5EF4-FFF2-40B4-BE49-F238E27FC236}">
                  <a16:creationId xmlns:a16="http://schemas.microsoft.com/office/drawing/2014/main" id="{7C439742-886B-452A-9872-A65706C4903D}"/>
                </a:ext>
              </a:extLst>
            </p:cNvPr>
            <p:cNvSpPr>
              <a:spLocks noChangeArrowheads="1"/>
            </p:cNvSpPr>
            <p:nvPr/>
          </p:nvSpPr>
          <p:spPr bwMode="auto">
            <a:xfrm>
              <a:off x="6895" y="268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0" name="Oval 301">
              <a:extLst>
                <a:ext uri="{FF2B5EF4-FFF2-40B4-BE49-F238E27FC236}">
                  <a16:creationId xmlns:a16="http://schemas.microsoft.com/office/drawing/2014/main" id="{414C4A44-C11F-4919-9C70-25A7D7AFB131}"/>
                </a:ext>
              </a:extLst>
            </p:cNvPr>
            <p:cNvSpPr>
              <a:spLocks noChangeArrowheads="1"/>
            </p:cNvSpPr>
            <p:nvPr/>
          </p:nvSpPr>
          <p:spPr bwMode="auto">
            <a:xfrm>
              <a:off x="6004" y="281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1" name="Oval 302">
              <a:extLst>
                <a:ext uri="{FF2B5EF4-FFF2-40B4-BE49-F238E27FC236}">
                  <a16:creationId xmlns:a16="http://schemas.microsoft.com/office/drawing/2014/main" id="{545F7514-F0B1-4BE2-8A76-1F9124E78D0B}"/>
                </a:ext>
              </a:extLst>
            </p:cNvPr>
            <p:cNvSpPr>
              <a:spLocks noChangeArrowheads="1"/>
            </p:cNvSpPr>
            <p:nvPr/>
          </p:nvSpPr>
          <p:spPr bwMode="auto">
            <a:xfrm>
              <a:off x="6030" y="322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2" name="Oval 303">
              <a:extLst>
                <a:ext uri="{FF2B5EF4-FFF2-40B4-BE49-F238E27FC236}">
                  <a16:creationId xmlns:a16="http://schemas.microsoft.com/office/drawing/2014/main" id="{34897EB0-95C0-4563-96D0-EC078A066C4E}"/>
                </a:ext>
              </a:extLst>
            </p:cNvPr>
            <p:cNvSpPr>
              <a:spLocks noChangeArrowheads="1"/>
            </p:cNvSpPr>
            <p:nvPr/>
          </p:nvSpPr>
          <p:spPr bwMode="auto">
            <a:xfrm>
              <a:off x="6388" y="355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3" name="Oval 304">
              <a:extLst>
                <a:ext uri="{FF2B5EF4-FFF2-40B4-BE49-F238E27FC236}">
                  <a16:creationId xmlns:a16="http://schemas.microsoft.com/office/drawing/2014/main" id="{78032AAB-A7C3-48D8-A3A6-9B55A803CF0C}"/>
                </a:ext>
              </a:extLst>
            </p:cNvPr>
            <p:cNvSpPr>
              <a:spLocks noChangeArrowheads="1"/>
            </p:cNvSpPr>
            <p:nvPr/>
          </p:nvSpPr>
          <p:spPr bwMode="auto">
            <a:xfrm>
              <a:off x="6827" y="284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4" name="Oval 305">
              <a:extLst>
                <a:ext uri="{FF2B5EF4-FFF2-40B4-BE49-F238E27FC236}">
                  <a16:creationId xmlns:a16="http://schemas.microsoft.com/office/drawing/2014/main" id="{8522A1C2-B19C-4DAD-90BF-51745228B934}"/>
                </a:ext>
              </a:extLst>
            </p:cNvPr>
            <p:cNvSpPr>
              <a:spLocks noChangeArrowheads="1"/>
            </p:cNvSpPr>
            <p:nvPr/>
          </p:nvSpPr>
          <p:spPr bwMode="auto">
            <a:xfrm>
              <a:off x="5450" y="362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5" name="Oval 306">
              <a:extLst>
                <a:ext uri="{FF2B5EF4-FFF2-40B4-BE49-F238E27FC236}">
                  <a16:creationId xmlns:a16="http://schemas.microsoft.com/office/drawing/2014/main" id="{E63D122E-97FB-4F67-B8BA-E5CCFD748C72}"/>
                </a:ext>
              </a:extLst>
            </p:cNvPr>
            <p:cNvSpPr>
              <a:spLocks noChangeArrowheads="1"/>
            </p:cNvSpPr>
            <p:nvPr/>
          </p:nvSpPr>
          <p:spPr bwMode="auto">
            <a:xfrm>
              <a:off x="5361" y="307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6" name="Oval 307">
              <a:extLst>
                <a:ext uri="{FF2B5EF4-FFF2-40B4-BE49-F238E27FC236}">
                  <a16:creationId xmlns:a16="http://schemas.microsoft.com/office/drawing/2014/main" id="{F7F8C128-1520-42E1-BB13-D893CD1D5501}"/>
                </a:ext>
              </a:extLst>
            </p:cNvPr>
            <p:cNvSpPr>
              <a:spLocks noChangeArrowheads="1"/>
            </p:cNvSpPr>
            <p:nvPr/>
          </p:nvSpPr>
          <p:spPr bwMode="auto">
            <a:xfrm>
              <a:off x="6521" y="280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7" name="Oval 308">
              <a:extLst>
                <a:ext uri="{FF2B5EF4-FFF2-40B4-BE49-F238E27FC236}">
                  <a16:creationId xmlns:a16="http://schemas.microsoft.com/office/drawing/2014/main" id="{67A72F5C-F3B4-4417-90AF-15B7BEB2B2F4}"/>
                </a:ext>
              </a:extLst>
            </p:cNvPr>
            <p:cNvSpPr>
              <a:spLocks noChangeArrowheads="1"/>
            </p:cNvSpPr>
            <p:nvPr/>
          </p:nvSpPr>
          <p:spPr bwMode="auto">
            <a:xfrm>
              <a:off x="6718" y="25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8" name="Oval 309">
              <a:extLst>
                <a:ext uri="{FF2B5EF4-FFF2-40B4-BE49-F238E27FC236}">
                  <a16:creationId xmlns:a16="http://schemas.microsoft.com/office/drawing/2014/main" id="{71366FB9-EA93-41FC-8B31-CCF171D371EF}"/>
                </a:ext>
              </a:extLst>
            </p:cNvPr>
            <p:cNvSpPr>
              <a:spLocks noChangeArrowheads="1"/>
            </p:cNvSpPr>
            <p:nvPr/>
          </p:nvSpPr>
          <p:spPr bwMode="auto">
            <a:xfrm>
              <a:off x="5966" y="302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9" name="Oval 310">
              <a:extLst>
                <a:ext uri="{FF2B5EF4-FFF2-40B4-BE49-F238E27FC236}">
                  <a16:creationId xmlns:a16="http://schemas.microsoft.com/office/drawing/2014/main" id="{3C452AA6-7BA5-4684-A7D8-BD173DEC189A}"/>
                </a:ext>
              </a:extLst>
            </p:cNvPr>
            <p:cNvSpPr>
              <a:spLocks noChangeArrowheads="1"/>
            </p:cNvSpPr>
            <p:nvPr/>
          </p:nvSpPr>
          <p:spPr bwMode="auto">
            <a:xfrm>
              <a:off x="6644" y="303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0" name="Oval 311">
              <a:extLst>
                <a:ext uri="{FF2B5EF4-FFF2-40B4-BE49-F238E27FC236}">
                  <a16:creationId xmlns:a16="http://schemas.microsoft.com/office/drawing/2014/main" id="{55BEAE01-52D2-4C71-9CE9-988D0BAEEEF8}"/>
                </a:ext>
              </a:extLst>
            </p:cNvPr>
            <p:cNvSpPr>
              <a:spLocks noChangeArrowheads="1"/>
            </p:cNvSpPr>
            <p:nvPr/>
          </p:nvSpPr>
          <p:spPr bwMode="auto">
            <a:xfrm>
              <a:off x="5439" y="339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1" name="Oval 312">
              <a:extLst>
                <a:ext uri="{FF2B5EF4-FFF2-40B4-BE49-F238E27FC236}">
                  <a16:creationId xmlns:a16="http://schemas.microsoft.com/office/drawing/2014/main" id="{F65299B9-8300-4AD3-BF85-CB8B1DA0C88F}"/>
                </a:ext>
              </a:extLst>
            </p:cNvPr>
            <p:cNvSpPr>
              <a:spLocks noChangeArrowheads="1"/>
            </p:cNvSpPr>
            <p:nvPr/>
          </p:nvSpPr>
          <p:spPr bwMode="auto">
            <a:xfrm>
              <a:off x="5821" y="310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2" name="Oval 313">
              <a:extLst>
                <a:ext uri="{FF2B5EF4-FFF2-40B4-BE49-F238E27FC236}">
                  <a16:creationId xmlns:a16="http://schemas.microsoft.com/office/drawing/2014/main" id="{62692C83-38BC-468A-AEDF-2FCC12E28958}"/>
                </a:ext>
              </a:extLst>
            </p:cNvPr>
            <p:cNvSpPr>
              <a:spLocks noChangeArrowheads="1"/>
            </p:cNvSpPr>
            <p:nvPr/>
          </p:nvSpPr>
          <p:spPr bwMode="auto">
            <a:xfrm>
              <a:off x="5876" y="280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3" name="Oval 314">
              <a:extLst>
                <a:ext uri="{FF2B5EF4-FFF2-40B4-BE49-F238E27FC236}">
                  <a16:creationId xmlns:a16="http://schemas.microsoft.com/office/drawing/2014/main" id="{755ECFB3-6D66-49C1-BD58-04BEBDA29CD0}"/>
                </a:ext>
              </a:extLst>
            </p:cNvPr>
            <p:cNvSpPr>
              <a:spLocks noChangeArrowheads="1"/>
            </p:cNvSpPr>
            <p:nvPr/>
          </p:nvSpPr>
          <p:spPr bwMode="auto">
            <a:xfrm>
              <a:off x="4969" y="240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4" name="Oval 315">
              <a:extLst>
                <a:ext uri="{FF2B5EF4-FFF2-40B4-BE49-F238E27FC236}">
                  <a16:creationId xmlns:a16="http://schemas.microsoft.com/office/drawing/2014/main" id="{B50BA87B-9738-42BD-B2FF-9B7910CF2025}"/>
                </a:ext>
              </a:extLst>
            </p:cNvPr>
            <p:cNvSpPr>
              <a:spLocks noChangeArrowheads="1"/>
            </p:cNvSpPr>
            <p:nvPr/>
          </p:nvSpPr>
          <p:spPr bwMode="auto">
            <a:xfrm>
              <a:off x="6887" y="304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5" name="Oval 316">
              <a:extLst>
                <a:ext uri="{FF2B5EF4-FFF2-40B4-BE49-F238E27FC236}">
                  <a16:creationId xmlns:a16="http://schemas.microsoft.com/office/drawing/2014/main" id="{F9A1272D-8F68-4D75-B699-7E8744BC2836}"/>
                </a:ext>
              </a:extLst>
            </p:cNvPr>
            <p:cNvSpPr>
              <a:spLocks noChangeArrowheads="1"/>
            </p:cNvSpPr>
            <p:nvPr/>
          </p:nvSpPr>
          <p:spPr bwMode="auto">
            <a:xfrm>
              <a:off x="5761" y="1829"/>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6" name="Oval 317">
              <a:extLst>
                <a:ext uri="{FF2B5EF4-FFF2-40B4-BE49-F238E27FC236}">
                  <a16:creationId xmlns:a16="http://schemas.microsoft.com/office/drawing/2014/main" id="{2751A940-BA14-483B-8E37-89452B3B1961}"/>
                </a:ext>
              </a:extLst>
            </p:cNvPr>
            <p:cNvSpPr>
              <a:spLocks noChangeArrowheads="1"/>
            </p:cNvSpPr>
            <p:nvPr/>
          </p:nvSpPr>
          <p:spPr bwMode="auto">
            <a:xfrm>
              <a:off x="6038" y="332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7" name="Oval 318">
              <a:extLst>
                <a:ext uri="{FF2B5EF4-FFF2-40B4-BE49-F238E27FC236}">
                  <a16:creationId xmlns:a16="http://schemas.microsoft.com/office/drawing/2014/main" id="{C835694F-488D-4C9F-BEC5-BCD2C0786E45}"/>
                </a:ext>
              </a:extLst>
            </p:cNvPr>
            <p:cNvSpPr>
              <a:spLocks noChangeArrowheads="1"/>
            </p:cNvSpPr>
            <p:nvPr/>
          </p:nvSpPr>
          <p:spPr bwMode="auto">
            <a:xfrm>
              <a:off x="6217" y="1980"/>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8" name="Oval 319">
              <a:extLst>
                <a:ext uri="{FF2B5EF4-FFF2-40B4-BE49-F238E27FC236}">
                  <a16:creationId xmlns:a16="http://schemas.microsoft.com/office/drawing/2014/main" id="{8208FDD6-F61B-4122-B4E4-52D366351D0E}"/>
                </a:ext>
              </a:extLst>
            </p:cNvPr>
            <p:cNvSpPr>
              <a:spLocks noChangeArrowheads="1"/>
            </p:cNvSpPr>
            <p:nvPr/>
          </p:nvSpPr>
          <p:spPr bwMode="auto">
            <a:xfrm>
              <a:off x="5599" y="261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9" name="Oval 320">
              <a:extLst>
                <a:ext uri="{FF2B5EF4-FFF2-40B4-BE49-F238E27FC236}">
                  <a16:creationId xmlns:a16="http://schemas.microsoft.com/office/drawing/2014/main" id="{793266DF-9AA9-44C4-8BDF-3B94B67982B3}"/>
                </a:ext>
              </a:extLst>
            </p:cNvPr>
            <p:cNvSpPr>
              <a:spLocks noChangeArrowheads="1"/>
            </p:cNvSpPr>
            <p:nvPr/>
          </p:nvSpPr>
          <p:spPr bwMode="auto">
            <a:xfrm>
              <a:off x="5183" y="332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0" name="Oval 321">
              <a:extLst>
                <a:ext uri="{FF2B5EF4-FFF2-40B4-BE49-F238E27FC236}">
                  <a16:creationId xmlns:a16="http://schemas.microsoft.com/office/drawing/2014/main" id="{21267B87-EE8A-4F17-B23F-18EBB7672443}"/>
                </a:ext>
              </a:extLst>
            </p:cNvPr>
            <p:cNvSpPr>
              <a:spLocks noChangeArrowheads="1"/>
            </p:cNvSpPr>
            <p:nvPr/>
          </p:nvSpPr>
          <p:spPr bwMode="auto">
            <a:xfrm>
              <a:off x="5468" y="302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1" name="Oval 322">
              <a:extLst>
                <a:ext uri="{FF2B5EF4-FFF2-40B4-BE49-F238E27FC236}">
                  <a16:creationId xmlns:a16="http://schemas.microsoft.com/office/drawing/2014/main" id="{B752D431-9E53-4419-9FBD-086272472EF9}"/>
                </a:ext>
              </a:extLst>
            </p:cNvPr>
            <p:cNvSpPr>
              <a:spLocks noChangeArrowheads="1"/>
            </p:cNvSpPr>
            <p:nvPr/>
          </p:nvSpPr>
          <p:spPr bwMode="auto">
            <a:xfrm>
              <a:off x="5426" y="286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2" name="Oval 323">
              <a:extLst>
                <a:ext uri="{FF2B5EF4-FFF2-40B4-BE49-F238E27FC236}">
                  <a16:creationId xmlns:a16="http://schemas.microsoft.com/office/drawing/2014/main" id="{99109BE9-F3BF-46D9-B5C8-0EE5CCFE0426}"/>
                </a:ext>
              </a:extLst>
            </p:cNvPr>
            <p:cNvSpPr>
              <a:spLocks noChangeArrowheads="1"/>
            </p:cNvSpPr>
            <p:nvPr/>
          </p:nvSpPr>
          <p:spPr bwMode="auto">
            <a:xfrm>
              <a:off x="6315" y="245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3" name="Oval 324">
              <a:extLst>
                <a:ext uri="{FF2B5EF4-FFF2-40B4-BE49-F238E27FC236}">
                  <a16:creationId xmlns:a16="http://schemas.microsoft.com/office/drawing/2014/main" id="{CE568ACF-71B2-4F59-812A-32AF2ECD37B2}"/>
                </a:ext>
              </a:extLst>
            </p:cNvPr>
            <p:cNvSpPr>
              <a:spLocks noChangeArrowheads="1"/>
            </p:cNvSpPr>
            <p:nvPr/>
          </p:nvSpPr>
          <p:spPr bwMode="auto">
            <a:xfrm>
              <a:off x="6241" y="306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4" name="Oval 325">
              <a:extLst>
                <a:ext uri="{FF2B5EF4-FFF2-40B4-BE49-F238E27FC236}">
                  <a16:creationId xmlns:a16="http://schemas.microsoft.com/office/drawing/2014/main" id="{30A46A2E-9B42-4042-9BB7-892C691CC68B}"/>
                </a:ext>
              </a:extLst>
            </p:cNvPr>
            <p:cNvSpPr>
              <a:spLocks noChangeArrowheads="1"/>
            </p:cNvSpPr>
            <p:nvPr/>
          </p:nvSpPr>
          <p:spPr bwMode="auto">
            <a:xfrm>
              <a:off x="5940" y="182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5" name="Oval 326">
              <a:extLst>
                <a:ext uri="{FF2B5EF4-FFF2-40B4-BE49-F238E27FC236}">
                  <a16:creationId xmlns:a16="http://schemas.microsoft.com/office/drawing/2014/main" id="{3BC0C5F8-2DC6-449B-840A-41B865DDE0A7}"/>
                </a:ext>
              </a:extLst>
            </p:cNvPr>
            <p:cNvSpPr>
              <a:spLocks noChangeArrowheads="1"/>
            </p:cNvSpPr>
            <p:nvPr/>
          </p:nvSpPr>
          <p:spPr bwMode="auto">
            <a:xfrm>
              <a:off x="5905" y="326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6" name="Oval 327">
              <a:extLst>
                <a:ext uri="{FF2B5EF4-FFF2-40B4-BE49-F238E27FC236}">
                  <a16:creationId xmlns:a16="http://schemas.microsoft.com/office/drawing/2014/main" id="{85432498-7A24-4B4F-800F-95A69FF351C3}"/>
                </a:ext>
              </a:extLst>
            </p:cNvPr>
            <p:cNvSpPr>
              <a:spLocks noChangeArrowheads="1"/>
            </p:cNvSpPr>
            <p:nvPr/>
          </p:nvSpPr>
          <p:spPr bwMode="auto">
            <a:xfrm>
              <a:off x="5626" y="297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7" name="Oval 328">
              <a:extLst>
                <a:ext uri="{FF2B5EF4-FFF2-40B4-BE49-F238E27FC236}">
                  <a16:creationId xmlns:a16="http://schemas.microsoft.com/office/drawing/2014/main" id="{5E0BBCD8-DE11-4DAD-B742-7B18937E2AD9}"/>
                </a:ext>
              </a:extLst>
            </p:cNvPr>
            <p:cNvSpPr>
              <a:spLocks noChangeArrowheads="1"/>
            </p:cNvSpPr>
            <p:nvPr/>
          </p:nvSpPr>
          <p:spPr bwMode="auto">
            <a:xfrm>
              <a:off x="6193" y="181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8" name="Oval 329">
              <a:extLst>
                <a:ext uri="{FF2B5EF4-FFF2-40B4-BE49-F238E27FC236}">
                  <a16:creationId xmlns:a16="http://schemas.microsoft.com/office/drawing/2014/main" id="{302F651E-C365-4CC4-8BF1-6768787ED50C}"/>
                </a:ext>
              </a:extLst>
            </p:cNvPr>
            <p:cNvSpPr>
              <a:spLocks noChangeArrowheads="1"/>
            </p:cNvSpPr>
            <p:nvPr/>
          </p:nvSpPr>
          <p:spPr bwMode="auto">
            <a:xfrm>
              <a:off x="6322" y="271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9" name="Oval 330">
              <a:extLst>
                <a:ext uri="{FF2B5EF4-FFF2-40B4-BE49-F238E27FC236}">
                  <a16:creationId xmlns:a16="http://schemas.microsoft.com/office/drawing/2014/main" id="{D9917F33-4CA9-4501-8ABB-BE7C1BE315F7}"/>
                </a:ext>
              </a:extLst>
            </p:cNvPr>
            <p:cNvSpPr>
              <a:spLocks noChangeArrowheads="1"/>
            </p:cNvSpPr>
            <p:nvPr/>
          </p:nvSpPr>
          <p:spPr bwMode="auto">
            <a:xfrm>
              <a:off x="5068" y="222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0" name="Oval 331">
              <a:extLst>
                <a:ext uri="{FF2B5EF4-FFF2-40B4-BE49-F238E27FC236}">
                  <a16:creationId xmlns:a16="http://schemas.microsoft.com/office/drawing/2014/main" id="{D8220F77-47D2-43C1-9701-6824F1D0BD11}"/>
                </a:ext>
              </a:extLst>
            </p:cNvPr>
            <p:cNvSpPr>
              <a:spLocks noChangeArrowheads="1"/>
            </p:cNvSpPr>
            <p:nvPr/>
          </p:nvSpPr>
          <p:spPr bwMode="auto">
            <a:xfrm>
              <a:off x="6383" y="282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1" name="Oval 332">
              <a:extLst>
                <a:ext uri="{FF2B5EF4-FFF2-40B4-BE49-F238E27FC236}">
                  <a16:creationId xmlns:a16="http://schemas.microsoft.com/office/drawing/2014/main" id="{909CCD8E-E7CA-4137-A6FE-B6060A99492E}"/>
                </a:ext>
              </a:extLst>
            </p:cNvPr>
            <p:cNvSpPr>
              <a:spLocks noChangeArrowheads="1"/>
            </p:cNvSpPr>
            <p:nvPr/>
          </p:nvSpPr>
          <p:spPr bwMode="auto">
            <a:xfrm>
              <a:off x="5535" y="33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2" name="Oval 333">
              <a:extLst>
                <a:ext uri="{FF2B5EF4-FFF2-40B4-BE49-F238E27FC236}">
                  <a16:creationId xmlns:a16="http://schemas.microsoft.com/office/drawing/2014/main" id="{514885ED-A484-4B65-9EBE-4756A0F6E9F2}"/>
                </a:ext>
              </a:extLst>
            </p:cNvPr>
            <p:cNvSpPr>
              <a:spLocks noChangeArrowheads="1"/>
            </p:cNvSpPr>
            <p:nvPr/>
          </p:nvSpPr>
          <p:spPr bwMode="auto">
            <a:xfrm>
              <a:off x="5245" y="32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3" name="Oval 334">
              <a:extLst>
                <a:ext uri="{FF2B5EF4-FFF2-40B4-BE49-F238E27FC236}">
                  <a16:creationId xmlns:a16="http://schemas.microsoft.com/office/drawing/2014/main" id="{B950A32F-D8CF-4027-8CE5-6638748E6695}"/>
                </a:ext>
              </a:extLst>
            </p:cNvPr>
            <p:cNvSpPr>
              <a:spLocks noChangeArrowheads="1"/>
            </p:cNvSpPr>
            <p:nvPr/>
          </p:nvSpPr>
          <p:spPr bwMode="auto">
            <a:xfrm>
              <a:off x="6814" y="252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4" name="Oval 335">
              <a:extLst>
                <a:ext uri="{FF2B5EF4-FFF2-40B4-BE49-F238E27FC236}">
                  <a16:creationId xmlns:a16="http://schemas.microsoft.com/office/drawing/2014/main" id="{D91C1626-D370-44EC-A009-6C4218355B0E}"/>
                </a:ext>
              </a:extLst>
            </p:cNvPr>
            <p:cNvSpPr>
              <a:spLocks noChangeArrowheads="1"/>
            </p:cNvSpPr>
            <p:nvPr/>
          </p:nvSpPr>
          <p:spPr bwMode="auto">
            <a:xfrm>
              <a:off x="5804" y="206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5" name="Oval 336">
              <a:extLst>
                <a:ext uri="{FF2B5EF4-FFF2-40B4-BE49-F238E27FC236}">
                  <a16:creationId xmlns:a16="http://schemas.microsoft.com/office/drawing/2014/main" id="{464906A6-3993-4785-8AE8-5A28BCE37ED7}"/>
                </a:ext>
              </a:extLst>
            </p:cNvPr>
            <p:cNvSpPr>
              <a:spLocks noChangeArrowheads="1"/>
            </p:cNvSpPr>
            <p:nvPr/>
          </p:nvSpPr>
          <p:spPr bwMode="auto">
            <a:xfrm>
              <a:off x="6162" y="210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6" name="Oval 337">
              <a:extLst>
                <a:ext uri="{FF2B5EF4-FFF2-40B4-BE49-F238E27FC236}">
                  <a16:creationId xmlns:a16="http://schemas.microsoft.com/office/drawing/2014/main" id="{4D21920B-5825-49C9-A193-076CBDABD171}"/>
                </a:ext>
              </a:extLst>
            </p:cNvPr>
            <p:cNvSpPr>
              <a:spLocks noChangeArrowheads="1"/>
            </p:cNvSpPr>
            <p:nvPr/>
          </p:nvSpPr>
          <p:spPr bwMode="auto">
            <a:xfrm>
              <a:off x="6621" y="236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7" name="Oval 338">
              <a:extLst>
                <a:ext uri="{FF2B5EF4-FFF2-40B4-BE49-F238E27FC236}">
                  <a16:creationId xmlns:a16="http://schemas.microsoft.com/office/drawing/2014/main" id="{89510353-6BAA-4332-B277-BA5947A5D3DE}"/>
                </a:ext>
              </a:extLst>
            </p:cNvPr>
            <p:cNvSpPr>
              <a:spLocks noChangeArrowheads="1"/>
            </p:cNvSpPr>
            <p:nvPr/>
          </p:nvSpPr>
          <p:spPr bwMode="auto">
            <a:xfrm>
              <a:off x="5793" y="370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8" name="Oval 339">
              <a:extLst>
                <a:ext uri="{FF2B5EF4-FFF2-40B4-BE49-F238E27FC236}">
                  <a16:creationId xmlns:a16="http://schemas.microsoft.com/office/drawing/2014/main" id="{786299A1-B2F4-44BB-99EF-D278C5B209FD}"/>
                </a:ext>
              </a:extLst>
            </p:cNvPr>
            <p:cNvSpPr>
              <a:spLocks noChangeArrowheads="1"/>
            </p:cNvSpPr>
            <p:nvPr/>
          </p:nvSpPr>
          <p:spPr bwMode="auto">
            <a:xfrm>
              <a:off x="6031" y="362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9" name="Oval 340">
              <a:extLst>
                <a:ext uri="{FF2B5EF4-FFF2-40B4-BE49-F238E27FC236}">
                  <a16:creationId xmlns:a16="http://schemas.microsoft.com/office/drawing/2014/main" id="{B2AA0A4E-C108-48FD-BF08-FCE777A38186}"/>
                </a:ext>
              </a:extLst>
            </p:cNvPr>
            <p:cNvSpPr>
              <a:spLocks noChangeArrowheads="1"/>
            </p:cNvSpPr>
            <p:nvPr/>
          </p:nvSpPr>
          <p:spPr bwMode="auto">
            <a:xfrm>
              <a:off x="6489" y="231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0" name="Oval 341">
              <a:extLst>
                <a:ext uri="{FF2B5EF4-FFF2-40B4-BE49-F238E27FC236}">
                  <a16:creationId xmlns:a16="http://schemas.microsoft.com/office/drawing/2014/main" id="{6E4764FC-46C5-478D-985E-A559AD36998A}"/>
                </a:ext>
              </a:extLst>
            </p:cNvPr>
            <p:cNvSpPr>
              <a:spLocks noChangeArrowheads="1"/>
            </p:cNvSpPr>
            <p:nvPr/>
          </p:nvSpPr>
          <p:spPr bwMode="auto">
            <a:xfrm>
              <a:off x="6343" y="28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1" name="Oval 342">
              <a:extLst>
                <a:ext uri="{FF2B5EF4-FFF2-40B4-BE49-F238E27FC236}">
                  <a16:creationId xmlns:a16="http://schemas.microsoft.com/office/drawing/2014/main" id="{27DC19AE-4D5B-4491-BB39-99AF63E63E28}"/>
                </a:ext>
              </a:extLst>
            </p:cNvPr>
            <p:cNvSpPr>
              <a:spLocks noChangeArrowheads="1"/>
            </p:cNvSpPr>
            <p:nvPr/>
          </p:nvSpPr>
          <p:spPr bwMode="auto">
            <a:xfrm>
              <a:off x="5146" y="301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2" name="Oval 343">
              <a:extLst>
                <a:ext uri="{FF2B5EF4-FFF2-40B4-BE49-F238E27FC236}">
                  <a16:creationId xmlns:a16="http://schemas.microsoft.com/office/drawing/2014/main" id="{A04705B4-D67F-4697-B886-7CF1D596742A}"/>
                </a:ext>
              </a:extLst>
            </p:cNvPr>
            <p:cNvSpPr>
              <a:spLocks noChangeArrowheads="1"/>
            </p:cNvSpPr>
            <p:nvPr/>
          </p:nvSpPr>
          <p:spPr bwMode="auto">
            <a:xfrm>
              <a:off x="6351" y="266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3" name="Oval 344">
              <a:extLst>
                <a:ext uri="{FF2B5EF4-FFF2-40B4-BE49-F238E27FC236}">
                  <a16:creationId xmlns:a16="http://schemas.microsoft.com/office/drawing/2014/main" id="{FAB94EB9-83EF-4E13-A0FE-6B3A6B70C0BB}"/>
                </a:ext>
              </a:extLst>
            </p:cNvPr>
            <p:cNvSpPr>
              <a:spLocks noChangeArrowheads="1"/>
            </p:cNvSpPr>
            <p:nvPr/>
          </p:nvSpPr>
          <p:spPr bwMode="auto">
            <a:xfrm>
              <a:off x="6210" y="280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4" name="Oval 345">
              <a:extLst>
                <a:ext uri="{FF2B5EF4-FFF2-40B4-BE49-F238E27FC236}">
                  <a16:creationId xmlns:a16="http://schemas.microsoft.com/office/drawing/2014/main" id="{FD0ECBCE-B68A-41F8-AA02-48499549EDBC}"/>
                </a:ext>
              </a:extLst>
            </p:cNvPr>
            <p:cNvSpPr>
              <a:spLocks noChangeArrowheads="1"/>
            </p:cNvSpPr>
            <p:nvPr/>
          </p:nvSpPr>
          <p:spPr bwMode="auto">
            <a:xfrm>
              <a:off x="6214" y="296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5" name="Oval 346">
              <a:extLst>
                <a:ext uri="{FF2B5EF4-FFF2-40B4-BE49-F238E27FC236}">
                  <a16:creationId xmlns:a16="http://schemas.microsoft.com/office/drawing/2014/main" id="{A1BB23A0-8FE4-44B1-9262-600EA1CC482C}"/>
                </a:ext>
              </a:extLst>
            </p:cNvPr>
            <p:cNvSpPr>
              <a:spLocks noChangeArrowheads="1"/>
            </p:cNvSpPr>
            <p:nvPr/>
          </p:nvSpPr>
          <p:spPr bwMode="auto">
            <a:xfrm>
              <a:off x="6790" y="250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6" name="Oval 347">
              <a:extLst>
                <a:ext uri="{FF2B5EF4-FFF2-40B4-BE49-F238E27FC236}">
                  <a16:creationId xmlns:a16="http://schemas.microsoft.com/office/drawing/2014/main" id="{706792BD-4F3C-48FA-A0CE-4A74EB4D75A9}"/>
                </a:ext>
              </a:extLst>
            </p:cNvPr>
            <p:cNvSpPr>
              <a:spLocks noChangeArrowheads="1"/>
            </p:cNvSpPr>
            <p:nvPr/>
          </p:nvSpPr>
          <p:spPr bwMode="auto">
            <a:xfrm>
              <a:off x="6457" y="210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7" name="Oval 348">
              <a:extLst>
                <a:ext uri="{FF2B5EF4-FFF2-40B4-BE49-F238E27FC236}">
                  <a16:creationId xmlns:a16="http://schemas.microsoft.com/office/drawing/2014/main" id="{1ADDE943-5DA3-495A-9FBC-B98B60905B16}"/>
                </a:ext>
              </a:extLst>
            </p:cNvPr>
            <p:cNvSpPr>
              <a:spLocks noChangeArrowheads="1"/>
            </p:cNvSpPr>
            <p:nvPr/>
          </p:nvSpPr>
          <p:spPr bwMode="auto">
            <a:xfrm>
              <a:off x="5241" y="296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8" name="Oval 349">
              <a:extLst>
                <a:ext uri="{FF2B5EF4-FFF2-40B4-BE49-F238E27FC236}">
                  <a16:creationId xmlns:a16="http://schemas.microsoft.com/office/drawing/2014/main" id="{5E558F20-7F7D-4461-BBCD-572CCCE4D861}"/>
                </a:ext>
              </a:extLst>
            </p:cNvPr>
            <p:cNvSpPr>
              <a:spLocks noChangeArrowheads="1"/>
            </p:cNvSpPr>
            <p:nvPr/>
          </p:nvSpPr>
          <p:spPr bwMode="auto">
            <a:xfrm>
              <a:off x="5852" y="369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9" name="Oval 350">
              <a:extLst>
                <a:ext uri="{FF2B5EF4-FFF2-40B4-BE49-F238E27FC236}">
                  <a16:creationId xmlns:a16="http://schemas.microsoft.com/office/drawing/2014/main" id="{7E7E8A3A-85B9-4D77-8528-1F1A0757558E}"/>
                </a:ext>
              </a:extLst>
            </p:cNvPr>
            <p:cNvSpPr>
              <a:spLocks noChangeArrowheads="1"/>
            </p:cNvSpPr>
            <p:nvPr/>
          </p:nvSpPr>
          <p:spPr bwMode="auto">
            <a:xfrm>
              <a:off x="5669" y="245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0" name="Oval 351">
              <a:extLst>
                <a:ext uri="{FF2B5EF4-FFF2-40B4-BE49-F238E27FC236}">
                  <a16:creationId xmlns:a16="http://schemas.microsoft.com/office/drawing/2014/main" id="{437DCD97-F945-417B-9FBD-CFFF6ABFB444}"/>
                </a:ext>
              </a:extLst>
            </p:cNvPr>
            <p:cNvSpPr>
              <a:spLocks noChangeArrowheads="1"/>
            </p:cNvSpPr>
            <p:nvPr/>
          </p:nvSpPr>
          <p:spPr bwMode="auto">
            <a:xfrm>
              <a:off x="6569" y="314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1" name="Oval 352">
              <a:extLst>
                <a:ext uri="{FF2B5EF4-FFF2-40B4-BE49-F238E27FC236}">
                  <a16:creationId xmlns:a16="http://schemas.microsoft.com/office/drawing/2014/main" id="{578327F6-C131-406F-9BE1-2AB39E867D76}"/>
                </a:ext>
              </a:extLst>
            </p:cNvPr>
            <p:cNvSpPr>
              <a:spLocks noChangeArrowheads="1"/>
            </p:cNvSpPr>
            <p:nvPr/>
          </p:nvSpPr>
          <p:spPr bwMode="auto">
            <a:xfrm>
              <a:off x="5999" y="326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2" name="Oval 353">
              <a:extLst>
                <a:ext uri="{FF2B5EF4-FFF2-40B4-BE49-F238E27FC236}">
                  <a16:creationId xmlns:a16="http://schemas.microsoft.com/office/drawing/2014/main" id="{4BA8B655-BE8F-4869-B364-E086BC6F67AE}"/>
                </a:ext>
              </a:extLst>
            </p:cNvPr>
            <p:cNvSpPr>
              <a:spLocks noChangeArrowheads="1"/>
            </p:cNvSpPr>
            <p:nvPr/>
          </p:nvSpPr>
          <p:spPr bwMode="auto">
            <a:xfrm>
              <a:off x="6172" y="234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3" name="Oval 354">
              <a:extLst>
                <a:ext uri="{FF2B5EF4-FFF2-40B4-BE49-F238E27FC236}">
                  <a16:creationId xmlns:a16="http://schemas.microsoft.com/office/drawing/2014/main" id="{F6A6DCD7-9937-43D2-9514-8CAE53E840ED}"/>
                </a:ext>
              </a:extLst>
            </p:cNvPr>
            <p:cNvSpPr>
              <a:spLocks noChangeArrowheads="1"/>
            </p:cNvSpPr>
            <p:nvPr/>
          </p:nvSpPr>
          <p:spPr bwMode="auto">
            <a:xfrm>
              <a:off x="6124" y="287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4" name="Oval 355">
              <a:extLst>
                <a:ext uri="{FF2B5EF4-FFF2-40B4-BE49-F238E27FC236}">
                  <a16:creationId xmlns:a16="http://schemas.microsoft.com/office/drawing/2014/main" id="{2C8E1CD9-081E-4E98-B15F-2518E2225765}"/>
                </a:ext>
              </a:extLst>
            </p:cNvPr>
            <p:cNvSpPr>
              <a:spLocks noChangeArrowheads="1"/>
            </p:cNvSpPr>
            <p:nvPr/>
          </p:nvSpPr>
          <p:spPr bwMode="auto">
            <a:xfrm>
              <a:off x="5460" y="333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5" name="Oval 356">
              <a:extLst>
                <a:ext uri="{FF2B5EF4-FFF2-40B4-BE49-F238E27FC236}">
                  <a16:creationId xmlns:a16="http://schemas.microsoft.com/office/drawing/2014/main" id="{10283BDD-F037-45D6-8211-AB76B778AB2E}"/>
                </a:ext>
              </a:extLst>
            </p:cNvPr>
            <p:cNvSpPr>
              <a:spLocks noChangeArrowheads="1"/>
            </p:cNvSpPr>
            <p:nvPr/>
          </p:nvSpPr>
          <p:spPr bwMode="auto">
            <a:xfrm>
              <a:off x="5861" y="330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6" name="Oval 357">
              <a:extLst>
                <a:ext uri="{FF2B5EF4-FFF2-40B4-BE49-F238E27FC236}">
                  <a16:creationId xmlns:a16="http://schemas.microsoft.com/office/drawing/2014/main" id="{5E26F6F8-43DE-41C3-A23A-29CA7A488643}"/>
                </a:ext>
              </a:extLst>
            </p:cNvPr>
            <p:cNvSpPr>
              <a:spLocks noChangeArrowheads="1"/>
            </p:cNvSpPr>
            <p:nvPr/>
          </p:nvSpPr>
          <p:spPr bwMode="auto">
            <a:xfrm>
              <a:off x="5380" y="291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7" name="Oval 358">
              <a:extLst>
                <a:ext uri="{FF2B5EF4-FFF2-40B4-BE49-F238E27FC236}">
                  <a16:creationId xmlns:a16="http://schemas.microsoft.com/office/drawing/2014/main" id="{B2A976ED-1A33-45C7-8443-A6B341F6B6E1}"/>
                </a:ext>
              </a:extLst>
            </p:cNvPr>
            <p:cNvSpPr>
              <a:spLocks noChangeArrowheads="1"/>
            </p:cNvSpPr>
            <p:nvPr/>
          </p:nvSpPr>
          <p:spPr bwMode="auto">
            <a:xfrm>
              <a:off x="6252" y="307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8" name="Oval 359">
              <a:extLst>
                <a:ext uri="{FF2B5EF4-FFF2-40B4-BE49-F238E27FC236}">
                  <a16:creationId xmlns:a16="http://schemas.microsoft.com/office/drawing/2014/main" id="{8CE4798C-799F-4888-94DD-2056DF13C714}"/>
                </a:ext>
              </a:extLst>
            </p:cNvPr>
            <p:cNvSpPr>
              <a:spLocks noChangeArrowheads="1"/>
            </p:cNvSpPr>
            <p:nvPr/>
          </p:nvSpPr>
          <p:spPr bwMode="auto">
            <a:xfrm>
              <a:off x="6052" y="207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 name="Oval 360">
              <a:extLst>
                <a:ext uri="{FF2B5EF4-FFF2-40B4-BE49-F238E27FC236}">
                  <a16:creationId xmlns:a16="http://schemas.microsoft.com/office/drawing/2014/main" id="{86296786-9EAD-4BF1-8F35-D11A3E70BD98}"/>
                </a:ext>
              </a:extLst>
            </p:cNvPr>
            <p:cNvSpPr>
              <a:spLocks noChangeArrowheads="1"/>
            </p:cNvSpPr>
            <p:nvPr/>
          </p:nvSpPr>
          <p:spPr bwMode="auto">
            <a:xfrm>
              <a:off x="6282" y="313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0" name="Oval 361">
              <a:extLst>
                <a:ext uri="{FF2B5EF4-FFF2-40B4-BE49-F238E27FC236}">
                  <a16:creationId xmlns:a16="http://schemas.microsoft.com/office/drawing/2014/main" id="{B2748CB0-6E4E-40B8-88CC-346836E3CD7C}"/>
                </a:ext>
              </a:extLst>
            </p:cNvPr>
            <p:cNvSpPr>
              <a:spLocks noChangeArrowheads="1"/>
            </p:cNvSpPr>
            <p:nvPr/>
          </p:nvSpPr>
          <p:spPr bwMode="auto">
            <a:xfrm>
              <a:off x="5419" y="270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1" name="Oval 362">
              <a:extLst>
                <a:ext uri="{FF2B5EF4-FFF2-40B4-BE49-F238E27FC236}">
                  <a16:creationId xmlns:a16="http://schemas.microsoft.com/office/drawing/2014/main" id="{23B5C6C4-CD4B-41EA-A87E-7111626D5A79}"/>
                </a:ext>
              </a:extLst>
            </p:cNvPr>
            <p:cNvSpPr>
              <a:spLocks noChangeArrowheads="1"/>
            </p:cNvSpPr>
            <p:nvPr/>
          </p:nvSpPr>
          <p:spPr bwMode="auto">
            <a:xfrm>
              <a:off x="6887" y="275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2" name="Oval 363">
              <a:extLst>
                <a:ext uri="{FF2B5EF4-FFF2-40B4-BE49-F238E27FC236}">
                  <a16:creationId xmlns:a16="http://schemas.microsoft.com/office/drawing/2014/main" id="{45A4AC4A-35A2-4BDC-93BE-91B9E63C1C82}"/>
                </a:ext>
              </a:extLst>
            </p:cNvPr>
            <p:cNvSpPr>
              <a:spLocks noChangeArrowheads="1"/>
            </p:cNvSpPr>
            <p:nvPr/>
          </p:nvSpPr>
          <p:spPr bwMode="auto">
            <a:xfrm>
              <a:off x="6051" y="212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3" name="Oval 364">
              <a:extLst>
                <a:ext uri="{FF2B5EF4-FFF2-40B4-BE49-F238E27FC236}">
                  <a16:creationId xmlns:a16="http://schemas.microsoft.com/office/drawing/2014/main" id="{83BA7CE5-1819-464B-A06D-04A3A5318E66}"/>
                </a:ext>
              </a:extLst>
            </p:cNvPr>
            <p:cNvSpPr>
              <a:spLocks noChangeArrowheads="1"/>
            </p:cNvSpPr>
            <p:nvPr/>
          </p:nvSpPr>
          <p:spPr bwMode="auto">
            <a:xfrm>
              <a:off x="5817" y="245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4" name="Oval 365">
              <a:extLst>
                <a:ext uri="{FF2B5EF4-FFF2-40B4-BE49-F238E27FC236}">
                  <a16:creationId xmlns:a16="http://schemas.microsoft.com/office/drawing/2014/main" id="{BABABAC7-6393-42CE-9D92-D681F2C4BF4F}"/>
                </a:ext>
              </a:extLst>
            </p:cNvPr>
            <p:cNvSpPr>
              <a:spLocks noChangeArrowheads="1"/>
            </p:cNvSpPr>
            <p:nvPr/>
          </p:nvSpPr>
          <p:spPr bwMode="auto">
            <a:xfrm>
              <a:off x="6462" y="287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5" name="Oval 366">
              <a:extLst>
                <a:ext uri="{FF2B5EF4-FFF2-40B4-BE49-F238E27FC236}">
                  <a16:creationId xmlns:a16="http://schemas.microsoft.com/office/drawing/2014/main" id="{DD3111EC-AC1C-4721-B2DE-614E97BD1804}"/>
                </a:ext>
              </a:extLst>
            </p:cNvPr>
            <p:cNvSpPr>
              <a:spLocks noChangeArrowheads="1"/>
            </p:cNvSpPr>
            <p:nvPr/>
          </p:nvSpPr>
          <p:spPr bwMode="auto">
            <a:xfrm>
              <a:off x="6355" y="256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6" name="Oval 367">
              <a:extLst>
                <a:ext uri="{FF2B5EF4-FFF2-40B4-BE49-F238E27FC236}">
                  <a16:creationId xmlns:a16="http://schemas.microsoft.com/office/drawing/2014/main" id="{3B66BF3C-A843-4C72-B963-1853B19BBAED}"/>
                </a:ext>
              </a:extLst>
            </p:cNvPr>
            <p:cNvSpPr>
              <a:spLocks noChangeArrowheads="1"/>
            </p:cNvSpPr>
            <p:nvPr/>
          </p:nvSpPr>
          <p:spPr bwMode="auto">
            <a:xfrm>
              <a:off x="6372" y="281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7" name="Oval 368">
              <a:extLst>
                <a:ext uri="{FF2B5EF4-FFF2-40B4-BE49-F238E27FC236}">
                  <a16:creationId xmlns:a16="http://schemas.microsoft.com/office/drawing/2014/main" id="{EC1F01D2-79DB-4714-84DA-61473F570494}"/>
                </a:ext>
              </a:extLst>
            </p:cNvPr>
            <p:cNvSpPr>
              <a:spLocks noChangeArrowheads="1"/>
            </p:cNvSpPr>
            <p:nvPr/>
          </p:nvSpPr>
          <p:spPr bwMode="auto">
            <a:xfrm>
              <a:off x="5358" y="257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8" name="Oval 369">
              <a:extLst>
                <a:ext uri="{FF2B5EF4-FFF2-40B4-BE49-F238E27FC236}">
                  <a16:creationId xmlns:a16="http://schemas.microsoft.com/office/drawing/2014/main" id="{211AA9EA-0A00-43A0-B4CB-ED2F46A38A88}"/>
                </a:ext>
              </a:extLst>
            </p:cNvPr>
            <p:cNvSpPr>
              <a:spLocks noChangeArrowheads="1"/>
            </p:cNvSpPr>
            <p:nvPr/>
          </p:nvSpPr>
          <p:spPr bwMode="auto">
            <a:xfrm>
              <a:off x="5864" y="375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9" name="Oval 370">
              <a:extLst>
                <a:ext uri="{FF2B5EF4-FFF2-40B4-BE49-F238E27FC236}">
                  <a16:creationId xmlns:a16="http://schemas.microsoft.com/office/drawing/2014/main" id="{0EA40A1A-D467-4AD9-A5A7-3D2DF2ADB640}"/>
                </a:ext>
              </a:extLst>
            </p:cNvPr>
            <p:cNvSpPr>
              <a:spLocks noChangeArrowheads="1"/>
            </p:cNvSpPr>
            <p:nvPr/>
          </p:nvSpPr>
          <p:spPr bwMode="auto">
            <a:xfrm>
              <a:off x="5711" y="356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0" name="Oval 371">
              <a:extLst>
                <a:ext uri="{FF2B5EF4-FFF2-40B4-BE49-F238E27FC236}">
                  <a16:creationId xmlns:a16="http://schemas.microsoft.com/office/drawing/2014/main" id="{6EBF3C32-7DD3-437B-BC04-72C81E83F7B0}"/>
                </a:ext>
              </a:extLst>
            </p:cNvPr>
            <p:cNvSpPr>
              <a:spLocks noChangeArrowheads="1"/>
            </p:cNvSpPr>
            <p:nvPr/>
          </p:nvSpPr>
          <p:spPr bwMode="auto">
            <a:xfrm>
              <a:off x="5064" y="270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1" name="Oval 372">
              <a:extLst>
                <a:ext uri="{FF2B5EF4-FFF2-40B4-BE49-F238E27FC236}">
                  <a16:creationId xmlns:a16="http://schemas.microsoft.com/office/drawing/2014/main" id="{7F2CDE88-2803-4B79-AD5F-832050CBBD1B}"/>
                </a:ext>
              </a:extLst>
            </p:cNvPr>
            <p:cNvSpPr>
              <a:spLocks noChangeArrowheads="1"/>
            </p:cNvSpPr>
            <p:nvPr/>
          </p:nvSpPr>
          <p:spPr bwMode="auto">
            <a:xfrm>
              <a:off x="5795" y="288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2" name="Oval 373">
              <a:extLst>
                <a:ext uri="{FF2B5EF4-FFF2-40B4-BE49-F238E27FC236}">
                  <a16:creationId xmlns:a16="http://schemas.microsoft.com/office/drawing/2014/main" id="{3996E347-4600-4789-BB57-9C24FA11D4EA}"/>
                </a:ext>
              </a:extLst>
            </p:cNvPr>
            <p:cNvSpPr>
              <a:spLocks noChangeArrowheads="1"/>
            </p:cNvSpPr>
            <p:nvPr/>
          </p:nvSpPr>
          <p:spPr bwMode="auto">
            <a:xfrm>
              <a:off x="5853" y="2779"/>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3" name="Oval 374">
              <a:extLst>
                <a:ext uri="{FF2B5EF4-FFF2-40B4-BE49-F238E27FC236}">
                  <a16:creationId xmlns:a16="http://schemas.microsoft.com/office/drawing/2014/main" id="{C4300EB0-6661-4F05-BF0E-B3E196735384}"/>
                </a:ext>
              </a:extLst>
            </p:cNvPr>
            <p:cNvSpPr>
              <a:spLocks noChangeArrowheads="1"/>
            </p:cNvSpPr>
            <p:nvPr/>
          </p:nvSpPr>
          <p:spPr bwMode="auto">
            <a:xfrm>
              <a:off x="5426" y="186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4" name="Oval 375">
              <a:extLst>
                <a:ext uri="{FF2B5EF4-FFF2-40B4-BE49-F238E27FC236}">
                  <a16:creationId xmlns:a16="http://schemas.microsoft.com/office/drawing/2014/main" id="{30F2D5C8-D014-4C08-9C2B-993C3BBD658E}"/>
                </a:ext>
              </a:extLst>
            </p:cNvPr>
            <p:cNvSpPr>
              <a:spLocks noChangeArrowheads="1"/>
            </p:cNvSpPr>
            <p:nvPr/>
          </p:nvSpPr>
          <p:spPr bwMode="auto">
            <a:xfrm>
              <a:off x="5119" y="292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5" name="Oval 376">
              <a:extLst>
                <a:ext uri="{FF2B5EF4-FFF2-40B4-BE49-F238E27FC236}">
                  <a16:creationId xmlns:a16="http://schemas.microsoft.com/office/drawing/2014/main" id="{85998BEE-E645-4B77-B164-85D1CAAB8F7C}"/>
                </a:ext>
              </a:extLst>
            </p:cNvPr>
            <p:cNvSpPr>
              <a:spLocks noChangeArrowheads="1"/>
            </p:cNvSpPr>
            <p:nvPr/>
          </p:nvSpPr>
          <p:spPr bwMode="auto">
            <a:xfrm>
              <a:off x="6336" y="184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6" name="Oval 377">
              <a:extLst>
                <a:ext uri="{FF2B5EF4-FFF2-40B4-BE49-F238E27FC236}">
                  <a16:creationId xmlns:a16="http://schemas.microsoft.com/office/drawing/2014/main" id="{C4E5FE6F-213D-4EF4-B9F0-4304B4B63007}"/>
                </a:ext>
              </a:extLst>
            </p:cNvPr>
            <p:cNvSpPr>
              <a:spLocks noChangeArrowheads="1"/>
            </p:cNvSpPr>
            <p:nvPr/>
          </p:nvSpPr>
          <p:spPr bwMode="auto">
            <a:xfrm>
              <a:off x="5563" y="277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7" name="Oval 378">
              <a:extLst>
                <a:ext uri="{FF2B5EF4-FFF2-40B4-BE49-F238E27FC236}">
                  <a16:creationId xmlns:a16="http://schemas.microsoft.com/office/drawing/2014/main" id="{57FC2A09-2D59-41F9-945A-63B254D2A364}"/>
                </a:ext>
              </a:extLst>
            </p:cNvPr>
            <p:cNvSpPr>
              <a:spLocks noChangeArrowheads="1"/>
            </p:cNvSpPr>
            <p:nvPr/>
          </p:nvSpPr>
          <p:spPr bwMode="auto">
            <a:xfrm>
              <a:off x="6772" y="248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8" name="Oval 379">
              <a:extLst>
                <a:ext uri="{FF2B5EF4-FFF2-40B4-BE49-F238E27FC236}">
                  <a16:creationId xmlns:a16="http://schemas.microsoft.com/office/drawing/2014/main" id="{9EEE17DD-D4E8-4C4F-A8FD-DD22B807ED6B}"/>
                </a:ext>
              </a:extLst>
            </p:cNvPr>
            <p:cNvSpPr>
              <a:spLocks noChangeArrowheads="1"/>
            </p:cNvSpPr>
            <p:nvPr/>
          </p:nvSpPr>
          <p:spPr bwMode="auto">
            <a:xfrm>
              <a:off x="5110" y="219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9" name="Oval 380">
              <a:extLst>
                <a:ext uri="{FF2B5EF4-FFF2-40B4-BE49-F238E27FC236}">
                  <a16:creationId xmlns:a16="http://schemas.microsoft.com/office/drawing/2014/main" id="{A636962E-30BD-467E-BC5C-32479AF66E10}"/>
                </a:ext>
              </a:extLst>
            </p:cNvPr>
            <p:cNvSpPr>
              <a:spLocks noChangeArrowheads="1"/>
            </p:cNvSpPr>
            <p:nvPr/>
          </p:nvSpPr>
          <p:spPr bwMode="auto">
            <a:xfrm>
              <a:off x="6480" y="343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0" name="Oval 381">
              <a:extLst>
                <a:ext uri="{FF2B5EF4-FFF2-40B4-BE49-F238E27FC236}">
                  <a16:creationId xmlns:a16="http://schemas.microsoft.com/office/drawing/2014/main" id="{34123A18-C5C3-458A-9405-5E5282DAAF18}"/>
                </a:ext>
              </a:extLst>
            </p:cNvPr>
            <p:cNvSpPr>
              <a:spLocks noChangeArrowheads="1"/>
            </p:cNvSpPr>
            <p:nvPr/>
          </p:nvSpPr>
          <p:spPr bwMode="auto">
            <a:xfrm>
              <a:off x="5367" y="220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1" name="Oval 382">
              <a:extLst>
                <a:ext uri="{FF2B5EF4-FFF2-40B4-BE49-F238E27FC236}">
                  <a16:creationId xmlns:a16="http://schemas.microsoft.com/office/drawing/2014/main" id="{5B090F0A-0557-4F2B-916D-41DFCE28E29B}"/>
                </a:ext>
              </a:extLst>
            </p:cNvPr>
            <p:cNvSpPr>
              <a:spLocks noChangeArrowheads="1"/>
            </p:cNvSpPr>
            <p:nvPr/>
          </p:nvSpPr>
          <p:spPr bwMode="auto">
            <a:xfrm>
              <a:off x="6225" y="213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2" name="Oval 383">
              <a:extLst>
                <a:ext uri="{FF2B5EF4-FFF2-40B4-BE49-F238E27FC236}">
                  <a16:creationId xmlns:a16="http://schemas.microsoft.com/office/drawing/2014/main" id="{3F9FD5D6-443E-48D5-8C36-059981D963CE}"/>
                </a:ext>
              </a:extLst>
            </p:cNvPr>
            <p:cNvSpPr>
              <a:spLocks noChangeArrowheads="1"/>
            </p:cNvSpPr>
            <p:nvPr/>
          </p:nvSpPr>
          <p:spPr bwMode="auto">
            <a:xfrm>
              <a:off x="6059" y="315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3" name="Oval 384">
              <a:extLst>
                <a:ext uri="{FF2B5EF4-FFF2-40B4-BE49-F238E27FC236}">
                  <a16:creationId xmlns:a16="http://schemas.microsoft.com/office/drawing/2014/main" id="{38A3E7F2-CF45-4B64-B6D0-F6DFE7B31B61}"/>
                </a:ext>
              </a:extLst>
            </p:cNvPr>
            <p:cNvSpPr>
              <a:spLocks noChangeArrowheads="1"/>
            </p:cNvSpPr>
            <p:nvPr/>
          </p:nvSpPr>
          <p:spPr bwMode="auto">
            <a:xfrm>
              <a:off x="6649" y="337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4" name="Oval 385">
              <a:extLst>
                <a:ext uri="{FF2B5EF4-FFF2-40B4-BE49-F238E27FC236}">
                  <a16:creationId xmlns:a16="http://schemas.microsoft.com/office/drawing/2014/main" id="{C2A4365F-8D6C-41E2-B284-D7A3C382FF80}"/>
                </a:ext>
              </a:extLst>
            </p:cNvPr>
            <p:cNvSpPr>
              <a:spLocks noChangeArrowheads="1"/>
            </p:cNvSpPr>
            <p:nvPr/>
          </p:nvSpPr>
          <p:spPr bwMode="auto">
            <a:xfrm>
              <a:off x="6226" y="341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5" name="Oval 386">
              <a:extLst>
                <a:ext uri="{FF2B5EF4-FFF2-40B4-BE49-F238E27FC236}">
                  <a16:creationId xmlns:a16="http://schemas.microsoft.com/office/drawing/2014/main" id="{119A569F-1EA9-4B51-B56D-86105830E955}"/>
                </a:ext>
              </a:extLst>
            </p:cNvPr>
            <p:cNvSpPr>
              <a:spLocks noChangeArrowheads="1"/>
            </p:cNvSpPr>
            <p:nvPr/>
          </p:nvSpPr>
          <p:spPr bwMode="auto">
            <a:xfrm>
              <a:off x="5174" y="211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6" name="Oval 387">
              <a:extLst>
                <a:ext uri="{FF2B5EF4-FFF2-40B4-BE49-F238E27FC236}">
                  <a16:creationId xmlns:a16="http://schemas.microsoft.com/office/drawing/2014/main" id="{521C569C-0318-484E-826D-C795EBFC74BD}"/>
                </a:ext>
              </a:extLst>
            </p:cNvPr>
            <p:cNvSpPr>
              <a:spLocks noChangeArrowheads="1"/>
            </p:cNvSpPr>
            <p:nvPr/>
          </p:nvSpPr>
          <p:spPr bwMode="auto">
            <a:xfrm>
              <a:off x="6133" y="367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7" name="Oval 388">
              <a:extLst>
                <a:ext uri="{FF2B5EF4-FFF2-40B4-BE49-F238E27FC236}">
                  <a16:creationId xmlns:a16="http://schemas.microsoft.com/office/drawing/2014/main" id="{B3DB8911-F4C3-4014-AB21-A74AE31AB668}"/>
                </a:ext>
              </a:extLst>
            </p:cNvPr>
            <p:cNvSpPr>
              <a:spLocks noChangeArrowheads="1"/>
            </p:cNvSpPr>
            <p:nvPr/>
          </p:nvSpPr>
          <p:spPr bwMode="auto">
            <a:xfrm>
              <a:off x="6814" y="226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8" name="Oval 389">
              <a:extLst>
                <a:ext uri="{FF2B5EF4-FFF2-40B4-BE49-F238E27FC236}">
                  <a16:creationId xmlns:a16="http://schemas.microsoft.com/office/drawing/2014/main" id="{375DFA9F-844C-4196-A96F-2A9D5D317E05}"/>
                </a:ext>
              </a:extLst>
            </p:cNvPr>
            <p:cNvSpPr>
              <a:spLocks noChangeArrowheads="1"/>
            </p:cNvSpPr>
            <p:nvPr/>
          </p:nvSpPr>
          <p:spPr bwMode="auto">
            <a:xfrm>
              <a:off x="5097" y="248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9" name="Oval 390">
              <a:extLst>
                <a:ext uri="{FF2B5EF4-FFF2-40B4-BE49-F238E27FC236}">
                  <a16:creationId xmlns:a16="http://schemas.microsoft.com/office/drawing/2014/main" id="{B148693F-5FCA-49A1-B991-5C8F8C3A76BB}"/>
                </a:ext>
              </a:extLst>
            </p:cNvPr>
            <p:cNvSpPr>
              <a:spLocks noChangeArrowheads="1"/>
            </p:cNvSpPr>
            <p:nvPr/>
          </p:nvSpPr>
          <p:spPr bwMode="auto">
            <a:xfrm>
              <a:off x="5555" y="275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0" name="Oval 391">
              <a:extLst>
                <a:ext uri="{FF2B5EF4-FFF2-40B4-BE49-F238E27FC236}">
                  <a16:creationId xmlns:a16="http://schemas.microsoft.com/office/drawing/2014/main" id="{C3DD54B2-2D9F-4FC9-83AA-979CDCE9B0C8}"/>
                </a:ext>
              </a:extLst>
            </p:cNvPr>
            <p:cNvSpPr>
              <a:spLocks noChangeArrowheads="1"/>
            </p:cNvSpPr>
            <p:nvPr/>
          </p:nvSpPr>
          <p:spPr bwMode="auto">
            <a:xfrm>
              <a:off x="5784" y="178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1" name="Oval 392">
              <a:extLst>
                <a:ext uri="{FF2B5EF4-FFF2-40B4-BE49-F238E27FC236}">
                  <a16:creationId xmlns:a16="http://schemas.microsoft.com/office/drawing/2014/main" id="{930FE213-BF6A-4893-A8F2-3E581CCB5401}"/>
                </a:ext>
              </a:extLst>
            </p:cNvPr>
            <p:cNvSpPr>
              <a:spLocks noChangeArrowheads="1"/>
            </p:cNvSpPr>
            <p:nvPr/>
          </p:nvSpPr>
          <p:spPr bwMode="auto">
            <a:xfrm>
              <a:off x="5021" y="294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2" name="Oval 393">
              <a:extLst>
                <a:ext uri="{FF2B5EF4-FFF2-40B4-BE49-F238E27FC236}">
                  <a16:creationId xmlns:a16="http://schemas.microsoft.com/office/drawing/2014/main" id="{A8321ED9-EA98-405C-A7BA-E92430F95BAD}"/>
                </a:ext>
              </a:extLst>
            </p:cNvPr>
            <p:cNvSpPr>
              <a:spLocks noChangeArrowheads="1"/>
            </p:cNvSpPr>
            <p:nvPr/>
          </p:nvSpPr>
          <p:spPr bwMode="auto">
            <a:xfrm>
              <a:off x="5427" y="297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3" name="Oval 394">
              <a:extLst>
                <a:ext uri="{FF2B5EF4-FFF2-40B4-BE49-F238E27FC236}">
                  <a16:creationId xmlns:a16="http://schemas.microsoft.com/office/drawing/2014/main" id="{03707F8F-2742-46C4-9FA5-840C17E08188}"/>
                </a:ext>
              </a:extLst>
            </p:cNvPr>
            <p:cNvSpPr>
              <a:spLocks noChangeArrowheads="1"/>
            </p:cNvSpPr>
            <p:nvPr/>
          </p:nvSpPr>
          <p:spPr bwMode="auto">
            <a:xfrm>
              <a:off x="5046" y="280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4" name="Oval 395">
              <a:extLst>
                <a:ext uri="{FF2B5EF4-FFF2-40B4-BE49-F238E27FC236}">
                  <a16:creationId xmlns:a16="http://schemas.microsoft.com/office/drawing/2014/main" id="{F5B4608D-4683-4F09-8E42-32ED2C214044}"/>
                </a:ext>
              </a:extLst>
            </p:cNvPr>
            <p:cNvSpPr>
              <a:spLocks noChangeArrowheads="1"/>
            </p:cNvSpPr>
            <p:nvPr/>
          </p:nvSpPr>
          <p:spPr bwMode="auto">
            <a:xfrm>
              <a:off x="5215" y="269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5" name="Oval 396">
              <a:extLst>
                <a:ext uri="{FF2B5EF4-FFF2-40B4-BE49-F238E27FC236}">
                  <a16:creationId xmlns:a16="http://schemas.microsoft.com/office/drawing/2014/main" id="{96E8F0B0-AD17-448C-AD93-891E8D796922}"/>
                </a:ext>
              </a:extLst>
            </p:cNvPr>
            <p:cNvSpPr>
              <a:spLocks noChangeArrowheads="1"/>
            </p:cNvSpPr>
            <p:nvPr/>
          </p:nvSpPr>
          <p:spPr bwMode="auto">
            <a:xfrm>
              <a:off x="6696" y="304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6" name="Oval 397">
              <a:extLst>
                <a:ext uri="{FF2B5EF4-FFF2-40B4-BE49-F238E27FC236}">
                  <a16:creationId xmlns:a16="http://schemas.microsoft.com/office/drawing/2014/main" id="{24EE7DB3-6253-48D4-8438-FB2706287680}"/>
                </a:ext>
              </a:extLst>
            </p:cNvPr>
            <p:cNvSpPr>
              <a:spLocks noChangeArrowheads="1"/>
            </p:cNvSpPr>
            <p:nvPr/>
          </p:nvSpPr>
          <p:spPr bwMode="auto">
            <a:xfrm>
              <a:off x="5870" y="243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7" name="Oval 398">
              <a:extLst>
                <a:ext uri="{FF2B5EF4-FFF2-40B4-BE49-F238E27FC236}">
                  <a16:creationId xmlns:a16="http://schemas.microsoft.com/office/drawing/2014/main" id="{BC5D0CF9-93B2-44B8-80DD-7E57A919DB96}"/>
                </a:ext>
              </a:extLst>
            </p:cNvPr>
            <p:cNvSpPr>
              <a:spLocks noChangeArrowheads="1"/>
            </p:cNvSpPr>
            <p:nvPr/>
          </p:nvSpPr>
          <p:spPr bwMode="auto">
            <a:xfrm>
              <a:off x="5259" y="271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8" name="Oval 399">
              <a:extLst>
                <a:ext uri="{FF2B5EF4-FFF2-40B4-BE49-F238E27FC236}">
                  <a16:creationId xmlns:a16="http://schemas.microsoft.com/office/drawing/2014/main" id="{01B96997-3D77-4CD4-9D9E-DC8A1B027C24}"/>
                </a:ext>
              </a:extLst>
            </p:cNvPr>
            <p:cNvSpPr>
              <a:spLocks noChangeArrowheads="1"/>
            </p:cNvSpPr>
            <p:nvPr/>
          </p:nvSpPr>
          <p:spPr bwMode="auto">
            <a:xfrm>
              <a:off x="5183" y="220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9" name="Oval 400">
              <a:extLst>
                <a:ext uri="{FF2B5EF4-FFF2-40B4-BE49-F238E27FC236}">
                  <a16:creationId xmlns:a16="http://schemas.microsoft.com/office/drawing/2014/main" id="{EE1077E7-2FBF-4755-80FA-81245AFEB681}"/>
                </a:ext>
              </a:extLst>
            </p:cNvPr>
            <p:cNvSpPr>
              <a:spLocks noChangeArrowheads="1"/>
            </p:cNvSpPr>
            <p:nvPr/>
          </p:nvSpPr>
          <p:spPr bwMode="auto">
            <a:xfrm>
              <a:off x="6454" y="252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0" name="Oval 401">
              <a:extLst>
                <a:ext uri="{FF2B5EF4-FFF2-40B4-BE49-F238E27FC236}">
                  <a16:creationId xmlns:a16="http://schemas.microsoft.com/office/drawing/2014/main" id="{B87B89A8-00E5-49AC-B47A-9BBF8F816517}"/>
                </a:ext>
              </a:extLst>
            </p:cNvPr>
            <p:cNvSpPr>
              <a:spLocks noChangeArrowheads="1"/>
            </p:cNvSpPr>
            <p:nvPr/>
          </p:nvSpPr>
          <p:spPr bwMode="auto">
            <a:xfrm>
              <a:off x="5244" y="238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1" name="Oval 402">
              <a:extLst>
                <a:ext uri="{FF2B5EF4-FFF2-40B4-BE49-F238E27FC236}">
                  <a16:creationId xmlns:a16="http://schemas.microsoft.com/office/drawing/2014/main" id="{3B624689-B4C3-477B-A62D-D9B224EA5227}"/>
                </a:ext>
              </a:extLst>
            </p:cNvPr>
            <p:cNvSpPr>
              <a:spLocks noChangeArrowheads="1"/>
            </p:cNvSpPr>
            <p:nvPr/>
          </p:nvSpPr>
          <p:spPr bwMode="auto">
            <a:xfrm>
              <a:off x="6251" y="206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2" name="Oval 403">
              <a:extLst>
                <a:ext uri="{FF2B5EF4-FFF2-40B4-BE49-F238E27FC236}">
                  <a16:creationId xmlns:a16="http://schemas.microsoft.com/office/drawing/2014/main" id="{4B712CAA-252A-4004-B4AA-FBC82D06E3B8}"/>
                </a:ext>
              </a:extLst>
            </p:cNvPr>
            <p:cNvSpPr>
              <a:spLocks noChangeArrowheads="1"/>
            </p:cNvSpPr>
            <p:nvPr/>
          </p:nvSpPr>
          <p:spPr bwMode="auto">
            <a:xfrm>
              <a:off x="6147" y="355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3" name="Oval 404">
              <a:extLst>
                <a:ext uri="{FF2B5EF4-FFF2-40B4-BE49-F238E27FC236}">
                  <a16:creationId xmlns:a16="http://schemas.microsoft.com/office/drawing/2014/main" id="{A7CBD838-DA59-4713-9B8D-EFA8A83F41E9}"/>
                </a:ext>
              </a:extLst>
            </p:cNvPr>
            <p:cNvSpPr>
              <a:spLocks noChangeArrowheads="1"/>
            </p:cNvSpPr>
            <p:nvPr/>
          </p:nvSpPr>
          <p:spPr bwMode="auto">
            <a:xfrm>
              <a:off x="5394" y="35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4" name="Oval 405">
              <a:extLst>
                <a:ext uri="{FF2B5EF4-FFF2-40B4-BE49-F238E27FC236}">
                  <a16:creationId xmlns:a16="http://schemas.microsoft.com/office/drawing/2014/main" id="{E53A9F11-813A-4B2A-8479-83425B8B883E}"/>
                </a:ext>
              </a:extLst>
            </p:cNvPr>
            <p:cNvSpPr>
              <a:spLocks noChangeArrowheads="1"/>
            </p:cNvSpPr>
            <p:nvPr/>
          </p:nvSpPr>
          <p:spPr bwMode="auto">
            <a:xfrm>
              <a:off x="5191" y="258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 name="Group 607">
            <a:extLst>
              <a:ext uri="{FF2B5EF4-FFF2-40B4-BE49-F238E27FC236}">
                <a16:creationId xmlns:a16="http://schemas.microsoft.com/office/drawing/2014/main" id="{FB51CDCC-4768-46D6-8BF5-3280E7DF5034}"/>
              </a:ext>
            </a:extLst>
          </p:cNvPr>
          <p:cNvGrpSpPr>
            <a:grpSpLocks/>
          </p:cNvGrpSpPr>
          <p:nvPr/>
        </p:nvGrpSpPr>
        <p:grpSpPr bwMode="auto">
          <a:xfrm>
            <a:off x="7793038" y="2816225"/>
            <a:ext cx="3255963" cy="3201988"/>
            <a:chOff x="4909" y="1774"/>
            <a:chExt cx="2051" cy="2017"/>
          </a:xfrm>
        </p:grpSpPr>
        <p:sp>
          <p:nvSpPr>
            <p:cNvPr id="465" name="Oval 407">
              <a:extLst>
                <a:ext uri="{FF2B5EF4-FFF2-40B4-BE49-F238E27FC236}">
                  <a16:creationId xmlns:a16="http://schemas.microsoft.com/office/drawing/2014/main" id="{76839E18-D287-4E6C-9F3A-DC34196A889D}"/>
                </a:ext>
              </a:extLst>
            </p:cNvPr>
            <p:cNvSpPr>
              <a:spLocks noChangeArrowheads="1"/>
            </p:cNvSpPr>
            <p:nvPr/>
          </p:nvSpPr>
          <p:spPr bwMode="auto">
            <a:xfrm>
              <a:off x="5866" y="268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6" name="Oval 408">
              <a:extLst>
                <a:ext uri="{FF2B5EF4-FFF2-40B4-BE49-F238E27FC236}">
                  <a16:creationId xmlns:a16="http://schemas.microsoft.com/office/drawing/2014/main" id="{EA2849EF-2E00-47BE-9199-1EE7A4ED8275}"/>
                </a:ext>
              </a:extLst>
            </p:cNvPr>
            <p:cNvSpPr>
              <a:spLocks noChangeArrowheads="1"/>
            </p:cNvSpPr>
            <p:nvPr/>
          </p:nvSpPr>
          <p:spPr bwMode="auto">
            <a:xfrm>
              <a:off x="5655" y="202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7" name="Oval 409">
              <a:extLst>
                <a:ext uri="{FF2B5EF4-FFF2-40B4-BE49-F238E27FC236}">
                  <a16:creationId xmlns:a16="http://schemas.microsoft.com/office/drawing/2014/main" id="{2CBD8AA9-2C09-446D-9E8D-BB6B6FD9214A}"/>
                </a:ext>
              </a:extLst>
            </p:cNvPr>
            <p:cNvSpPr>
              <a:spLocks noChangeArrowheads="1"/>
            </p:cNvSpPr>
            <p:nvPr/>
          </p:nvSpPr>
          <p:spPr bwMode="auto">
            <a:xfrm>
              <a:off x="5162" y="324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8" name="Oval 410">
              <a:extLst>
                <a:ext uri="{FF2B5EF4-FFF2-40B4-BE49-F238E27FC236}">
                  <a16:creationId xmlns:a16="http://schemas.microsoft.com/office/drawing/2014/main" id="{9C489532-8529-41C5-AD58-F3D7BE290E82}"/>
                </a:ext>
              </a:extLst>
            </p:cNvPr>
            <p:cNvSpPr>
              <a:spLocks noChangeArrowheads="1"/>
            </p:cNvSpPr>
            <p:nvPr/>
          </p:nvSpPr>
          <p:spPr bwMode="auto">
            <a:xfrm>
              <a:off x="6256" y="288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9" name="Oval 411">
              <a:extLst>
                <a:ext uri="{FF2B5EF4-FFF2-40B4-BE49-F238E27FC236}">
                  <a16:creationId xmlns:a16="http://schemas.microsoft.com/office/drawing/2014/main" id="{B6528B7B-8A01-41DD-A39F-19448656D6EF}"/>
                </a:ext>
              </a:extLst>
            </p:cNvPr>
            <p:cNvSpPr>
              <a:spLocks noChangeArrowheads="1"/>
            </p:cNvSpPr>
            <p:nvPr/>
          </p:nvSpPr>
          <p:spPr bwMode="auto">
            <a:xfrm>
              <a:off x="5359" y="284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0" name="Oval 412">
              <a:extLst>
                <a:ext uri="{FF2B5EF4-FFF2-40B4-BE49-F238E27FC236}">
                  <a16:creationId xmlns:a16="http://schemas.microsoft.com/office/drawing/2014/main" id="{6465CD5D-27EE-4628-8146-1C95FB3160A3}"/>
                </a:ext>
              </a:extLst>
            </p:cNvPr>
            <p:cNvSpPr>
              <a:spLocks noChangeArrowheads="1"/>
            </p:cNvSpPr>
            <p:nvPr/>
          </p:nvSpPr>
          <p:spPr bwMode="auto">
            <a:xfrm>
              <a:off x="5807" y="322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1" name="Oval 413">
              <a:extLst>
                <a:ext uri="{FF2B5EF4-FFF2-40B4-BE49-F238E27FC236}">
                  <a16:creationId xmlns:a16="http://schemas.microsoft.com/office/drawing/2014/main" id="{2A0C631C-4620-428E-8A05-697AC5CE6996}"/>
                </a:ext>
              </a:extLst>
            </p:cNvPr>
            <p:cNvSpPr>
              <a:spLocks noChangeArrowheads="1"/>
            </p:cNvSpPr>
            <p:nvPr/>
          </p:nvSpPr>
          <p:spPr bwMode="auto">
            <a:xfrm>
              <a:off x="6193" y="346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2" name="Oval 414">
              <a:extLst>
                <a:ext uri="{FF2B5EF4-FFF2-40B4-BE49-F238E27FC236}">
                  <a16:creationId xmlns:a16="http://schemas.microsoft.com/office/drawing/2014/main" id="{E8BE3C4E-173B-49EE-AEEC-01004891795D}"/>
                </a:ext>
              </a:extLst>
            </p:cNvPr>
            <p:cNvSpPr>
              <a:spLocks noChangeArrowheads="1"/>
            </p:cNvSpPr>
            <p:nvPr/>
          </p:nvSpPr>
          <p:spPr bwMode="auto">
            <a:xfrm>
              <a:off x="6362" y="221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3" name="Oval 415">
              <a:extLst>
                <a:ext uri="{FF2B5EF4-FFF2-40B4-BE49-F238E27FC236}">
                  <a16:creationId xmlns:a16="http://schemas.microsoft.com/office/drawing/2014/main" id="{C6CA8174-BAFF-4465-AC82-3F5D389F758A}"/>
                </a:ext>
              </a:extLst>
            </p:cNvPr>
            <p:cNvSpPr>
              <a:spLocks noChangeArrowheads="1"/>
            </p:cNvSpPr>
            <p:nvPr/>
          </p:nvSpPr>
          <p:spPr bwMode="auto">
            <a:xfrm>
              <a:off x="6863" y="278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4" name="Oval 416">
              <a:extLst>
                <a:ext uri="{FF2B5EF4-FFF2-40B4-BE49-F238E27FC236}">
                  <a16:creationId xmlns:a16="http://schemas.microsoft.com/office/drawing/2014/main" id="{38791E5C-F306-4C4F-9A40-A6E5FAB8D2EE}"/>
                </a:ext>
              </a:extLst>
            </p:cNvPr>
            <p:cNvSpPr>
              <a:spLocks noChangeArrowheads="1"/>
            </p:cNvSpPr>
            <p:nvPr/>
          </p:nvSpPr>
          <p:spPr bwMode="auto">
            <a:xfrm>
              <a:off x="5117" y="277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5" name="Oval 417">
              <a:extLst>
                <a:ext uri="{FF2B5EF4-FFF2-40B4-BE49-F238E27FC236}">
                  <a16:creationId xmlns:a16="http://schemas.microsoft.com/office/drawing/2014/main" id="{C97C5105-7C80-4574-A141-C6AAB8B99670}"/>
                </a:ext>
              </a:extLst>
            </p:cNvPr>
            <p:cNvSpPr>
              <a:spLocks noChangeArrowheads="1"/>
            </p:cNvSpPr>
            <p:nvPr/>
          </p:nvSpPr>
          <p:spPr bwMode="auto">
            <a:xfrm>
              <a:off x="5745" y="2901"/>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6" name="Oval 418">
              <a:extLst>
                <a:ext uri="{FF2B5EF4-FFF2-40B4-BE49-F238E27FC236}">
                  <a16:creationId xmlns:a16="http://schemas.microsoft.com/office/drawing/2014/main" id="{A57581DC-9D7E-47F6-933C-DCB467D9BBCF}"/>
                </a:ext>
              </a:extLst>
            </p:cNvPr>
            <p:cNvSpPr>
              <a:spLocks noChangeArrowheads="1"/>
            </p:cNvSpPr>
            <p:nvPr/>
          </p:nvSpPr>
          <p:spPr bwMode="auto">
            <a:xfrm>
              <a:off x="6725" y="224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7" name="Oval 419">
              <a:extLst>
                <a:ext uri="{FF2B5EF4-FFF2-40B4-BE49-F238E27FC236}">
                  <a16:creationId xmlns:a16="http://schemas.microsoft.com/office/drawing/2014/main" id="{3B6389A6-4430-4754-98BC-BC5C8989D0F6}"/>
                </a:ext>
              </a:extLst>
            </p:cNvPr>
            <p:cNvSpPr>
              <a:spLocks noChangeArrowheads="1"/>
            </p:cNvSpPr>
            <p:nvPr/>
          </p:nvSpPr>
          <p:spPr bwMode="auto">
            <a:xfrm>
              <a:off x="5991" y="309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8" name="Oval 420">
              <a:extLst>
                <a:ext uri="{FF2B5EF4-FFF2-40B4-BE49-F238E27FC236}">
                  <a16:creationId xmlns:a16="http://schemas.microsoft.com/office/drawing/2014/main" id="{F13DBD32-FDE8-4165-9CEF-4F810E621745}"/>
                </a:ext>
              </a:extLst>
            </p:cNvPr>
            <p:cNvSpPr>
              <a:spLocks noChangeArrowheads="1"/>
            </p:cNvSpPr>
            <p:nvPr/>
          </p:nvSpPr>
          <p:spPr bwMode="auto">
            <a:xfrm>
              <a:off x="5717" y="307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9" name="Oval 421">
              <a:extLst>
                <a:ext uri="{FF2B5EF4-FFF2-40B4-BE49-F238E27FC236}">
                  <a16:creationId xmlns:a16="http://schemas.microsoft.com/office/drawing/2014/main" id="{42CDCA0C-FCE0-4B48-91EA-F85D314533C5}"/>
                </a:ext>
              </a:extLst>
            </p:cNvPr>
            <p:cNvSpPr>
              <a:spLocks noChangeArrowheads="1"/>
            </p:cNvSpPr>
            <p:nvPr/>
          </p:nvSpPr>
          <p:spPr bwMode="auto">
            <a:xfrm>
              <a:off x="6438" y="248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0" name="Oval 422">
              <a:extLst>
                <a:ext uri="{FF2B5EF4-FFF2-40B4-BE49-F238E27FC236}">
                  <a16:creationId xmlns:a16="http://schemas.microsoft.com/office/drawing/2014/main" id="{BA33D4F9-F060-4F5C-9FE0-2C8076C71464}"/>
                </a:ext>
              </a:extLst>
            </p:cNvPr>
            <p:cNvSpPr>
              <a:spLocks noChangeArrowheads="1"/>
            </p:cNvSpPr>
            <p:nvPr/>
          </p:nvSpPr>
          <p:spPr bwMode="auto">
            <a:xfrm>
              <a:off x="5624" y="257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 name="Oval 423">
              <a:extLst>
                <a:ext uri="{FF2B5EF4-FFF2-40B4-BE49-F238E27FC236}">
                  <a16:creationId xmlns:a16="http://schemas.microsoft.com/office/drawing/2014/main" id="{250C0498-BF90-4181-B173-4D9EABC35847}"/>
                </a:ext>
              </a:extLst>
            </p:cNvPr>
            <p:cNvSpPr>
              <a:spLocks noChangeArrowheads="1"/>
            </p:cNvSpPr>
            <p:nvPr/>
          </p:nvSpPr>
          <p:spPr bwMode="auto">
            <a:xfrm>
              <a:off x="6193" y="371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2" name="Oval 424">
              <a:extLst>
                <a:ext uri="{FF2B5EF4-FFF2-40B4-BE49-F238E27FC236}">
                  <a16:creationId xmlns:a16="http://schemas.microsoft.com/office/drawing/2014/main" id="{18F33D46-915E-4C76-8E87-1E922B507156}"/>
                </a:ext>
              </a:extLst>
            </p:cNvPr>
            <p:cNvSpPr>
              <a:spLocks noChangeArrowheads="1"/>
            </p:cNvSpPr>
            <p:nvPr/>
          </p:nvSpPr>
          <p:spPr bwMode="auto">
            <a:xfrm>
              <a:off x="5141" y="320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 name="Oval 425">
              <a:extLst>
                <a:ext uri="{FF2B5EF4-FFF2-40B4-BE49-F238E27FC236}">
                  <a16:creationId xmlns:a16="http://schemas.microsoft.com/office/drawing/2014/main" id="{88937AAE-726D-4A51-AB1A-BDE788B9E7DF}"/>
                </a:ext>
              </a:extLst>
            </p:cNvPr>
            <p:cNvSpPr>
              <a:spLocks noChangeArrowheads="1"/>
            </p:cNvSpPr>
            <p:nvPr/>
          </p:nvSpPr>
          <p:spPr bwMode="auto">
            <a:xfrm>
              <a:off x="5843" y="371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4" name="Oval 426">
              <a:extLst>
                <a:ext uri="{FF2B5EF4-FFF2-40B4-BE49-F238E27FC236}">
                  <a16:creationId xmlns:a16="http://schemas.microsoft.com/office/drawing/2014/main" id="{307B28B7-BEB1-495A-93AC-41478517E1A7}"/>
                </a:ext>
              </a:extLst>
            </p:cNvPr>
            <p:cNvSpPr>
              <a:spLocks noChangeArrowheads="1"/>
            </p:cNvSpPr>
            <p:nvPr/>
          </p:nvSpPr>
          <p:spPr bwMode="auto">
            <a:xfrm>
              <a:off x="6139" y="177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 name="Oval 427">
              <a:extLst>
                <a:ext uri="{FF2B5EF4-FFF2-40B4-BE49-F238E27FC236}">
                  <a16:creationId xmlns:a16="http://schemas.microsoft.com/office/drawing/2014/main" id="{FBB0D84D-BB37-4B3E-8D66-432C767B7ABD}"/>
                </a:ext>
              </a:extLst>
            </p:cNvPr>
            <p:cNvSpPr>
              <a:spLocks noChangeArrowheads="1"/>
            </p:cNvSpPr>
            <p:nvPr/>
          </p:nvSpPr>
          <p:spPr bwMode="auto">
            <a:xfrm>
              <a:off x="6388" y="321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 name="Oval 428">
              <a:extLst>
                <a:ext uri="{FF2B5EF4-FFF2-40B4-BE49-F238E27FC236}">
                  <a16:creationId xmlns:a16="http://schemas.microsoft.com/office/drawing/2014/main" id="{0C0260D1-CFCE-4582-B4FF-355DF4133D7B}"/>
                </a:ext>
              </a:extLst>
            </p:cNvPr>
            <p:cNvSpPr>
              <a:spLocks noChangeArrowheads="1"/>
            </p:cNvSpPr>
            <p:nvPr/>
          </p:nvSpPr>
          <p:spPr bwMode="auto">
            <a:xfrm>
              <a:off x="5073" y="292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 name="Oval 429">
              <a:extLst>
                <a:ext uri="{FF2B5EF4-FFF2-40B4-BE49-F238E27FC236}">
                  <a16:creationId xmlns:a16="http://schemas.microsoft.com/office/drawing/2014/main" id="{74E27B03-5004-4572-BDE6-761D3075E61C}"/>
                </a:ext>
              </a:extLst>
            </p:cNvPr>
            <p:cNvSpPr>
              <a:spLocks noChangeArrowheads="1"/>
            </p:cNvSpPr>
            <p:nvPr/>
          </p:nvSpPr>
          <p:spPr bwMode="auto">
            <a:xfrm>
              <a:off x="6594" y="245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8" name="Oval 430">
              <a:extLst>
                <a:ext uri="{FF2B5EF4-FFF2-40B4-BE49-F238E27FC236}">
                  <a16:creationId xmlns:a16="http://schemas.microsoft.com/office/drawing/2014/main" id="{C16B3A5F-095F-48C8-BCED-4129C88AC664}"/>
                </a:ext>
              </a:extLst>
            </p:cNvPr>
            <p:cNvSpPr>
              <a:spLocks noChangeArrowheads="1"/>
            </p:cNvSpPr>
            <p:nvPr/>
          </p:nvSpPr>
          <p:spPr bwMode="auto">
            <a:xfrm>
              <a:off x="6540" y="353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9" name="Oval 431">
              <a:extLst>
                <a:ext uri="{FF2B5EF4-FFF2-40B4-BE49-F238E27FC236}">
                  <a16:creationId xmlns:a16="http://schemas.microsoft.com/office/drawing/2014/main" id="{BB01DDAE-6120-44F6-A151-2FBB393418F6}"/>
                </a:ext>
              </a:extLst>
            </p:cNvPr>
            <p:cNvSpPr>
              <a:spLocks noChangeArrowheads="1"/>
            </p:cNvSpPr>
            <p:nvPr/>
          </p:nvSpPr>
          <p:spPr bwMode="auto">
            <a:xfrm>
              <a:off x="5471" y="316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0" name="Oval 432">
              <a:extLst>
                <a:ext uri="{FF2B5EF4-FFF2-40B4-BE49-F238E27FC236}">
                  <a16:creationId xmlns:a16="http://schemas.microsoft.com/office/drawing/2014/main" id="{2177E14B-68D6-4F94-B6BB-D6AC730B5845}"/>
                </a:ext>
              </a:extLst>
            </p:cNvPr>
            <p:cNvSpPr>
              <a:spLocks noChangeArrowheads="1"/>
            </p:cNvSpPr>
            <p:nvPr/>
          </p:nvSpPr>
          <p:spPr bwMode="auto">
            <a:xfrm>
              <a:off x="5944" y="335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 name="Oval 433">
              <a:extLst>
                <a:ext uri="{FF2B5EF4-FFF2-40B4-BE49-F238E27FC236}">
                  <a16:creationId xmlns:a16="http://schemas.microsoft.com/office/drawing/2014/main" id="{B562CD2A-3FED-413E-B59F-01EDDE9BD026}"/>
                </a:ext>
              </a:extLst>
            </p:cNvPr>
            <p:cNvSpPr>
              <a:spLocks noChangeArrowheads="1"/>
            </p:cNvSpPr>
            <p:nvPr/>
          </p:nvSpPr>
          <p:spPr bwMode="auto">
            <a:xfrm>
              <a:off x="5958" y="252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2" name="Oval 434">
              <a:extLst>
                <a:ext uri="{FF2B5EF4-FFF2-40B4-BE49-F238E27FC236}">
                  <a16:creationId xmlns:a16="http://schemas.microsoft.com/office/drawing/2014/main" id="{55A7F25E-759D-4C65-9743-9A8DD1833D69}"/>
                </a:ext>
              </a:extLst>
            </p:cNvPr>
            <p:cNvSpPr>
              <a:spLocks noChangeArrowheads="1"/>
            </p:cNvSpPr>
            <p:nvPr/>
          </p:nvSpPr>
          <p:spPr bwMode="auto">
            <a:xfrm>
              <a:off x="5124" y="305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3" name="Oval 435">
              <a:extLst>
                <a:ext uri="{FF2B5EF4-FFF2-40B4-BE49-F238E27FC236}">
                  <a16:creationId xmlns:a16="http://schemas.microsoft.com/office/drawing/2014/main" id="{203C53F1-03EB-47A0-B7E8-FAD8924F2598}"/>
                </a:ext>
              </a:extLst>
            </p:cNvPr>
            <p:cNvSpPr>
              <a:spLocks noChangeArrowheads="1"/>
            </p:cNvSpPr>
            <p:nvPr/>
          </p:nvSpPr>
          <p:spPr bwMode="auto">
            <a:xfrm>
              <a:off x="5542" y="190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4" name="Oval 436">
              <a:extLst>
                <a:ext uri="{FF2B5EF4-FFF2-40B4-BE49-F238E27FC236}">
                  <a16:creationId xmlns:a16="http://schemas.microsoft.com/office/drawing/2014/main" id="{600C213C-5683-4F98-87A7-03DEC07F779B}"/>
                </a:ext>
              </a:extLst>
            </p:cNvPr>
            <p:cNvSpPr>
              <a:spLocks noChangeArrowheads="1"/>
            </p:cNvSpPr>
            <p:nvPr/>
          </p:nvSpPr>
          <p:spPr bwMode="auto">
            <a:xfrm>
              <a:off x="5482" y="313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5" name="Oval 437">
              <a:extLst>
                <a:ext uri="{FF2B5EF4-FFF2-40B4-BE49-F238E27FC236}">
                  <a16:creationId xmlns:a16="http://schemas.microsoft.com/office/drawing/2014/main" id="{50FBA833-E30D-40E3-B9CF-5F8E576A85DE}"/>
                </a:ext>
              </a:extLst>
            </p:cNvPr>
            <p:cNvSpPr>
              <a:spLocks noChangeArrowheads="1"/>
            </p:cNvSpPr>
            <p:nvPr/>
          </p:nvSpPr>
          <p:spPr bwMode="auto">
            <a:xfrm>
              <a:off x="6142" y="218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6" name="Oval 438">
              <a:extLst>
                <a:ext uri="{FF2B5EF4-FFF2-40B4-BE49-F238E27FC236}">
                  <a16:creationId xmlns:a16="http://schemas.microsoft.com/office/drawing/2014/main" id="{82BD17A1-D3B4-4D99-AB94-2B515FCBFA3E}"/>
                </a:ext>
              </a:extLst>
            </p:cNvPr>
            <p:cNvSpPr>
              <a:spLocks noChangeArrowheads="1"/>
            </p:cNvSpPr>
            <p:nvPr/>
          </p:nvSpPr>
          <p:spPr bwMode="auto">
            <a:xfrm>
              <a:off x="6794" y="239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7" name="Oval 439">
              <a:extLst>
                <a:ext uri="{FF2B5EF4-FFF2-40B4-BE49-F238E27FC236}">
                  <a16:creationId xmlns:a16="http://schemas.microsoft.com/office/drawing/2014/main" id="{425554B8-DCD3-4110-83A1-A389EF942735}"/>
                </a:ext>
              </a:extLst>
            </p:cNvPr>
            <p:cNvSpPr>
              <a:spLocks noChangeArrowheads="1"/>
            </p:cNvSpPr>
            <p:nvPr/>
          </p:nvSpPr>
          <p:spPr bwMode="auto">
            <a:xfrm>
              <a:off x="6848" y="276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8" name="Oval 440">
              <a:extLst>
                <a:ext uri="{FF2B5EF4-FFF2-40B4-BE49-F238E27FC236}">
                  <a16:creationId xmlns:a16="http://schemas.microsoft.com/office/drawing/2014/main" id="{C325ED6D-A638-4859-BE7D-6842683D747F}"/>
                </a:ext>
              </a:extLst>
            </p:cNvPr>
            <p:cNvSpPr>
              <a:spLocks noChangeArrowheads="1"/>
            </p:cNvSpPr>
            <p:nvPr/>
          </p:nvSpPr>
          <p:spPr bwMode="auto">
            <a:xfrm>
              <a:off x="5727" y="225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9" name="Oval 441">
              <a:extLst>
                <a:ext uri="{FF2B5EF4-FFF2-40B4-BE49-F238E27FC236}">
                  <a16:creationId xmlns:a16="http://schemas.microsoft.com/office/drawing/2014/main" id="{7E1177B2-5A9C-48B0-8126-AEFDAAEF32DC}"/>
                </a:ext>
              </a:extLst>
            </p:cNvPr>
            <p:cNvSpPr>
              <a:spLocks noChangeArrowheads="1"/>
            </p:cNvSpPr>
            <p:nvPr/>
          </p:nvSpPr>
          <p:spPr bwMode="auto">
            <a:xfrm>
              <a:off x="5953" y="285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0" name="Oval 442">
              <a:extLst>
                <a:ext uri="{FF2B5EF4-FFF2-40B4-BE49-F238E27FC236}">
                  <a16:creationId xmlns:a16="http://schemas.microsoft.com/office/drawing/2014/main" id="{3DD19FE1-1A2D-47DC-9E61-C88B58931C57}"/>
                </a:ext>
              </a:extLst>
            </p:cNvPr>
            <p:cNvSpPr>
              <a:spLocks noChangeArrowheads="1"/>
            </p:cNvSpPr>
            <p:nvPr/>
          </p:nvSpPr>
          <p:spPr bwMode="auto">
            <a:xfrm>
              <a:off x="5619" y="181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1" name="Oval 443">
              <a:extLst>
                <a:ext uri="{FF2B5EF4-FFF2-40B4-BE49-F238E27FC236}">
                  <a16:creationId xmlns:a16="http://schemas.microsoft.com/office/drawing/2014/main" id="{6E9EABAF-CF20-4278-941C-815FB531DE56}"/>
                </a:ext>
              </a:extLst>
            </p:cNvPr>
            <p:cNvSpPr>
              <a:spLocks noChangeArrowheads="1"/>
            </p:cNvSpPr>
            <p:nvPr/>
          </p:nvSpPr>
          <p:spPr bwMode="auto">
            <a:xfrm>
              <a:off x="5411" y="266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2" name="Oval 444">
              <a:extLst>
                <a:ext uri="{FF2B5EF4-FFF2-40B4-BE49-F238E27FC236}">
                  <a16:creationId xmlns:a16="http://schemas.microsoft.com/office/drawing/2014/main" id="{D849FDAF-7925-4A31-A34B-21EBEDA0ABE5}"/>
                </a:ext>
              </a:extLst>
            </p:cNvPr>
            <p:cNvSpPr>
              <a:spLocks noChangeArrowheads="1"/>
            </p:cNvSpPr>
            <p:nvPr/>
          </p:nvSpPr>
          <p:spPr bwMode="auto">
            <a:xfrm>
              <a:off x="5620" y="243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3" name="Oval 445">
              <a:extLst>
                <a:ext uri="{FF2B5EF4-FFF2-40B4-BE49-F238E27FC236}">
                  <a16:creationId xmlns:a16="http://schemas.microsoft.com/office/drawing/2014/main" id="{2BC46E37-41B8-4DD4-AB77-8D5AA008D7F7}"/>
                </a:ext>
              </a:extLst>
            </p:cNvPr>
            <p:cNvSpPr>
              <a:spLocks noChangeArrowheads="1"/>
            </p:cNvSpPr>
            <p:nvPr/>
          </p:nvSpPr>
          <p:spPr bwMode="auto">
            <a:xfrm>
              <a:off x="5719" y="279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4" name="Oval 446">
              <a:extLst>
                <a:ext uri="{FF2B5EF4-FFF2-40B4-BE49-F238E27FC236}">
                  <a16:creationId xmlns:a16="http://schemas.microsoft.com/office/drawing/2014/main" id="{6E9A24C4-30C6-421F-A31A-73CFE144E172}"/>
                </a:ext>
              </a:extLst>
            </p:cNvPr>
            <p:cNvSpPr>
              <a:spLocks noChangeArrowheads="1"/>
            </p:cNvSpPr>
            <p:nvPr/>
          </p:nvSpPr>
          <p:spPr bwMode="auto">
            <a:xfrm>
              <a:off x="6315" y="3055"/>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5" name="Oval 447">
              <a:extLst>
                <a:ext uri="{FF2B5EF4-FFF2-40B4-BE49-F238E27FC236}">
                  <a16:creationId xmlns:a16="http://schemas.microsoft.com/office/drawing/2014/main" id="{32FA2E83-CD72-4078-B82E-022DD983806F}"/>
                </a:ext>
              </a:extLst>
            </p:cNvPr>
            <p:cNvSpPr>
              <a:spLocks noChangeArrowheads="1"/>
            </p:cNvSpPr>
            <p:nvPr/>
          </p:nvSpPr>
          <p:spPr bwMode="auto">
            <a:xfrm>
              <a:off x="5388" y="340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6" name="Oval 448">
              <a:extLst>
                <a:ext uri="{FF2B5EF4-FFF2-40B4-BE49-F238E27FC236}">
                  <a16:creationId xmlns:a16="http://schemas.microsoft.com/office/drawing/2014/main" id="{31F66A93-5857-4BAD-B4A2-1E6D11A70F6A}"/>
                </a:ext>
              </a:extLst>
            </p:cNvPr>
            <p:cNvSpPr>
              <a:spLocks noChangeArrowheads="1"/>
            </p:cNvSpPr>
            <p:nvPr/>
          </p:nvSpPr>
          <p:spPr bwMode="auto">
            <a:xfrm>
              <a:off x="5940" y="291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7" name="Oval 449">
              <a:extLst>
                <a:ext uri="{FF2B5EF4-FFF2-40B4-BE49-F238E27FC236}">
                  <a16:creationId xmlns:a16="http://schemas.microsoft.com/office/drawing/2014/main" id="{1C06EC40-25BA-4497-BA14-9E50F492A3F4}"/>
                </a:ext>
              </a:extLst>
            </p:cNvPr>
            <p:cNvSpPr>
              <a:spLocks noChangeArrowheads="1"/>
            </p:cNvSpPr>
            <p:nvPr/>
          </p:nvSpPr>
          <p:spPr bwMode="auto">
            <a:xfrm>
              <a:off x="5985" y="252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8" name="Oval 450">
              <a:extLst>
                <a:ext uri="{FF2B5EF4-FFF2-40B4-BE49-F238E27FC236}">
                  <a16:creationId xmlns:a16="http://schemas.microsoft.com/office/drawing/2014/main" id="{EF4EFF21-EE6E-4E44-9D17-FFCD78EFD06E}"/>
                </a:ext>
              </a:extLst>
            </p:cNvPr>
            <p:cNvSpPr>
              <a:spLocks noChangeArrowheads="1"/>
            </p:cNvSpPr>
            <p:nvPr/>
          </p:nvSpPr>
          <p:spPr bwMode="auto">
            <a:xfrm>
              <a:off x="5971" y="316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9" name="Oval 451">
              <a:extLst>
                <a:ext uri="{FF2B5EF4-FFF2-40B4-BE49-F238E27FC236}">
                  <a16:creationId xmlns:a16="http://schemas.microsoft.com/office/drawing/2014/main" id="{77C20FEC-5FCD-4D51-B213-29E6877D46D2}"/>
                </a:ext>
              </a:extLst>
            </p:cNvPr>
            <p:cNvSpPr>
              <a:spLocks noChangeArrowheads="1"/>
            </p:cNvSpPr>
            <p:nvPr/>
          </p:nvSpPr>
          <p:spPr bwMode="auto">
            <a:xfrm>
              <a:off x="6370" y="340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0" name="Oval 452">
              <a:extLst>
                <a:ext uri="{FF2B5EF4-FFF2-40B4-BE49-F238E27FC236}">
                  <a16:creationId xmlns:a16="http://schemas.microsoft.com/office/drawing/2014/main" id="{E62D0FE8-B42F-4F12-B0C3-64DFB02D90C8}"/>
                </a:ext>
              </a:extLst>
            </p:cNvPr>
            <p:cNvSpPr>
              <a:spLocks noChangeArrowheads="1"/>
            </p:cNvSpPr>
            <p:nvPr/>
          </p:nvSpPr>
          <p:spPr bwMode="auto">
            <a:xfrm>
              <a:off x="6801" y="237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1" name="Oval 453">
              <a:extLst>
                <a:ext uri="{FF2B5EF4-FFF2-40B4-BE49-F238E27FC236}">
                  <a16:creationId xmlns:a16="http://schemas.microsoft.com/office/drawing/2014/main" id="{9722DFAA-D3FC-4B1F-907D-76AB227F6FF1}"/>
                </a:ext>
              </a:extLst>
            </p:cNvPr>
            <p:cNvSpPr>
              <a:spLocks noChangeArrowheads="1"/>
            </p:cNvSpPr>
            <p:nvPr/>
          </p:nvSpPr>
          <p:spPr bwMode="auto">
            <a:xfrm>
              <a:off x="5149" y="308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2" name="Oval 454">
              <a:extLst>
                <a:ext uri="{FF2B5EF4-FFF2-40B4-BE49-F238E27FC236}">
                  <a16:creationId xmlns:a16="http://schemas.microsoft.com/office/drawing/2014/main" id="{2B1D38BB-0808-47A4-B121-DEC5D0D1E2BB}"/>
                </a:ext>
              </a:extLst>
            </p:cNvPr>
            <p:cNvSpPr>
              <a:spLocks noChangeArrowheads="1"/>
            </p:cNvSpPr>
            <p:nvPr/>
          </p:nvSpPr>
          <p:spPr bwMode="auto">
            <a:xfrm>
              <a:off x="6595" y="252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3" name="Oval 455">
              <a:extLst>
                <a:ext uri="{FF2B5EF4-FFF2-40B4-BE49-F238E27FC236}">
                  <a16:creationId xmlns:a16="http://schemas.microsoft.com/office/drawing/2014/main" id="{41CBAF62-07C7-4328-B95D-A8256CC627A3}"/>
                </a:ext>
              </a:extLst>
            </p:cNvPr>
            <p:cNvSpPr>
              <a:spLocks noChangeArrowheads="1"/>
            </p:cNvSpPr>
            <p:nvPr/>
          </p:nvSpPr>
          <p:spPr bwMode="auto">
            <a:xfrm>
              <a:off x="5320" y="216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4" name="Oval 456">
              <a:extLst>
                <a:ext uri="{FF2B5EF4-FFF2-40B4-BE49-F238E27FC236}">
                  <a16:creationId xmlns:a16="http://schemas.microsoft.com/office/drawing/2014/main" id="{8C9B8BAD-F843-454A-8B37-4C7BF948D0AA}"/>
                </a:ext>
              </a:extLst>
            </p:cNvPr>
            <p:cNvSpPr>
              <a:spLocks noChangeArrowheads="1"/>
            </p:cNvSpPr>
            <p:nvPr/>
          </p:nvSpPr>
          <p:spPr bwMode="auto">
            <a:xfrm>
              <a:off x="5584" y="193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5" name="Oval 457">
              <a:extLst>
                <a:ext uri="{FF2B5EF4-FFF2-40B4-BE49-F238E27FC236}">
                  <a16:creationId xmlns:a16="http://schemas.microsoft.com/office/drawing/2014/main" id="{E8CC3C16-B1FD-48DA-8C00-7BF1BC60B51C}"/>
                </a:ext>
              </a:extLst>
            </p:cNvPr>
            <p:cNvSpPr>
              <a:spLocks noChangeArrowheads="1"/>
            </p:cNvSpPr>
            <p:nvPr/>
          </p:nvSpPr>
          <p:spPr bwMode="auto">
            <a:xfrm>
              <a:off x="6036" y="336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6" name="Oval 458">
              <a:extLst>
                <a:ext uri="{FF2B5EF4-FFF2-40B4-BE49-F238E27FC236}">
                  <a16:creationId xmlns:a16="http://schemas.microsoft.com/office/drawing/2014/main" id="{F096498C-365F-43C4-BEAE-E3AA787DE1DA}"/>
                </a:ext>
              </a:extLst>
            </p:cNvPr>
            <p:cNvSpPr>
              <a:spLocks noChangeArrowheads="1"/>
            </p:cNvSpPr>
            <p:nvPr/>
          </p:nvSpPr>
          <p:spPr bwMode="auto">
            <a:xfrm>
              <a:off x="6720" y="27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7" name="Oval 459">
              <a:extLst>
                <a:ext uri="{FF2B5EF4-FFF2-40B4-BE49-F238E27FC236}">
                  <a16:creationId xmlns:a16="http://schemas.microsoft.com/office/drawing/2014/main" id="{E2A09DEF-D645-4881-A0EC-B74A3858BD90}"/>
                </a:ext>
              </a:extLst>
            </p:cNvPr>
            <p:cNvSpPr>
              <a:spLocks noChangeArrowheads="1"/>
            </p:cNvSpPr>
            <p:nvPr/>
          </p:nvSpPr>
          <p:spPr bwMode="auto">
            <a:xfrm>
              <a:off x="5807" y="2747"/>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8" name="Oval 460">
              <a:extLst>
                <a:ext uri="{FF2B5EF4-FFF2-40B4-BE49-F238E27FC236}">
                  <a16:creationId xmlns:a16="http://schemas.microsoft.com/office/drawing/2014/main" id="{67452E5C-8521-4245-9F2E-5784AACBCE1A}"/>
                </a:ext>
              </a:extLst>
            </p:cNvPr>
            <p:cNvSpPr>
              <a:spLocks noChangeArrowheads="1"/>
            </p:cNvSpPr>
            <p:nvPr/>
          </p:nvSpPr>
          <p:spPr bwMode="auto">
            <a:xfrm>
              <a:off x="5655" y="250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9" name="Oval 461">
              <a:extLst>
                <a:ext uri="{FF2B5EF4-FFF2-40B4-BE49-F238E27FC236}">
                  <a16:creationId xmlns:a16="http://schemas.microsoft.com/office/drawing/2014/main" id="{3DF3E09C-0B93-4A0C-9E9D-2B5DD1800903}"/>
                </a:ext>
              </a:extLst>
            </p:cNvPr>
            <p:cNvSpPr>
              <a:spLocks noChangeArrowheads="1"/>
            </p:cNvSpPr>
            <p:nvPr/>
          </p:nvSpPr>
          <p:spPr bwMode="auto">
            <a:xfrm>
              <a:off x="6272" y="275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0" name="Oval 462">
              <a:extLst>
                <a:ext uri="{FF2B5EF4-FFF2-40B4-BE49-F238E27FC236}">
                  <a16:creationId xmlns:a16="http://schemas.microsoft.com/office/drawing/2014/main" id="{9BB504B3-88E5-4BEB-9539-85E0BF56E130}"/>
                </a:ext>
              </a:extLst>
            </p:cNvPr>
            <p:cNvSpPr>
              <a:spLocks noChangeArrowheads="1"/>
            </p:cNvSpPr>
            <p:nvPr/>
          </p:nvSpPr>
          <p:spPr bwMode="auto">
            <a:xfrm>
              <a:off x="6800" y="312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1" name="Oval 463">
              <a:extLst>
                <a:ext uri="{FF2B5EF4-FFF2-40B4-BE49-F238E27FC236}">
                  <a16:creationId xmlns:a16="http://schemas.microsoft.com/office/drawing/2014/main" id="{B3C39A49-710E-46FE-AC6E-0B1219636F0E}"/>
                </a:ext>
              </a:extLst>
            </p:cNvPr>
            <p:cNvSpPr>
              <a:spLocks noChangeArrowheads="1"/>
            </p:cNvSpPr>
            <p:nvPr/>
          </p:nvSpPr>
          <p:spPr bwMode="auto">
            <a:xfrm>
              <a:off x="5611" y="204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2" name="Oval 464">
              <a:extLst>
                <a:ext uri="{FF2B5EF4-FFF2-40B4-BE49-F238E27FC236}">
                  <a16:creationId xmlns:a16="http://schemas.microsoft.com/office/drawing/2014/main" id="{CFA1CAFB-EF34-4485-8020-9ECC47E7B87D}"/>
                </a:ext>
              </a:extLst>
            </p:cNvPr>
            <p:cNvSpPr>
              <a:spLocks noChangeArrowheads="1"/>
            </p:cNvSpPr>
            <p:nvPr/>
          </p:nvSpPr>
          <p:spPr bwMode="auto">
            <a:xfrm>
              <a:off x="6069" y="2604"/>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3" name="Oval 465">
              <a:extLst>
                <a:ext uri="{FF2B5EF4-FFF2-40B4-BE49-F238E27FC236}">
                  <a16:creationId xmlns:a16="http://schemas.microsoft.com/office/drawing/2014/main" id="{7AF1441D-3915-4B3C-BECC-0FAF33E3B3D0}"/>
                </a:ext>
              </a:extLst>
            </p:cNvPr>
            <p:cNvSpPr>
              <a:spLocks noChangeArrowheads="1"/>
            </p:cNvSpPr>
            <p:nvPr/>
          </p:nvSpPr>
          <p:spPr bwMode="auto">
            <a:xfrm>
              <a:off x="5763" y="377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 name="Oval 466">
              <a:extLst>
                <a:ext uri="{FF2B5EF4-FFF2-40B4-BE49-F238E27FC236}">
                  <a16:creationId xmlns:a16="http://schemas.microsoft.com/office/drawing/2014/main" id="{72F2E703-B6ED-4F39-AF93-13E4E3C0939B}"/>
                </a:ext>
              </a:extLst>
            </p:cNvPr>
            <p:cNvSpPr>
              <a:spLocks noChangeArrowheads="1"/>
            </p:cNvSpPr>
            <p:nvPr/>
          </p:nvSpPr>
          <p:spPr bwMode="auto">
            <a:xfrm>
              <a:off x="5592" y="307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5" name="Oval 467">
              <a:extLst>
                <a:ext uri="{FF2B5EF4-FFF2-40B4-BE49-F238E27FC236}">
                  <a16:creationId xmlns:a16="http://schemas.microsoft.com/office/drawing/2014/main" id="{1C3AB782-683E-4985-9AA8-BFAAEFE6E0D0}"/>
                </a:ext>
              </a:extLst>
            </p:cNvPr>
            <p:cNvSpPr>
              <a:spLocks noChangeArrowheads="1"/>
            </p:cNvSpPr>
            <p:nvPr/>
          </p:nvSpPr>
          <p:spPr bwMode="auto">
            <a:xfrm>
              <a:off x="5924" y="333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6" name="Oval 468">
              <a:extLst>
                <a:ext uri="{FF2B5EF4-FFF2-40B4-BE49-F238E27FC236}">
                  <a16:creationId xmlns:a16="http://schemas.microsoft.com/office/drawing/2014/main" id="{3E25841D-420F-4E2E-8198-371CF04DC3F1}"/>
                </a:ext>
              </a:extLst>
            </p:cNvPr>
            <p:cNvSpPr>
              <a:spLocks noChangeArrowheads="1"/>
            </p:cNvSpPr>
            <p:nvPr/>
          </p:nvSpPr>
          <p:spPr bwMode="auto">
            <a:xfrm>
              <a:off x="6139" y="271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7" name="Oval 469">
              <a:extLst>
                <a:ext uri="{FF2B5EF4-FFF2-40B4-BE49-F238E27FC236}">
                  <a16:creationId xmlns:a16="http://schemas.microsoft.com/office/drawing/2014/main" id="{56010468-1BA0-4E0E-AE89-60371DB6545F}"/>
                </a:ext>
              </a:extLst>
            </p:cNvPr>
            <p:cNvSpPr>
              <a:spLocks noChangeArrowheads="1"/>
            </p:cNvSpPr>
            <p:nvPr/>
          </p:nvSpPr>
          <p:spPr bwMode="auto">
            <a:xfrm>
              <a:off x="5836" y="17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8" name="Oval 470">
              <a:extLst>
                <a:ext uri="{FF2B5EF4-FFF2-40B4-BE49-F238E27FC236}">
                  <a16:creationId xmlns:a16="http://schemas.microsoft.com/office/drawing/2014/main" id="{4E2668F6-8D49-4AA4-9867-728910559C5F}"/>
                </a:ext>
              </a:extLst>
            </p:cNvPr>
            <p:cNvSpPr>
              <a:spLocks noChangeArrowheads="1"/>
            </p:cNvSpPr>
            <p:nvPr/>
          </p:nvSpPr>
          <p:spPr bwMode="auto">
            <a:xfrm>
              <a:off x="5851" y="362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9" name="Oval 471">
              <a:extLst>
                <a:ext uri="{FF2B5EF4-FFF2-40B4-BE49-F238E27FC236}">
                  <a16:creationId xmlns:a16="http://schemas.microsoft.com/office/drawing/2014/main" id="{A33AB7BD-C3BF-48A8-89B6-7DABE3405CF5}"/>
                </a:ext>
              </a:extLst>
            </p:cNvPr>
            <p:cNvSpPr>
              <a:spLocks noChangeArrowheads="1"/>
            </p:cNvSpPr>
            <p:nvPr/>
          </p:nvSpPr>
          <p:spPr bwMode="auto">
            <a:xfrm>
              <a:off x="5616" y="319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0" name="Oval 472">
              <a:extLst>
                <a:ext uri="{FF2B5EF4-FFF2-40B4-BE49-F238E27FC236}">
                  <a16:creationId xmlns:a16="http://schemas.microsoft.com/office/drawing/2014/main" id="{55334AB7-1ACC-498E-8FCA-DC035DE14BDF}"/>
                </a:ext>
              </a:extLst>
            </p:cNvPr>
            <p:cNvSpPr>
              <a:spLocks noChangeArrowheads="1"/>
            </p:cNvSpPr>
            <p:nvPr/>
          </p:nvSpPr>
          <p:spPr bwMode="auto">
            <a:xfrm>
              <a:off x="6434" y="321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 name="Oval 473">
              <a:extLst>
                <a:ext uri="{FF2B5EF4-FFF2-40B4-BE49-F238E27FC236}">
                  <a16:creationId xmlns:a16="http://schemas.microsoft.com/office/drawing/2014/main" id="{855B32A8-D589-466C-A646-BFA1F514032B}"/>
                </a:ext>
              </a:extLst>
            </p:cNvPr>
            <p:cNvSpPr>
              <a:spLocks noChangeArrowheads="1"/>
            </p:cNvSpPr>
            <p:nvPr/>
          </p:nvSpPr>
          <p:spPr bwMode="auto">
            <a:xfrm>
              <a:off x="5425" y="205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 name="Oval 474">
              <a:extLst>
                <a:ext uri="{FF2B5EF4-FFF2-40B4-BE49-F238E27FC236}">
                  <a16:creationId xmlns:a16="http://schemas.microsoft.com/office/drawing/2014/main" id="{C70B2972-6732-4284-B014-698EBE002FC3}"/>
                </a:ext>
              </a:extLst>
            </p:cNvPr>
            <p:cNvSpPr>
              <a:spLocks noChangeArrowheads="1"/>
            </p:cNvSpPr>
            <p:nvPr/>
          </p:nvSpPr>
          <p:spPr bwMode="auto">
            <a:xfrm>
              <a:off x="5989" y="253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 name="Oval 475">
              <a:extLst>
                <a:ext uri="{FF2B5EF4-FFF2-40B4-BE49-F238E27FC236}">
                  <a16:creationId xmlns:a16="http://schemas.microsoft.com/office/drawing/2014/main" id="{9151FA31-7B4E-4F99-8412-9A1FACF9394C}"/>
                </a:ext>
              </a:extLst>
            </p:cNvPr>
            <p:cNvSpPr>
              <a:spLocks noChangeArrowheads="1"/>
            </p:cNvSpPr>
            <p:nvPr/>
          </p:nvSpPr>
          <p:spPr bwMode="auto">
            <a:xfrm>
              <a:off x="5367" y="246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4" name="Oval 476">
              <a:extLst>
                <a:ext uri="{FF2B5EF4-FFF2-40B4-BE49-F238E27FC236}">
                  <a16:creationId xmlns:a16="http://schemas.microsoft.com/office/drawing/2014/main" id="{D85C6431-EC13-4ABF-ADBA-5FBEB55747AD}"/>
                </a:ext>
              </a:extLst>
            </p:cNvPr>
            <p:cNvSpPr>
              <a:spLocks noChangeArrowheads="1"/>
            </p:cNvSpPr>
            <p:nvPr/>
          </p:nvSpPr>
          <p:spPr bwMode="auto">
            <a:xfrm>
              <a:off x="6280" y="222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 name="Oval 477">
              <a:extLst>
                <a:ext uri="{FF2B5EF4-FFF2-40B4-BE49-F238E27FC236}">
                  <a16:creationId xmlns:a16="http://schemas.microsoft.com/office/drawing/2014/main" id="{1570DF06-B0D0-4A94-9234-4EF463B5FC94}"/>
                </a:ext>
              </a:extLst>
            </p:cNvPr>
            <p:cNvSpPr>
              <a:spLocks noChangeArrowheads="1"/>
            </p:cNvSpPr>
            <p:nvPr/>
          </p:nvSpPr>
          <p:spPr bwMode="auto">
            <a:xfrm>
              <a:off x="5626" y="322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6" name="Oval 478">
              <a:extLst>
                <a:ext uri="{FF2B5EF4-FFF2-40B4-BE49-F238E27FC236}">
                  <a16:creationId xmlns:a16="http://schemas.microsoft.com/office/drawing/2014/main" id="{59F05B9F-7505-4256-89DD-270F14B20EB2}"/>
                </a:ext>
              </a:extLst>
            </p:cNvPr>
            <p:cNvSpPr>
              <a:spLocks noChangeArrowheads="1"/>
            </p:cNvSpPr>
            <p:nvPr/>
          </p:nvSpPr>
          <p:spPr bwMode="auto">
            <a:xfrm>
              <a:off x="5919" y="275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 name="Oval 479">
              <a:extLst>
                <a:ext uri="{FF2B5EF4-FFF2-40B4-BE49-F238E27FC236}">
                  <a16:creationId xmlns:a16="http://schemas.microsoft.com/office/drawing/2014/main" id="{D09D0563-C5DF-4E6E-9AA2-8301F7A995B0}"/>
                </a:ext>
              </a:extLst>
            </p:cNvPr>
            <p:cNvSpPr>
              <a:spLocks noChangeArrowheads="1"/>
            </p:cNvSpPr>
            <p:nvPr/>
          </p:nvSpPr>
          <p:spPr bwMode="auto">
            <a:xfrm>
              <a:off x="6220" y="339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8" name="Oval 480">
              <a:extLst>
                <a:ext uri="{FF2B5EF4-FFF2-40B4-BE49-F238E27FC236}">
                  <a16:creationId xmlns:a16="http://schemas.microsoft.com/office/drawing/2014/main" id="{C0A69125-5D21-41FC-80AF-C255C2C08F29}"/>
                </a:ext>
              </a:extLst>
            </p:cNvPr>
            <p:cNvSpPr>
              <a:spLocks noChangeArrowheads="1"/>
            </p:cNvSpPr>
            <p:nvPr/>
          </p:nvSpPr>
          <p:spPr bwMode="auto">
            <a:xfrm>
              <a:off x="6490" y="25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 name="Oval 481">
              <a:extLst>
                <a:ext uri="{FF2B5EF4-FFF2-40B4-BE49-F238E27FC236}">
                  <a16:creationId xmlns:a16="http://schemas.microsoft.com/office/drawing/2014/main" id="{27C7600E-6CE0-4EC4-A10E-AA49EAF6063A}"/>
                </a:ext>
              </a:extLst>
            </p:cNvPr>
            <p:cNvSpPr>
              <a:spLocks noChangeArrowheads="1"/>
            </p:cNvSpPr>
            <p:nvPr/>
          </p:nvSpPr>
          <p:spPr bwMode="auto">
            <a:xfrm>
              <a:off x="5306" y="265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0" name="Oval 482">
              <a:extLst>
                <a:ext uri="{FF2B5EF4-FFF2-40B4-BE49-F238E27FC236}">
                  <a16:creationId xmlns:a16="http://schemas.microsoft.com/office/drawing/2014/main" id="{D7E39AC5-440F-4038-9383-F53AF47CEDBC}"/>
                </a:ext>
              </a:extLst>
            </p:cNvPr>
            <p:cNvSpPr>
              <a:spLocks noChangeArrowheads="1"/>
            </p:cNvSpPr>
            <p:nvPr/>
          </p:nvSpPr>
          <p:spPr bwMode="auto">
            <a:xfrm>
              <a:off x="6466" y="228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 name="Oval 483">
              <a:extLst>
                <a:ext uri="{FF2B5EF4-FFF2-40B4-BE49-F238E27FC236}">
                  <a16:creationId xmlns:a16="http://schemas.microsoft.com/office/drawing/2014/main" id="{EF1A2A4A-435B-4361-AC5B-17411D220587}"/>
                </a:ext>
              </a:extLst>
            </p:cNvPr>
            <p:cNvSpPr>
              <a:spLocks noChangeArrowheads="1"/>
            </p:cNvSpPr>
            <p:nvPr/>
          </p:nvSpPr>
          <p:spPr bwMode="auto">
            <a:xfrm>
              <a:off x="5230" y="3318"/>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 name="Oval 484">
              <a:extLst>
                <a:ext uri="{FF2B5EF4-FFF2-40B4-BE49-F238E27FC236}">
                  <a16:creationId xmlns:a16="http://schemas.microsoft.com/office/drawing/2014/main" id="{AA82BA4D-3413-4BBB-9F5E-007F8DA13A6F}"/>
                </a:ext>
              </a:extLst>
            </p:cNvPr>
            <p:cNvSpPr>
              <a:spLocks noChangeArrowheads="1"/>
            </p:cNvSpPr>
            <p:nvPr/>
          </p:nvSpPr>
          <p:spPr bwMode="auto">
            <a:xfrm>
              <a:off x="5906" y="294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 name="Oval 485">
              <a:extLst>
                <a:ext uri="{FF2B5EF4-FFF2-40B4-BE49-F238E27FC236}">
                  <a16:creationId xmlns:a16="http://schemas.microsoft.com/office/drawing/2014/main" id="{C0792E3C-9D0D-4779-92FF-43C196FAA428}"/>
                </a:ext>
              </a:extLst>
            </p:cNvPr>
            <p:cNvSpPr>
              <a:spLocks noChangeArrowheads="1"/>
            </p:cNvSpPr>
            <p:nvPr/>
          </p:nvSpPr>
          <p:spPr bwMode="auto">
            <a:xfrm>
              <a:off x="5626" y="199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 name="Oval 486">
              <a:extLst>
                <a:ext uri="{FF2B5EF4-FFF2-40B4-BE49-F238E27FC236}">
                  <a16:creationId xmlns:a16="http://schemas.microsoft.com/office/drawing/2014/main" id="{D7933BD1-78B8-46B5-8292-A40B163B9B43}"/>
                </a:ext>
              </a:extLst>
            </p:cNvPr>
            <p:cNvSpPr>
              <a:spLocks noChangeArrowheads="1"/>
            </p:cNvSpPr>
            <p:nvPr/>
          </p:nvSpPr>
          <p:spPr bwMode="auto">
            <a:xfrm>
              <a:off x="6267" y="322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 name="Oval 487">
              <a:extLst>
                <a:ext uri="{FF2B5EF4-FFF2-40B4-BE49-F238E27FC236}">
                  <a16:creationId xmlns:a16="http://schemas.microsoft.com/office/drawing/2014/main" id="{2FAECC50-A50E-4930-904C-99044EDCB766}"/>
                </a:ext>
              </a:extLst>
            </p:cNvPr>
            <p:cNvSpPr>
              <a:spLocks noChangeArrowheads="1"/>
            </p:cNvSpPr>
            <p:nvPr/>
          </p:nvSpPr>
          <p:spPr bwMode="auto">
            <a:xfrm>
              <a:off x="4980" y="303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 name="Oval 488">
              <a:extLst>
                <a:ext uri="{FF2B5EF4-FFF2-40B4-BE49-F238E27FC236}">
                  <a16:creationId xmlns:a16="http://schemas.microsoft.com/office/drawing/2014/main" id="{AC925E4E-E882-4287-84E4-3F146619569A}"/>
                </a:ext>
              </a:extLst>
            </p:cNvPr>
            <p:cNvSpPr>
              <a:spLocks noChangeArrowheads="1"/>
            </p:cNvSpPr>
            <p:nvPr/>
          </p:nvSpPr>
          <p:spPr bwMode="auto">
            <a:xfrm>
              <a:off x="5838" y="191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 name="Oval 489">
              <a:extLst>
                <a:ext uri="{FF2B5EF4-FFF2-40B4-BE49-F238E27FC236}">
                  <a16:creationId xmlns:a16="http://schemas.microsoft.com/office/drawing/2014/main" id="{BF6F6141-3641-4D22-99BB-C7F62535DD49}"/>
                </a:ext>
              </a:extLst>
            </p:cNvPr>
            <p:cNvSpPr>
              <a:spLocks noChangeArrowheads="1"/>
            </p:cNvSpPr>
            <p:nvPr/>
          </p:nvSpPr>
          <p:spPr bwMode="auto">
            <a:xfrm>
              <a:off x="6222" y="190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8" name="Oval 490">
              <a:extLst>
                <a:ext uri="{FF2B5EF4-FFF2-40B4-BE49-F238E27FC236}">
                  <a16:creationId xmlns:a16="http://schemas.microsoft.com/office/drawing/2014/main" id="{DF38DFB7-F59F-4666-B80E-9189B905F6AA}"/>
                </a:ext>
              </a:extLst>
            </p:cNvPr>
            <p:cNvSpPr>
              <a:spLocks noChangeArrowheads="1"/>
            </p:cNvSpPr>
            <p:nvPr/>
          </p:nvSpPr>
          <p:spPr bwMode="auto">
            <a:xfrm>
              <a:off x="6113" y="267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 name="Oval 491">
              <a:extLst>
                <a:ext uri="{FF2B5EF4-FFF2-40B4-BE49-F238E27FC236}">
                  <a16:creationId xmlns:a16="http://schemas.microsoft.com/office/drawing/2014/main" id="{8F393849-C4CA-49CE-8A7D-8674F845964E}"/>
                </a:ext>
              </a:extLst>
            </p:cNvPr>
            <p:cNvSpPr>
              <a:spLocks noChangeArrowheads="1"/>
            </p:cNvSpPr>
            <p:nvPr/>
          </p:nvSpPr>
          <p:spPr bwMode="auto">
            <a:xfrm>
              <a:off x="5930" y="355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0" name="Oval 492">
              <a:extLst>
                <a:ext uri="{FF2B5EF4-FFF2-40B4-BE49-F238E27FC236}">
                  <a16:creationId xmlns:a16="http://schemas.microsoft.com/office/drawing/2014/main" id="{3CA86AD0-98B2-4217-9580-E56C13134FEF}"/>
                </a:ext>
              </a:extLst>
            </p:cNvPr>
            <p:cNvSpPr>
              <a:spLocks noChangeArrowheads="1"/>
            </p:cNvSpPr>
            <p:nvPr/>
          </p:nvSpPr>
          <p:spPr bwMode="auto">
            <a:xfrm>
              <a:off x="6481" y="28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 name="Oval 493">
              <a:extLst>
                <a:ext uri="{FF2B5EF4-FFF2-40B4-BE49-F238E27FC236}">
                  <a16:creationId xmlns:a16="http://schemas.microsoft.com/office/drawing/2014/main" id="{3A758E68-35D9-49D7-9F11-8F4E416475C3}"/>
                </a:ext>
              </a:extLst>
            </p:cNvPr>
            <p:cNvSpPr>
              <a:spLocks noChangeArrowheads="1"/>
            </p:cNvSpPr>
            <p:nvPr/>
          </p:nvSpPr>
          <p:spPr bwMode="auto">
            <a:xfrm>
              <a:off x="5232" y="218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2" name="Oval 494">
              <a:extLst>
                <a:ext uri="{FF2B5EF4-FFF2-40B4-BE49-F238E27FC236}">
                  <a16:creationId xmlns:a16="http://schemas.microsoft.com/office/drawing/2014/main" id="{86325E1C-FAA5-4EA0-BCB9-5B89CCA6E59E}"/>
                </a:ext>
              </a:extLst>
            </p:cNvPr>
            <p:cNvSpPr>
              <a:spLocks noChangeArrowheads="1"/>
            </p:cNvSpPr>
            <p:nvPr/>
          </p:nvSpPr>
          <p:spPr bwMode="auto">
            <a:xfrm>
              <a:off x="5605" y="352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 name="Oval 495">
              <a:extLst>
                <a:ext uri="{FF2B5EF4-FFF2-40B4-BE49-F238E27FC236}">
                  <a16:creationId xmlns:a16="http://schemas.microsoft.com/office/drawing/2014/main" id="{0C82BFE3-E8F4-4F92-9125-6FA2DD160888}"/>
                </a:ext>
              </a:extLst>
            </p:cNvPr>
            <p:cNvSpPr>
              <a:spLocks noChangeArrowheads="1"/>
            </p:cNvSpPr>
            <p:nvPr/>
          </p:nvSpPr>
          <p:spPr bwMode="auto">
            <a:xfrm>
              <a:off x="5707" y="357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4" name="Oval 496">
              <a:extLst>
                <a:ext uri="{FF2B5EF4-FFF2-40B4-BE49-F238E27FC236}">
                  <a16:creationId xmlns:a16="http://schemas.microsoft.com/office/drawing/2014/main" id="{05DB3A9C-1F52-47C5-91F9-9E75449B96F5}"/>
                </a:ext>
              </a:extLst>
            </p:cNvPr>
            <p:cNvSpPr>
              <a:spLocks noChangeArrowheads="1"/>
            </p:cNvSpPr>
            <p:nvPr/>
          </p:nvSpPr>
          <p:spPr bwMode="auto">
            <a:xfrm>
              <a:off x="5247" y="241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 name="Oval 497">
              <a:extLst>
                <a:ext uri="{FF2B5EF4-FFF2-40B4-BE49-F238E27FC236}">
                  <a16:creationId xmlns:a16="http://schemas.microsoft.com/office/drawing/2014/main" id="{A1680608-E4E3-47CF-B100-CBCCF2E7ED9F}"/>
                </a:ext>
              </a:extLst>
            </p:cNvPr>
            <p:cNvSpPr>
              <a:spLocks noChangeArrowheads="1"/>
            </p:cNvSpPr>
            <p:nvPr/>
          </p:nvSpPr>
          <p:spPr bwMode="auto">
            <a:xfrm>
              <a:off x="5623" y="19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6" name="Oval 498">
              <a:extLst>
                <a:ext uri="{FF2B5EF4-FFF2-40B4-BE49-F238E27FC236}">
                  <a16:creationId xmlns:a16="http://schemas.microsoft.com/office/drawing/2014/main" id="{6DE50065-1372-4B7A-877A-ADFFA095BBC1}"/>
                </a:ext>
              </a:extLst>
            </p:cNvPr>
            <p:cNvSpPr>
              <a:spLocks noChangeArrowheads="1"/>
            </p:cNvSpPr>
            <p:nvPr/>
          </p:nvSpPr>
          <p:spPr bwMode="auto">
            <a:xfrm>
              <a:off x="5908" y="329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 name="Oval 499">
              <a:extLst>
                <a:ext uri="{FF2B5EF4-FFF2-40B4-BE49-F238E27FC236}">
                  <a16:creationId xmlns:a16="http://schemas.microsoft.com/office/drawing/2014/main" id="{7A022D97-9499-49A0-84F7-6BE085BB216F}"/>
                </a:ext>
              </a:extLst>
            </p:cNvPr>
            <p:cNvSpPr>
              <a:spLocks noChangeArrowheads="1"/>
            </p:cNvSpPr>
            <p:nvPr/>
          </p:nvSpPr>
          <p:spPr bwMode="auto">
            <a:xfrm>
              <a:off x="5803" y="305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8" name="Oval 500">
              <a:extLst>
                <a:ext uri="{FF2B5EF4-FFF2-40B4-BE49-F238E27FC236}">
                  <a16:creationId xmlns:a16="http://schemas.microsoft.com/office/drawing/2014/main" id="{1AE83718-06D9-4EA1-A2C1-3255EE7FA372}"/>
                </a:ext>
              </a:extLst>
            </p:cNvPr>
            <p:cNvSpPr>
              <a:spLocks noChangeArrowheads="1"/>
            </p:cNvSpPr>
            <p:nvPr/>
          </p:nvSpPr>
          <p:spPr bwMode="auto">
            <a:xfrm>
              <a:off x="6281" y="233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 name="Oval 501">
              <a:extLst>
                <a:ext uri="{FF2B5EF4-FFF2-40B4-BE49-F238E27FC236}">
                  <a16:creationId xmlns:a16="http://schemas.microsoft.com/office/drawing/2014/main" id="{BB964C16-D537-462B-98FA-725EDCAF80AB}"/>
                </a:ext>
              </a:extLst>
            </p:cNvPr>
            <p:cNvSpPr>
              <a:spLocks noChangeArrowheads="1"/>
            </p:cNvSpPr>
            <p:nvPr/>
          </p:nvSpPr>
          <p:spPr bwMode="auto">
            <a:xfrm>
              <a:off x="6463" y="361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0" name="Oval 502">
              <a:extLst>
                <a:ext uri="{FF2B5EF4-FFF2-40B4-BE49-F238E27FC236}">
                  <a16:creationId xmlns:a16="http://schemas.microsoft.com/office/drawing/2014/main" id="{6C197D5A-6997-4A6A-BB55-1B041D1A3DEF}"/>
                </a:ext>
              </a:extLst>
            </p:cNvPr>
            <p:cNvSpPr>
              <a:spLocks noChangeArrowheads="1"/>
            </p:cNvSpPr>
            <p:nvPr/>
          </p:nvSpPr>
          <p:spPr bwMode="auto">
            <a:xfrm>
              <a:off x="6350" y="279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 name="Oval 503">
              <a:extLst>
                <a:ext uri="{FF2B5EF4-FFF2-40B4-BE49-F238E27FC236}">
                  <a16:creationId xmlns:a16="http://schemas.microsoft.com/office/drawing/2014/main" id="{83AACCCE-9299-47D1-A572-185CC54A7C0C}"/>
                </a:ext>
              </a:extLst>
            </p:cNvPr>
            <p:cNvSpPr>
              <a:spLocks noChangeArrowheads="1"/>
            </p:cNvSpPr>
            <p:nvPr/>
          </p:nvSpPr>
          <p:spPr bwMode="auto">
            <a:xfrm>
              <a:off x="5785" y="22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 name="Oval 504">
              <a:extLst>
                <a:ext uri="{FF2B5EF4-FFF2-40B4-BE49-F238E27FC236}">
                  <a16:creationId xmlns:a16="http://schemas.microsoft.com/office/drawing/2014/main" id="{44834E98-1790-4EA0-BA44-F09154A8D22C}"/>
                </a:ext>
              </a:extLst>
            </p:cNvPr>
            <p:cNvSpPr>
              <a:spLocks noChangeArrowheads="1"/>
            </p:cNvSpPr>
            <p:nvPr/>
          </p:nvSpPr>
          <p:spPr bwMode="auto">
            <a:xfrm>
              <a:off x="5555" y="263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 name="Oval 505">
              <a:extLst>
                <a:ext uri="{FF2B5EF4-FFF2-40B4-BE49-F238E27FC236}">
                  <a16:creationId xmlns:a16="http://schemas.microsoft.com/office/drawing/2014/main" id="{E3A69509-BA2F-40FB-956F-0331B1E94F09}"/>
                </a:ext>
              </a:extLst>
            </p:cNvPr>
            <p:cNvSpPr>
              <a:spLocks noChangeArrowheads="1"/>
            </p:cNvSpPr>
            <p:nvPr/>
          </p:nvSpPr>
          <p:spPr bwMode="auto">
            <a:xfrm>
              <a:off x="6306" y="193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 name="Oval 506">
              <a:extLst>
                <a:ext uri="{FF2B5EF4-FFF2-40B4-BE49-F238E27FC236}">
                  <a16:creationId xmlns:a16="http://schemas.microsoft.com/office/drawing/2014/main" id="{AC864C2F-778C-41FA-9D23-44EA15141F09}"/>
                </a:ext>
              </a:extLst>
            </p:cNvPr>
            <p:cNvSpPr>
              <a:spLocks noChangeArrowheads="1"/>
            </p:cNvSpPr>
            <p:nvPr/>
          </p:nvSpPr>
          <p:spPr bwMode="auto">
            <a:xfrm>
              <a:off x="6148" y="31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 name="Oval 507">
              <a:extLst>
                <a:ext uri="{FF2B5EF4-FFF2-40B4-BE49-F238E27FC236}">
                  <a16:creationId xmlns:a16="http://schemas.microsoft.com/office/drawing/2014/main" id="{398C9DF7-9DA8-4D76-9C51-03F65B45AB7F}"/>
                </a:ext>
              </a:extLst>
            </p:cNvPr>
            <p:cNvSpPr>
              <a:spLocks noChangeArrowheads="1"/>
            </p:cNvSpPr>
            <p:nvPr/>
          </p:nvSpPr>
          <p:spPr bwMode="auto">
            <a:xfrm>
              <a:off x="6474" y="20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 name="Oval 508">
              <a:extLst>
                <a:ext uri="{FF2B5EF4-FFF2-40B4-BE49-F238E27FC236}">
                  <a16:creationId xmlns:a16="http://schemas.microsoft.com/office/drawing/2014/main" id="{32717A88-B2A6-4017-B921-70CC728AC61C}"/>
                </a:ext>
              </a:extLst>
            </p:cNvPr>
            <p:cNvSpPr>
              <a:spLocks noChangeArrowheads="1"/>
            </p:cNvSpPr>
            <p:nvPr/>
          </p:nvSpPr>
          <p:spPr bwMode="auto">
            <a:xfrm>
              <a:off x="5929" y="358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 name="Oval 509">
              <a:extLst>
                <a:ext uri="{FF2B5EF4-FFF2-40B4-BE49-F238E27FC236}">
                  <a16:creationId xmlns:a16="http://schemas.microsoft.com/office/drawing/2014/main" id="{97D29998-7371-4742-8EBF-EC3F9AB984D1}"/>
                </a:ext>
              </a:extLst>
            </p:cNvPr>
            <p:cNvSpPr>
              <a:spLocks noChangeArrowheads="1"/>
            </p:cNvSpPr>
            <p:nvPr/>
          </p:nvSpPr>
          <p:spPr bwMode="auto">
            <a:xfrm>
              <a:off x="6343" y="209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8" name="Oval 510">
              <a:extLst>
                <a:ext uri="{FF2B5EF4-FFF2-40B4-BE49-F238E27FC236}">
                  <a16:creationId xmlns:a16="http://schemas.microsoft.com/office/drawing/2014/main" id="{2377F387-B62B-4FBB-9AC5-0213867C97BB}"/>
                </a:ext>
              </a:extLst>
            </p:cNvPr>
            <p:cNvSpPr>
              <a:spLocks noChangeArrowheads="1"/>
            </p:cNvSpPr>
            <p:nvPr/>
          </p:nvSpPr>
          <p:spPr bwMode="auto">
            <a:xfrm>
              <a:off x="5504" y="363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 name="Oval 511">
              <a:extLst>
                <a:ext uri="{FF2B5EF4-FFF2-40B4-BE49-F238E27FC236}">
                  <a16:creationId xmlns:a16="http://schemas.microsoft.com/office/drawing/2014/main" id="{375FB081-3880-4916-8FFC-C63983484FAC}"/>
                </a:ext>
              </a:extLst>
            </p:cNvPr>
            <p:cNvSpPr>
              <a:spLocks noChangeArrowheads="1"/>
            </p:cNvSpPr>
            <p:nvPr/>
          </p:nvSpPr>
          <p:spPr bwMode="auto">
            <a:xfrm>
              <a:off x="5462" y="293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 name="Oval 512">
              <a:extLst>
                <a:ext uri="{FF2B5EF4-FFF2-40B4-BE49-F238E27FC236}">
                  <a16:creationId xmlns:a16="http://schemas.microsoft.com/office/drawing/2014/main" id="{625AF0E0-9A5A-4476-9F0D-035E808602C5}"/>
                </a:ext>
              </a:extLst>
            </p:cNvPr>
            <p:cNvSpPr>
              <a:spLocks noChangeArrowheads="1"/>
            </p:cNvSpPr>
            <p:nvPr/>
          </p:nvSpPr>
          <p:spPr bwMode="auto">
            <a:xfrm>
              <a:off x="5622" y="344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 name="Oval 513">
              <a:extLst>
                <a:ext uri="{FF2B5EF4-FFF2-40B4-BE49-F238E27FC236}">
                  <a16:creationId xmlns:a16="http://schemas.microsoft.com/office/drawing/2014/main" id="{29B635B8-09AE-422D-9DD1-035A55FB6484}"/>
                </a:ext>
              </a:extLst>
            </p:cNvPr>
            <p:cNvSpPr>
              <a:spLocks noChangeArrowheads="1"/>
            </p:cNvSpPr>
            <p:nvPr/>
          </p:nvSpPr>
          <p:spPr bwMode="auto">
            <a:xfrm>
              <a:off x="6667" y="302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2" name="Oval 514">
              <a:extLst>
                <a:ext uri="{FF2B5EF4-FFF2-40B4-BE49-F238E27FC236}">
                  <a16:creationId xmlns:a16="http://schemas.microsoft.com/office/drawing/2014/main" id="{44F5AD74-4909-4D61-99BE-8C27D0308117}"/>
                </a:ext>
              </a:extLst>
            </p:cNvPr>
            <p:cNvSpPr>
              <a:spLocks noChangeArrowheads="1"/>
            </p:cNvSpPr>
            <p:nvPr/>
          </p:nvSpPr>
          <p:spPr bwMode="auto">
            <a:xfrm>
              <a:off x="5547" y="357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 name="Oval 515">
              <a:extLst>
                <a:ext uri="{FF2B5EF4-FFF2-40B4-BE49-F238E27FC236}">
                  <a16:creationId xmlns:a16="http://schemas.microsoft.com/office/drawing/2014/main" id="{D1D7CD18-F588-4F2B-84D2-C3F913F9F8B6}"/>
                </a:ext>
              </a:extLst>
            </p:cNvPr>
            <p:cNvSpPr>
              <a:spLocks noChangeArrowheads="1"/>
            </p:cNvSpPr>
            <p:nvPr/>
          </p:nvSpPr>
          <p:spPr bwMode="auto">
            <a:xfrm>
              <a:off x="5885" y="209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4" name="Oval 516">
              <a:extLst>
                <a:ext uri="{FF2B5EF4-FFF2-40B4-BE49-F238E27FC236}">
                  <a16:creationId xmlns:a16="http://schemas.microsoft.com/office/drawing/2014/main" id="{BBAD8F35-7161-4478-B8B6-8F23B32897AF}"/>
                </a:ext>
              </a:extLst>
            </p:cNvPr>
            <p:cNvSpPr>
              <a:spLocks noChangeArrowheads="1"/>
            </p:cNvSpPr>
            <p:nvPr/>
          </p:nvSpPr>
          <p:spPr bwMode="auto">
            <a:xfrm>
              <a:off x="6451" y="283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 name="Oval 517">
              <a:extLst>
                <a:ext uri="{FF2B5EF4-FFF2-40B4-BE49-F238E27FC236}">
                  <a16:creationId xmlns:a16="http://schemas.microsoft.com/office/drawing/2014/main" id="{F85685F6-C292-4ED7-8CD6-3626A8ADD147}"/>
                </a:ext>
              </a:extLst>
            </p:cNvPr>
            <p:cNvSpPr>
              <a:spLocks noChangeArrowheads="1"/>
            </p:cNvSpPr>
            <p:nvPr/>
          </p:nvSpPr>
          <p:spPr bwMode="auto">
            <a:xfrm>
              <a:off x="6318" y="297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6" name="Oval 518">
              <a:extLst>
                <a:ext uri="{FF2B5EF4-FFF2-40B4-BE49-F238E27FC236}">
                  <a16:creationId xmlns:a16="http://schemas.microsoft.com/office/drawing/2014/main" id="{FD6CB6D5-49ED-4630-A9D2-F9FE037EC622}"/>
                </a:ext>
              </a:extLst>
            </p:cNvPr>
            <p:cNvSpPr>
              <a:spLocks noChangeArrowheads="1"/>
            </p:cNvSpPr>
            <p:nvPr/>
          </p:nvSpPr>
          <p:spPr bwMode="auto">
            <a:xfrm>
              <a:off x="5854" y="3360"/>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 name="Oval 519">
              <a:extLst>
                <a:ext uri="{FF2B5EF4-FFF2-40B4-BE49-F238E27FC236}">
                  <a16:creationId xmlns:a16="http://schemas.microsoft.com/office/drawing/2014/main" id="{A3502768-A9EF-4CBD-867B-CB45B1393FCE}"/>
                </a:ext>
              </a:extLst>
            </p:cNvPr>
            <p:cNvSpPr>
              <a:spLocks noChangeArrowheads="1"/>
            </p:cNvSpPr>
            <p:nvPr/>
          </p:nvSpPr>
          <p:spPr bwMode="auto">
            <a:xfrm>
              <a:off x="5219" y="219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8" name="Oval 520">
              <a:extLst>
                <a:ext uri="{FF2B5EF4-FFF2-40B4-BE49-F238E27FC236}">
                  <a16:creationId xmlns:a16="http://schemas.microsoft.com/office/drawing/2014/main" id="{459A85DF-AA82-4F0C-97EC-E3FA78862223}"/>
                </a:ext>
              </a:extLst>
            </p:cNvPr>
            <p:cNvSpPr>
              <a:spLocks noChangeArrowheads="1"/>
            </p:cNvSpPr>
            <p:nvPr/>
          </p:nvSpPr>
          <p:spPr bwMode="auto">
            <a:xfrm>
              <a:off x="6552" y="211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9" name="Oval 521">
              <a:extLst>
                <a:ext uri="{FF2B5EF4-FFF2-40B4-BE49-F238E27FC236}">
                  <a16:creationId xmlns:a16="http://schemas.microsoft.com/office/drawing/2014/main" id="{12F8DF5E-8E9F-42E8-AEEE-94F6A228B61D}"/>
                </a:ext>
              </a:extLst>
            </p:cNvPr>
            <p:cNvSpPr>
              <a:spLocks noChangeArrowheads="1"/>
            </p:cNvSpPr>
            <p:nvPr/>
          </p:nvSpPr>
          <p:spPr bwMode="auto">
            <a:xfrm>
              <a:off x="6233" y="26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0" name="Oval 522">
              <a:extLst>
                <a:ext uri="{FF2B5EF4-FFF2-40B4-BE49-F238E27FC236}">
                  <a16:creationId xmlns:a16="http://schemas.microsoft.com/office/drawing/2014/main" id="{25593826-C045-4FB2-A8BF-510B104BFCA6}"/>
                </a:ext>
              </a:extLst>
            </p:cNvPr>
            <p:cNvSpPr>
              <a:spLocks noChangeArrowheads="1"/>
            </p:cNvSpPr>
            <p:nvPr/>
          </p:nvSpPr>
          <p:spPr bwMode="auto">
            <a:xfrm>
              <a:off x="5643" y="208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1" name="Oval 523">
              <a:extLst>
                <a:ext uri="{FF2B5EF4-FFF2-40B4-BE49-F238E27FC236}">
                  <a16:creationId xmlns:a16="http://schemas.microsoft.com/office/drawing/2014/main" id="{DB494942-615F-4F9B-BDCC-32C02DFED25E}"/>
                </a:ext>
              </a:extLst>
            </p:cNvPr>
            <p:cNvSpPr>
              <a:spLocks noChangeArrowheads="1"/>
            </p:cNvSpPr>
            <p:nvPr/>
          </p:nvSpPr>
          <p:spPr bwMode="auto">
            <a:xfrm>
              <a:off x="5977" y="245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2" name="Oval 524">
              <a:extLst>
                <a:ext uri="{FF2B5EF4-FFF2-40B4-BE49-F238E27FC236}">
                  <a16:creationId xmlns:a16="http://schemas.microsoft.com/office/drawing/2014/main" id="{F8FCF7BD-27FF-488D-A9EE-9F46283434E5}"/>
                </a:ext>
              </a:extLst>
            </p:cNvPr>
            <p:cNvSpPr>
              <a:spLocks noChangeArrowheads="1"/>
            </p:cNvSpPr>
            <p:nvPr/>
          </p:nvSpPr>
          <p:spPr bwMode="auto">
            <a:xfrm>
              <a:off x="6487" y="358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3" name="Oval 525">
              <a:extLst>
                <a:ext uri="{FF2B5EF4-FFF2-40B4-BE49-F238E27FC236}">
                  <a16:creationId xmlns:a16="http://schemas.microsoft.com/office/drawing/2014/main" id="{6E4BFE43-7BA1-4A2E-8DD7-24EAE413E9E2}"/>
                </a:ext>
              </a:extLst>
            </p:cNvPr>
            <p:cNvSpPr>
              <a:spLocks noChangeArrowheads="1"/>
            </p:cNvSpPr>
            <p:nvPr/>
          </p:nvSpPr>
          <p:spPr bwMode="auto">
            <a:xfrm>
              <a:off x="5539" y="194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4" name="Oval 526">
              <a:extLst>
                <a:ext uri="{FF2B5EF4-FFF2-40B4-BE49-F238E27FC236}">
                  <a16:creationId xmlns:a16="http://schemas.microsoft.com/office/drawing/2014/main" id="{DD6ABFAF-8FFF-47DE-A05E-41E050A03E31}"/>
                </a:ext>
              </a:extLst>
            </p:cNvPr>
            <p:cNvSpPr>
              <a:spLocks noChangeArrowheads="1"/>
            </p:cNvSpPr>
            <p:nvPr/>
          </p:nvSpPr>
          <p:spPr bwMode="auto">
            <a:xfrm>
              <a:off x="6403" y="330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5" name="Oval 527">
              <a:extLst>
                <a:ext uri="{FF2B5EF4-FFF2-40B4-BE49-F238E27FC236}">
                  <a16:creationId xmlns:a16="http://schemas.microsoft.com/office/drawing/2014/main" id="{D848DA86-A2E1-4148-83AF-6BA14DC567B6}"/>
                </a:ext>
              </a:extLst>
            </p:cNvPr>
            <p:cNvSpPr>
              <a:spLocks noChangeArrowheads="1"/>
            </p:cNvSpPr>
            <p:nvPr/>
          </p:nvSpPr>
          <p:spPr bwMode="auto">
            <a:xfrm>
              <a:off x="5335" y="337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6" name="Oval 528">
              <a:extLst>
                <a:ext uri="{FF2B5EF4-FFF2-40B4-BE49-F238E27FC236}">
                  <a16:creationId xmlns:a16="http://schemas.microsoft.com/office/drawing/2014/main" id="{7EACC63B-6F48-4303-A7E9-888EF8A5DD97}"/>
                </a:ext>
              </a:extLst>
            </p:cNvPr>
            <p:cNvSpPr>
              <a:spLocks noChangeArrowheads="1"/>
            </p:cNvSpPr>
            <p:nvPr/>
          </p:nvSpPr>
          <p:spPr bwMode="auto">
            <a:xfrm>
              <a:off x="5884" y="357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7" name="Oval 529">
              <a:extLst>
                <a:ext uri="{FF2B5EF4-FFF2-40B4-BE49-F238E27FC236}">
                  <a16:creationId xmlns:a16="http://schemas.microsoft.com/office/drawing/2014/main" id="{22F10473-48BD-47D0-9253-CD0DC8820036}"/>
                </a:ext>
              </a:extLst>
            </p:cNvPr>
            <p:cNvSpPr>
              <a:spLocks noChangeArrowheads="1"/>
            </p:cNvSpPr>
            <p:nvPr/>
          </p:nvSpPr>
          <p:spPr bwMode="auto">
            <a:xfrm>
              <a:off x="6379" y="194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8" name="Oval 530">
              <a:extLst>
                <a:ext uri="{FF2B5EF4-FFF2-40B4-BE49-F238E27FC236}">
                  <a16:creationId xmlns:a16="http://schemas.microsoft.com/office/drawing/2014/main" id="{401C8881-22E8-4539-B2D3-75A7B2C3B568}"/>
                </a:ext>
              </a:extLst>
            </p:cNvPr>
            <p:cNvSpPr>
              <a:spLocks noChangeArrowheads="1"/>
            </p:cNvSpPr>
            <p:nvPr/>
          </p:nvSpPr>
          <p:spPr bwMode="auto">
            <a:xfrm>
              <a:off x="6231" y="255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9" name="Oval 531">
              <a:extLst>
                <a:ext uri="{FF2B5EF4-FFF2-40B4-BE49-F238E27FC236}">
                  <a16:creationId xmlns:a16="http://schemas.microsoft.com/office/drawing/2014/main" id="{20E45AEE-0892-496C-A80F-0350960DD5D8}"/>
                </a:ext>
              </a:extLst>
            </p:cNvPr>
            <p:cNvSpPr>
              <a:spLocks noChangeArrowheads="1"/>
            </p:cNvSpPr>
            <p:nvPr/>
          </p:nvSpPr>
          <p:spPr bwMode="auto">
            <a:xfrm>
              <a:off x="4909" y="277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0" name="Oval 532">
              <a:extLst>
                <a:ext uri="{FF2B5EF4-FFF2-40B4-BE49-F238E27FC236}">
                  <a16:creationId xmlns:a16="http://schemas.microsoft.com/office/drawing/2014/main" id="{A1F70C98-DDD6-4130-95DA-5F58CEFA737A}"/>
                </a:ext>
              </a:extLst>
            </p:cNvPr>
            <p:cNvSpPr>
              <a:spLocks noChangeArrowheads="1"/>
            </p:cNvSpPr>
            <p:nvPr/>
          </p:nvSpPr>
          <p:spPr bwMode="auto">
            <a:xfrm>
              <a:off x="5545" y="263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1" name="Oval 533">
              <a:extLst>
                <a:ext uri="{FF2B5EF4-FFF2-40B4-BE49-F238E27FC236}">
                  <a16:creationId xmlns:a16="http://schemas.microsoft.com/office/drawing/2014/main" id="{A03729B3-0836-4633-9364-96D20EAF5FAD}"/>
                </a:ext>
              </a:extLst>
            </p:cNvPr>
            <p:cNvSpPr>
              <a:spLocks noChangeArrowheads="1"/>
            </p:cNvSpPr>
            <p:nvPr/>
          </p:nvSpPr>
          <p:spPr bwMode="auto">
            <a:xfrm>
              <a:off x="6561" y="32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2" name="Oval 534">
              <a:extLst>
                <a:ext uri="{FF2B5EF4-FFF2-40B4-BE49-F238E27FC236}">
                  <a16:creationId xmlns:a16="http://schemas.microsoft.com/office/drawing/2014/main" id="{2DFB2522-7108-4E0F-8C59-2FB82F0CC3C1}"/>
                </a:ext>
              </a:extLst>
            </p:cNvPr>
            <p:cNvSpPr>
              <a:spLocks noChangeArrowheads="1"/>
            </p:cNvSpPr>
            <p:nvPr/>
          </p:nvSpPr>
          <p:spPr bwMode="auto">
            <a:xfrm>
              <a:off x="5852" y="179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3" name="Oval 535">
              <a:extLst>
                <a:ext uri="{FF2B5EF4-FFF2-40B4-BE49-F238E27FC236}">
                  <a16:creationId xmlns:a16="http://schemas.microsoft.com/office/drawing/2014/main" id="{E50E46E9-1F45-474D-A28B-17747F43208A}"/>
                </a:ext>
              </a:extLst>
            </p:cNvPr>
            <p:cNvSpPr>
              <a:spLocks noChangeArrowheads="1"/>
            </p:cNvSpPr>
            <p:nvPr/>
          </p:nvSpPr>
          <p:spPr bwMode="auto">
            <a:xfrm>
              <a:off x="5164" y="302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4" name="Oval 536">
              <a:extLst>
                <a:ext uri="{FF2B5EF4-FFF2-40B4-BE49-F238E27FC236}">
                  <a16:creationId xmlns:a16="http://schemas.microsoft.com/office/drawing/2014/main" id="{3B4D0E6B-D177-4ACA-9D09-51635C1CE455}"/>
                </a:ext>
              </a:extLst>
            </p:cNvPr>
            <p:cNvSpPr>
              <a:spLocks noChangeArrowheads="1"/>
            </p:cNvSpPr>
            <p:nvPr/>
          </p:nvSpPr>
          <p:spPr bwMode="auto">
            <a:xfrm>
              <a:off x="5169" y="279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5" name="Oval 537">
              <a:extLst>
                <a:ext uri="{FF2B5EF4-FFF2-40B4-BE49-F238E27FC236}">
                  <a16:creationId xmlns:a16="http://schemas.microsoft.com/office/drawing/2014/main" id="{E12DC14F-2B8C-468E-B7FA-7933EFC7C26B}"/>
                </a:ext>
              </a:extLst>
            </p:cNvPr>
            <p:cNvSpPr>
              <a:spLocks noChangeArrowheads="1"/>
            </p:cNvSpPr>
            <p:nvPr/>
          </p:nvSpPr>
          <p:spPr bwMode="auto">
            <a:xfrm>
              <a:off x="6173" y="214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6" name="Oval 538">
              <a:extLst>
                <a:ext uri="{FF2B5EF4-FFF2-40B4-BE49-F238E27FC236}">
                  <a16:creationId xmlns:a16="http://schemas.microsoft.com/office/drawing/2014/main" id="{5D0E08EB-A783-4FDB-AC2D-12BFB9520C09}"/>
                </a:ext>
              </a:extLst>
            </p:cNvPr>
            <p:cNvSpPr>
              <a:spLocks noChangeArrowheads="1"/>
            </p:cNvSpPr>
            <p:nvPr/>
          </p:nvSpPr>
          <p:spPr bwMode="auto">
            <a:xfrm>
              <a:off x="6533" y="197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7" name="Oval 539">
              <a:extLst>
                <a:ext uri="{FF2B5EF4-FFF2-40B4-BE49-F238E27FC236}">
                  <a16:creationId xmlns:a16="http://schemas.microsoft.com/office/drawing/2014/main" id="{7344DD20-81EA-4C73-B541-1A2D71B31379}"/>
                </a:ext>
              </a:extLst>
            </p:cNvPr>
            <p:cNvSpPr>
              <a:spLocks noChangeArrowheads="1"/>
            </p:cNvSpPr>
            <p:nvPr/>
          </p:nvSpPr>
          <p:spPr bwMode="auto">
            <a:xfrm>
              <a:off x="5293" y="227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8" name="Oval 540">
              <a:extLst>
                <a:ext uri="{FF2B5EF4-FFF2-40B4-BE49-F238E27FC236}">
                  <a16:creationId xmlns:a16="http://schemas.microsoft.com/office/drawing/2014/main" id="{F4B0DA3C-2851-4B2C-A77B-3FA8CD9D4316}"/>
                </a:ext>
              </a:extLst>
            </p:cNvPr>
            <p:cNvSpPr>
              <a:spLocks noChangeArrowheads="1"/>
            </p:cNvSpPr>
            <p:nvPr/>
          </p:nvSpPr>
          <p:spPr bwMode="auto">
            <a:xfrm>
              <a:off x="6387" y="327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9" name="Oval 541">
              <a:extLst>
                <a:ext uri="{FF2B5EF4-FFF2-40B4-BE49-F238E27FC236}">
                  <a16:creationId xmlns:a16="http://schemas.microsoft.com/office/drawing/2014/main" id="{6BA92F6D-9BFD-4927-80D0-69FA9342B27C}"/>
                </a:ext>
              </a:extLst>
            </p:cNvPr>
            <p:cNvSpPr>
              <a:spLocks noChangeArrowheads="1"/>
            </p:cNvSpPr>
            <p:nvPr/>
          </p:nvSpPr>
          <p:spPr bwMode="auto">
            <a:xfrm>
              <a:off x="4992" y="281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0" name="Oval 542">
              <a:extLst>
                <a:ext uri="{FF2B5EF4-FFF2-40B4-BE49-F238E27FC236}">
                  <a16:creationId xmlns:a16="http://schemas.microsoft.com/office/drawing/2014/main" id="{6B607184-435C-4B16-941F-A520A42C6C0D}"/>
                </a:ext>
              </a:extLst>
            </p:cNvPr>
            <p:cNvSpPr>
              <a:spLocks noChangeArrowheads="1"/>
            </p:cNvSpPr>
            <p:nvPr/>
          </p:nvSpPr>
          <p:spPr bwMode="auto">
            <a:xfrm>
              <a:off x="6214" y="18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1" name="Oval 543">
              <a:extLst>
                <a:ext uri="{FF2B5EF4-FFF2-40B4-BE49-F238E27FC236}">
                  <a16:creationId xmlns:a16="http://schemas.microsoft.com/office/drawing/2014/main" id="{2FAF21AE-4D08-412A-B18F-C891B0AB5727}"/>
                </a:ext>
              </a:extLst>
            </p:cNvPr>
            <p:cNvSpPr>
              <a:spLocks noChangeArrowheads="1"/>
            </p:cNvSpPr>
            <p:nvPr/>
          </p:nvSpPr>
          <p:spPr bwMode="auto">
            <a:xfrm>
              <a:off x="5057" y="247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2" name="Oval 544">
              <a:extLst>
                <a:ext uri="{FF2B5EF4-FFF2-40B4-BE49-F238E27FC236}">
                  <a16:creationId xmlns:a16="http://schemas.microsoft.com/office/drawing/2014/main" id="{65F84E7C-F12E-4B1B-BCB4-18CAC5ECBB78}"/>
                </a:ext>
              </a:extLst>
            </p:cNvPr>
            <p:cNvSpPr>
              <a:spLocks noChangeArrowheads="1"/>
            </p:cNvSpPr>
            <p:nvPr/>
          </p:nvSpPr>
          <p:spPr bwMode="auto">
            <a:xfrm>
              <a:off x="6455" y="297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3" name="Oval 545">
              <a:extLst>
                <a:ext uri="{FF2B5EF4-FFF2-40B4-BE49-F238E27FC236}">
                  <a16:creationId xmlns:a16="http://schemas.microsoft.com/office/drawing/2014/main" id="{3C182E11-37E7-49E0-A6A1-90D984FD8427}"/>
                </a:ext>
              </a:extLst>
            </p:cNvPr>
            <p:cNvSpPr>
              <a:spLocks noChangeArrowheads="1"/>
            </p:cNvSpPr>
            <p:nvPr/>
          </p:nvSpPr>
          <p:spPr bwMode="auto">
            <a:xfrm>
              <a:off x="5345" y="349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4" name="Oval 546">
              <a:extLst>
                <a:ext uri="{FF2B5EF4-FFF2-40B4-BE49-F238E27FC236}">
                  <a16:creationId xmlns:a16="http://schemas.microsoft.com/office/drawing/2014/main" id="{73706086-E635-4E3F-B1C7-C087983AB179}"/>
                </a:ext>
              </a:extLst>
            </p:cNvPr>
            <p:cNvSpPr>
              <a:spLocks noChangeArrowheads="1"/>
            </p:cNvSpPr>
            <p:nvPr/>
          </p:nvSpPr>
          <p:spPr bwMode="auto">
            <a:xfrm>
              <a:off x="6485" y="305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5" name="Oval 547">
              <a:extLst>
                <a:ext uri="{FF2B5EF4-FFF2-40B4-BE49-F238E27FC236}">
                  <a16:creationId xmlns:a16="http://schemas.microsoft.com/office/drawing/2014/main" id="{8FB59CA0-57BD-4518-921C-2738A67F3BA0}"/>
                </a:ext>
              </a:extLst>
            </p:cNvPr>
            <p:cNvSpPr>
              <a:spLocks noChangeArrowheads="1"/>
            </p:cNvSpPr>
            <p:nvPr/>
          </p:nvSpPr>
          <p:spPr bwMode="auto">
            <a:xfrm>
              <a:off x="5224" y="3490"/>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6" name="Oval 548">
              <a:extLst>
                <a:ext uri="{FF2B5EF4-FFF2-40B4-BE49-F238E27FC236}">
                  <a16:creationId xmlns:a16="http://schemas.microsoft.com/office/drawing/2014/main" id="{4167CBF6-5976-42D2-9800-CD1DE02F3D60}"/>
                </a:ext>
              </a:extLst>
            </p:cNvPr>
            <p:cNvSpPr>
              <a:spLocks noChangeArrowheads="1"/>
            </p:cNvSpPr>
            <p:nvPr/>
          </p:nvSpPr>
          <p:spPr bwMode="auto">
            <a:xfrm>
              <a:off x="6931" y="280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7" name="Oval 549">
              <a:extLst>
                <a:ext uri="{FF2B5EF4-FFF2-40B4-BE49-F238E27FC236}">
                  <a16:creationId xmlns:a16="http://schemas.microsoft.com/office/drawing/2014/main" id="{1A692593-3072-4810-AB41-D7F658091DEC}"/>
                </a:ext>
              </a:extLst>
            </p:cNvPr>
            <p:cNvSpPr>
              <a:spLocks noChangeArrowheads="1"/>
            </p:cNvSpPr>
            <p:nvPr/>
          </p:nvSpPr>
          <p:spPr bwMode="auto">
            <a:xfrm>
              <a:off x="5550" y="218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8" name="Oval 550">
              <a:extLst>
                <a:ext uri="{FF2B5EF4-FFF2-40B4-BE49-F238E27FC236}">
                  <a16:creationId xmlns:a16="http://schemas.microsoft.com/office/drawing/2014/main" id="{CF4C3A74-CF9A-46AA-A742-DE8B975A3E4D}"/>
                </a:ext>
              </a:extLst>
            </p:cNvPr>
            <p:cNvSpPr>
              <a:spLocks noChangeArrowheads="1"/>
            </p:cNvSpPr>
            <p:nvPr/>
          </p:nvSpPr>
          <p:spPr bwMode="auto">
            <a:xfrm>
              <a:off x="5325" y="297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9" name="Oval 551">
              <a:extLst>
                <a:ext uri="{FF2B5EF4-FFF2-40B4-BE49-F238E27FC236}">
                  <a16:creationId xmlns:a16="http://schemas.microsoft.com/office/drawing/2014/main" id="{6013D8B1-2EA1-4CB0-937D-0D1D6360EE16}"/>
                </a:ext>
              </a:extLst>
            </p:cNvPr>
            <p:cNvSpPr>
              <a:spLocks noChangeArrowheads="1"/>
            </p:cNvSpPr>
            <p:nvPr/>
          </p:nvSpPr>
          <p:spPr bwMode="auto">
            <a:xfrm>
              <a:off x="5854" y="3022"/>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0" name="Oval 552">
              <a:extLst>
                <a:ext uri="{FF2B5EF4-FFF2-40B4-BE49-F238E27FC236}">
                  <a16:creationId xmlns:a16="http://schemas.microsoft.com/office/drawing/2014/main" id="{D4EA2507-A0A0-434D-9914-BBFD9A60D382}"/>
                </a:ext>
              </a:extLst>
            </p:cNvPr>
            <p:cNvSpPr>
              <a:spLocks noChangeArrowheads="1"/>
            </p:cNvSpPr>
            <p:nvPr/>
          </p:nvSpPr>
          <p:spPr bwMode="auto">
            <a:xfrm>
              <a:off x="6834" y="313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1" name="Oval 553">
              <a:extLst>
                <a:ext uri="{FF2B5EF4-FFF2-40B4-BE49-F238E27FC236}">
                  <a16:creationId xmlns:a16="http://schemas.microsoft.com/office/drawing/2014/main" id="{955F7FC8-6348-4977-A420-5646EFE09CDD}"/>
                </a:ext>
              </a:extLst>
            </p:cNvPr>
            <p:cNvSpPr>
              <a:spLocks noChangeArrowheads="1"/>
            </p:cNvSpPr>
            <p:nvPr/>
          </p:nvSpPr>
          <p:spPr bwMode="auto">
            <a:xfrm>
              <a:off x="6296" y="250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2" name="Oval 554">
              <a:extLst>
                <a:ext uri="{FF2B5EF4-FFF2-40B4-BE49-F238E27FC236}">
                  <a16:creationId xmlns:a16="http://schemas.microsoft.com/office/drawing/2014/main" id="{53D0BA40-92ED-426E-8A37-6E7DCE68AF90}"/>
                </a:ext>
              </a:extLst>
            </p:cNvPr>
            <p:cNvSpPr>
              <a:spLocks noChangeArrowheads="1"/>
            </p:cNvSpPr>
            <p:nvPr/>
          </p:nvSpPr>
          <p:spPr bwMode="auto">
            <a:xfrm>
              <a:off x="6716" y="3116"/>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3" name="Oval 555">
              <a:extLst>
                <a:ext uri="{FF2B5EF4-FFF2-40B4-BE49-F238E27FC236}">
                  <a16:creationId xmlns:a16="http://schemas.microsoft.com/office/drawing/2014/main" id="{C4C99642-0EBE-429B-9CF1-43C810706830}"/>
                </a:ext>
              </a:extLst>
            </p:cNvPr>
            <p:cNvSpPr>
              <a:spLocks noChangeArrowheads="1"/>
            </p:cNvSpPr>
            <p:nvPr/>
          </p:nvSpPr>
          <p:spPr bwMode="auto">
            <a:xfrm>
              <a:off x="4964" y="292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4" name="Oval 556">
              <a:extLst>
                <a:ext uri="{FF2B5EF4-FFF2-40B4-BE49-F238E27FC236}">
                  <a16:creationId xmlns:a16="http://schemas.microsoft.com/office/drawing/2014/main" id="{CE295800-E371-4DD8-B6DC-9AD8CFC1F45E}"/>
                </a:ext>
              </a:extLst>
            </p:cNvPr>
            <p:cNvSpPr>
              <a:spLocks noChangeArrowheads="1"/>
            </p:cNvSpPr>
            <p:nvPr/>
          </p:nvSpPr>
          <p:spPr bwMode="auto">
            <a:xfrm>
              <a:off x="6060" y="28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5" name="Oval 557">
              <a:extLst>
                <a:ext uri="{FF2B5EF4-FFF2-40B4-BE49-F238E27FC236}">
                  <a16:creationId xmlns:a16="http://schemas.microsoft.com/office/drawing/2014/main" id="{0E2AFC5B-974B-47C1-91AD-FA6ECE61C728}"/>
                </a:ext>
              </a:extLst>
            </p:cNvPr>
            <p:cNvSpPr>
              <a:spLocks noChangeArrowheads="1"/>
            </p:cNvSpPr>
            <p:nvPr/>
          </p:nvSpPr>
          <p:spPr bwMode="auto">
            <a:xfrm>
              <a:off x="5558" y="290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6" name="Oval 558">
              <a:extLst>
                <a:ext uri="{FF2B5EF4-FFF2-40B4-BE49-F238E27FC236}">
                  <a16:creationId xmlns:a16="http://schemas.microsoft.com/office/drawing/2014/main" id="{954BBD52-F801-487D-8B7F-AD10F2E1B053}"/>
                </a:ext>
              </a:extLst>
            </p:cNvPr>
            <p:cNvSpPr>
              <a:spLocks noChangeArrowheads="1"/>
            </p:cNvSpPr>
            <p:nvPr/>
          </p:nvSpPr>
          <p:spPr bwMode="auto">
            <a:xfrm>
              <a:off x="5930" y="376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7" name="Oval 559">
              <a:extLst>
                <a:ext uri="{FF2B5EF4-FFF2-40B4-BE49-F238E27FC236}">
                  <a16:creationId xmlns:a16="http://schemas.microsoft.com/office/drawing/2014/main" id="{30213841-6CD9-43F6-B1DF-8D4CA665CC7F}"/>
                </a:ext>
              </a:extLst>
            </p:cNvPr>
            <p:cNvSpPr>
              <a:spLocks noChangeArrowheads="1"/>
            </p:cNvSpPr>
            <p:nvPr/>
          </p:nvSpPr>
          <p:spPr bwMode="auto">
            <a:xfrm>
              <a:off x="5733" y="250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8" name="Oval 560">
              <a:extLst>
                <a:ext uri="{FF2B5EF4-FFF2-40B4-BE49-F238E27FC236}">
                  <a16:creationId xmlns:a16="http://schemas.microsoft.com/office/drawing/2014/main" id="{2A4082AA-AF52-4C03-B468-19CBAF60B3C9}"/>
                </a:ext>
              </a:extLst>
            </p:cNvPr>
            <p:cNvSpPr>
              <a:spLocks noChangeArrowheads="1"/>
            </p:cNvSpPr>
            <p:nvPr/>
          </p:nvSpPr>
          <p:spPr bwMode="auto">
            <a:xfrm>
              <a:off x="6124" y="306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9" name="Oval 561">
              <a:extLst>
                <a:ext uri="{FF2B5EF4-FFF2-40B4-BE49-F238E27FC236}">
                  <a16:creationId xmlns:a16="http://schemas.microsoft.com/office/drawing/2014/main" id="{0EDCBA07-DECE-45E3-919B-0BF4889F65E0}"/>
                </a:ext>
              </a:extLst>
            </p:cNvPr>
            <p:cNvSpPr>
              <a:spLocks noChangeArrowheads="1"/>
            </p:cNvSpPr>
            <p:nvPr/>
          </p:nvSpPr>
          <p:spPr bwMode="auto">
            <a:xfrm>
              <a:off x="6031" y="370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0" name="Oval 562">
              <a:extLst>
                <a:ext uri="{FF2B5EF4-FFF2-40B4-BE49-F238E27FC236}">
                  <a16:creationId xmlns:a16="http://schemas.microsoft.com/office/drawing/2014/main" id="{F953F763-A402-461F-A8A3-C1F26665C9C3}"/>
                </a:ext>
              </a:extLst>
            </p:cNvPr>
            <p:cNvSpPr>
              <a:spLocks noChangeArrowheads="1"/>
            </p:cNvSpPr>
            <p:nvPr/>
          </p:nvSpPr>
          <p:spPr bwMode="auto">
            <a:xfrm>
              <a:off x="5348" y="24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 name="Oval 563">
              <a:extLst>
                <a:ext uri="{FF2B5EF4-FFF2-40B4-BE49-F238E27FC236}">
                  <a16:creationId xmlns:a16="http://schemas.microsoft.com/office/drawing/2014/main" id="{165FCFF5-A488-4092-B3D4-41FB8F6BCBEB}"/>
                </a:ext>
              </a:extLst>
            </p:cNvPr>
            <p:cNvSpPr>
              <a:spLocks noChangeArrowheads="1"/>
            </p:cNvSpPr>
            <p:nvPr/>
          </p:nvSpPr>
          <p:spPr bwMode="auto">
            <a:xfrm>
              <a:off x="6370" y="321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2" name="Oval 564">
              <a:extLst>
                <a:ext uri="{FF2B5EF4-FFF2-40B4-BE49-F238E27FC236}">
                  <a16:creationId xmlns:a16="http://schemas.microsoft.com/office/drawing/2014/main" id="{873882D7-325B-493F-A200-422277951CA0}"/>
                </a:ext>
              </a:extLst>
            </p:cNvPr>
            <p:cNvSpPr>
              <a:spLocks noChangeArrowheads="1"/>
            </p:cNvSpPr>
            <p:nvPr/>
          </p:nvSpPr>
          <p:spPr bwMode="auto">
            <a:xfrm>
              <a:off x="5352" y="284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3" name="Oval 565">
              <a:extLst>
                <a:ext uri="{FF2B5EF4-FFF2-40B4-BE49-F238E27FC236}">
                  <a16:creationId xmlns:a16="http://schemas.microsoft.com/office/drawing/2014/main" id="{132ED91D-9D5E-439B-8532-C888B04AC4EA}"/>
                </a:ext>
              </a:extLst>
            </p:cNvPr>
            <p:cNvSpPr>
              <a:spLocks noChangeArrowheads="1"/>
            </p:cNvSpPr>
            <p:nvPr/>
          </p:nvSpPr>
          <p:spPr bwMode="auto">
            <a:xfrm>
              <a:off x="5976" y="344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4" name="Oval 566">
              <a:extLst>
                <a:ext uri="{FF2B5EF4-FFF2-40B4-BE49-F238E27FC236}">
                  <a16:creationId xmlns:a16="http://schemas.microsoft.com/office/drawing/2014/main" id="{687C8E40-40F7-4266-BCAE-3B5AB6EFBA65}"/>
                </a:ext>
              </a:extLst>
            </p:cNvPr>
            <p:cNvSpPr>
              <a:spLocks noChangeArrowheads="1"/>
            </p:cNvSpPr>
            <p:nvPr/>
          </p:nvSpPr>
          <p:spPr bwMode="auto">
            <a:xfrm>
              <a:off x="6425" y="220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5" name="Oval 567">
              <a:extLst>
                <a:ext uri="{FF2B5EF4-FFF2-40B4-BE49-F238E27FC236}">
                  <a16:creationId xmlns:a16="http://schemas.microsoft.com/office/drawing/2014/main" id="{F7B02D2E-EBBC-4FDA-985B-9B68B0DA3A85}"/>
                </a:ext>
              </a:extLst>
            </p:cNvPr>
            <p:cNvSpPr>
              <a:spLocks noChangeArrowheads="1"/>
            </p:cNvSpPr>
            <p:nvPr/>
          </p:nvSpPr>
          <p:spPr bwMode="auto">
            <a:xfrm>
              <a:off x="6655" y="312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6" name="Oval 568">
              <a:extLst>
                <a:ext uri="{FF2B5EF4-FFF2-40B4-BE49-F238E27FC236}">
                  <a16:creationId xmlns:a16="http://schemas.microsoft.com/office/drawing/2014/main" id="{0469C1A3-B461-4F54-AF65-A85529156DC6}"/>
                </a:ext>
              </a:extLst>
            </p:cNvPr>
            <p:cNvSpPr>
              <a:spLocks noChangeArrowheads="1"/>
            </p:cNvSpPr>
            <p:nvPr/>
          </p:nvSpPr>
          <p:spPr bwMode="auto">
            <a:xfrm>
              <a:off x="6308" y="242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7" name="Oval 569">
              <a:extLst>
                <a:ext uri="{FF2B5EF4-FFF2-40B4-BE49-F238E27FC236}">
                  <a16:creationId xmlns:a16="http://schemas.microsoft.com/office/drawing/2014/main" id="{2B6B7917-0969-4E99-B57E-14975F0DBE9A}"/>
                </a:ext>
              </a:extLst>
            </p:cNvPr>
            <p:cNvSpPr>
              <a:spLocks noChangeArrowheads="1"/>
            </p:cNvSpPr>
            <p:nvPr/>
          </p:nvSpPr>
          <p:spPr bwMode="auto">
            <a:xfrm>
              <a:off x="5820" y="30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8" name="Oval 570">
              <a:extLst>
                <a:ext uri="{FF2B5EF4-FFF2-40B4-BE49-F238E27FC236}">
                  <a16:creationId xmlns:a16="http://schemas.microsoft.com/office/drawing/2014/main" id="{6BCA25D1-31BD-43B3-B375-2A42769D8FC4}"/>
                </a:ext>
              </a:extLst>
            </p:cNvPr>
            <p:cNvSpPr>
              <a:spLocks noChangeArrowheads="1"/>
            </p:cNvSpPr>
            <p:nvPr/>
          </p:nvSpPr>
          <p:spPr bwMode="auto">
            <a:xfrm>
              <a:off x="5325" y="348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9" name="Oval 571">
              <a:extLst>
                <a:ext uri="{FF2B5EF4-FFF2-40B4-BE49-F238E27FC236}">
                  <a16:creationId xmlns:a16="http://schemas.microsoft.com/office/drawing/2014/main" id="{97805208-482B-4DB4-A1E8-0214E9F1C8B8}"/>
                </a:ext>
              </a:extLst>
            </p:cNvPr>
            <p:cNvSpPr>
              <a:spLocks noChangeArrowheads="1"/>
            </p:cNvSpPr>
            <p:nvPr/>
          </p:nvSpPr>
          <p:spPr bwMode="auto">
            <a:xfrm>
              <a:off x="5343" y="286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0" name="Oval 572">
              <a:extLst>
                <a:ext uri="{FF2B5EF4-FFF2-40B4-BE49-F238E27FC236}">
                  <a16:creationId xmlns:a16="http://schemas.microsoft.com/office/drawing/2014/main" id="{ECB24AA4-ADFE-43CC-A01B-C72F18A98AB3}"/>
                </a:ext>
              </a:extLst>
            </p:cNvPr>
            <p:cNvSpPr>
              <a:spLocks noChangeArrowheads="1"/>
            </p:cNvSpPr>
            <p:nvPr/>
          </p:nvSpPr>
          <p:spPr bwMode="auto">
            <a:xfrm>
              <a:off x="6157" y="21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1" name="Oval 573">
              <a:extLst>
                <a:ext uri="{FF2B5EF4-FFF2-40B4-BE49-F238E27FC236}">
                  <a16:creationId xmlns:a16="http://schemas.microsoft.com/office/drawing/2014/main" id="{CF07125E-2FB4-4E62-B2DB-20E2DD20FC54}"/>
                </a:ext>
              </a:extLst>
            </p:cNvPr>
            <p:cNvSpPr>
              <a:spLocks noChangeArrowheads="1"/>
            </p:cNvSpPr>
            <p:nvPr/>
          </p:nvSpPr>
          <p:spPr bwMode="auto">
            <a:xfrm>
              <a:off x="6820" y="306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2" name="Oval 574">
              <a:extLst>
                <a:ext uri="{FF2B5EF4-FFF2-40B4-BE49-F238E27FC236}">
                  <a16:creationId xmlns:a16="http://schemas.microsoft.com/office/drawing/2014/main" id="{7509BF85-B207-455A-AF9F-F3AC560E3A0D}"/>
                </a:ext>
              </a:extLst>
            </p:cNvPr>
            <p:cNvSpPr>
              <a:spLocks noChangeArrowheads="1"/>
            </p:cNvSpPr>
            <p:nvPr/>
          </p:nvSpPr>
          <p:spPr bwMode="auto">
            <a:xfrm>
              <a:off x="5976" y="193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3" name="Oval 575">
              <a:extLst>
                <a:ext uri="{FF2B5EF4-FFF2-40B4-BE49-F238E27FC236}">
                  <a16:creationId xmlns:a16="http://schemas.microsoft.com/office/drawing/2014/main" id="{13192788-CFCB-4D1C-8F31-830547E30C40}"/>
                </a:ext>
              </a:extLst>
            </p:cNvPr>
            <p:cNvSpPr>
              <a:spLocks noChangeArrowheads="1"/>
            </p:cNvSpPr>
            <p:nvPr/>
          </p:nvSpPr>
          <p:spPr bwMode="auto">
            <a:xfrm>
              <a:off x="6758" y="279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4" name="Oval 576">
              <a:extLst>
                <a:ext uri="{FF2B5EF4-FFF2-40B4-BE49-F238E27FC236}">
                  <a16:creationId xmlns:a16="http://schemas.microsoft.com/office/drawing/2014/main" id="{583D340C-34FD-4194-A4AE-EAD20B99A04E}"/>
                </a:ext>
              </a:extLst>
            </p:cNvPr>
            <p:cNvSpPr>
              <a:spLocks noChangeArrowheads="1"/>
            </p:cNvSpPr>
            <p:nvPr/>
          </p:nvSpPr>
          <p:spPr bwMode="auto">
            <a:xfrm>
              <a:off x="6336" y="2287"/>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5" name="Oval 577">
              <a:extLst>
                <a:ext uri="{FF2B5EF4-FFF2-40B4-BE49-F238E27FC236}">
                  <a16:creationId xmlns:a16="http://schemas.microsoft.com/office/drawing/2014/main" id="{F08B6A39-6494-4CA8-A747-C6F7B3EF6178}"/>
                </a:ext>
              </a:extLst>
            </p:cNvPr>
            <p:cNvSpPr>
              <a:spLocks noChangeArrowheads="1"/>
            </p:cNvSpPr>
            <p:nvPr/>
          </p:nvSpPr>
          <p:spPr bwMode="auto">
            <a:xfrm>
              <a:off x="5089" y="304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6" name="Oval 578">
              <a:extLst>
                <a:ext uri="{FF2B5EF4-FFF2-40B4-BE49-F238E27FC236}">
                  <a16:creationId xmlns:a16="http://schemas.microsoft.com/office/drawing/2014/main" id="{294E2F2D-4F12-4AFB-8678-37CFC06BCCE8}"/>
                </a:ext>
              </a:extLst>
            </p:cNvPr>
            <p:cNvSpPr>
              <a:spLocks noChangeArrowheads="1"/>
            </p:cNvSpPr>
            <p:nvPr/>
          </p:nvSpPr>
          <p:spPr bwMode="auto">
            <a:xfrm>
              <a:off x="6119" y="312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7" name="Oval 579">
              <a:extLst>
                <a:ext uri="{FF2B5EF4-FFF2-40B4-BE49-F238E27FC236}">
                  <a16:creationId xmlns:a16="http://schemas.microsoft.com/office/drawing/2014/main" id="{F09B44E1-67CD-4F29-A916-9CDA86BC5D98}"/>
                </a:ext>
              </a:extLst>
            </p:cNvPr>
            <p:cNvSpPr>
              <a:spLocks noChangeArrowheads="1"/>
            </p:cNvSpPr>
            <p:nvPr/>
          </p:nvSpPr>
          <p:spPr bwMode="auto">
            <a:xfrm>
              <a:off x="6386" y="259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8" name="Oval 580">
              <a:extLst>
                <a:ext uri="{FF2B5EF4-FFF2-40B4-BE49-F238E27FC236}">
                  <a16:creationId xmlns:a16="http://schemas.microsoft.com/office/drawing/2014/main" id="{0EAC838D-547B-4AC6-839E-5DE339D0ECDA}"/>
                </a:ext>
              </a:extLst>
            </p:cNvPr>
            <p:cNvSpPr>
              <a:spLocks noChangeArrowheads="1"/>
            </p:cNvSpPr>
            <p:nvPr/>
          </p:nvSpPr>
          <p:spPr bwMode="auto">
            <a:xfrm>
              <a:off x="6576" y="349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9" name="Oval 581">
              <a:extLst>
                <a:ext uri="{FF2B5EF4-FFF2-40B4-BE49-F238E27FC236}">
                  <a16:creationId xmlns:a16="http://schemas.microsoft.com/office/drawing/2014/main" id="{94EBDB25-1908-42D2-A818-B66BFA42F72D}"/>
                </a:ext>
              </a:extLst>
            </p:cNvPr>
            <p:cNvSpPr>
              <a:spLocks noChangeArrowheads="1"/>
            </p:cNvSpPr>
            <p:nvPr/>
          </p:nvSpPr>
          <p:spPr bwMode="auto">
            <a:xfrm>
              <a:off x="6419" y="322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0" name="Oval 582">
              <a:extLst>
                <a:ext uri="{FF2B5EF4-FFF2-40B4-BE49-F238E27FC236}">
                  <a16:creationId xmlns:a16="http://schemas.microsoft.com/office/drawing/2014/main" id="{EA45EE9F-9335-45BB-A924-ABFB8632FEBD}"/>
                </a:ext>
              </a:extLst>
            </p:cNvPr>
            <p:cNvSpPr>
              <a:spLocks noChangeArrowheads="1"/>
            </p:cNvSpPr>
            <p:nvPr/>
          </p:nvSpPr>
          <p:spPr bwMode="auto">
            <a:xfrm>
              <a:off x="5615" y="276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1" name="Oval 583">
              <a:extLst>
                <a:ext uri="{FF2B5EF4-FFF2-40B4-BE49-F238E27FC236}">
                  <a16:creationId xmlns:a16="http://schemas.microsoft.com/office/drawing/2014/main" id="{A240A410-BA5A-4860-8055-6B8458326200}"/>
                </a:ext>
              </a:extLst>
            </p:cNvPr>
            <p:cNvSpPr>
              <a:spLocks noChangeArrowheads="1"/>
            </p:cNvSpPr>
            <p:nvPr/>
          </p:nvSpPr>
          <p:spPr bwMode="auto">
            <a:xfrm>
              <a:off x="6195" y="215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2" name="Oval 584">
              <a:extLst>
                <a:ext uri="{FF2B5EF4-FFF2-40B4-BE49-F238E27FC236}">
                  <a16:creationId xmlns:a16="http://schemas.microsoft.com/office/drawing/2014/main" id="{29213F2C-DD36-4562-8DFF-BA70393B0845}"/>
                </a:ext>
              </a:extLst>
            </p:cNvPr>
            <p:cNvSpPr>
              <a:spLocks noChangeArrowheads="1"/>
            </p:cNvSpPr>
            <p:nvPr/>
          </p:nvSpPr>
          <p:spPr bwMode="auto">
            <a:xfrm>
              <a:off x="5400" y="321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3" name="Oval 585">
              <a:extLst>
                <a:ext uri="{FF2B5EF4-FFF2-40B4-BE49-F238E27FC236}">
                  <a16:creationId xmlns:a16="http://schemas.microsoft.com/office/drawing/2014/main" id="{373007F5-2F34-4529-A58A-F1810D3F9A2B}"/>
                </a:ext>
              </a:extLst>
            </p:cNvPr>
            <p:cNvSpPr>
              <a:spLocks noChangeArrowheads="1"/>
            </p:cNvSpPr>
            <p:nvPr/>
          </p:nvSpPr>
          <p:spPr bwMode="auto">
            <a:xfrm>
              <a:off x="6462" y="237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4" name="Oval 586">
              <a:extLst>
                <a:ext uri="{FF2B5EF4-FFF2-40B4-BE49-F238E27FC236}">
                  <a16:creationId xmlns:a16="http://schemas.microsoft.com/office/drawing/2014/main" id="{97731EB3-23B8-4E3E-898B-9D28B8DEEFB7}"/>
                </a:ext>
              </a:extLst>
            </p:cNvPr>
            <p:cNvSpPr>
              <a:spLocks noChangeArrowheads="1"/>
            </p:cNvSpPr>
            <p:nvPr/>
          </p:nvSpPr>
          <p:spPr bwMode="auto">
            <a:xfrm>
              <a:off x="5327" y="222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5" name="Oval 587">
              <a:extLst>
                <a:ext uri="{FF2B5EF4-FFF2-40B4-BE49-F238E27FC236}">
                  <a16:creationId xmlns:a16="http://schemas.microsoft.com/office/drawing/2014/main" id="{7E2360AC-FA68-425E-A216-366AEE2E2581}"/>
                </a:ext>
              </a:extLst>
            </p:cNvPr>
            <p:cNvSpPr>
              <a:spLocks noChangeArrowheads="1"/>
            </p:cNvSpPr>
            <p:nvPr/>
          </p:nvSpPr>
          <p:spPr bwMode="auto">
            <a:xfrm>
              <a:off x="6620" y="296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6" name="Oval 588">
              <a:extLst>
                <a:ext uri="{FF2B5EF4-FFF2-40B4-BE49-F238E27FC236}">
                  <a16:creationId xmlns:a16="http://schemas.microsoft.com/office/drawing/2014/main" id="{7CD0B911-5B65-4C41-9E0F-550DF43A763C}"/>
                </a:ext>
              </a:extLst>
            </p:cNvPr>
            <p:cNvSpPr>
              <a:spLocks noChangeArrowheads="1"/>
            </p:cNvSpPr>
            <p:nvPr/>
          </p:nvSpPr>
          <p:spPr bwMode="auto">
            <a:xfrm>
              <a:off x="6237" y="299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7" name="Oval 589">
              <a:extLst>
                <a:ext uri="{FF2B5EF4-FFF2-40B4-BE49-F238E27FC236}">
                  <a16:creationId xmlns:a16="http://schemas.microsoft.com/office/drawing/2014/main" id="{2CA3BF75-19EA-4772-8675-3551D2BD01A6}"/>
                </a:ext>
              </a:extLst>
            </p:cNvPr>
            <p:cNvSpPr>
              <a:spLocks noChangeArrowheads="1"/>
            </p:cNvSpPr>
            <p:nvPr/>
          </p:nvSpPr>
          <p:spPr bwMode="auto">
            <a:xfrm>
              <a:off x="6146" y="191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8" name="Oval 590">
              <a:extLst>
                <a:ext uri="{FF2B5EF4-FFF2-40B4-BE49-F238E27FC236}">
                  <a16:creationId xmlns:a16="http://schemas.microsoft.com/office/drawing/2014/main" id="{02513B95-0EFC-4FB0-9AE0-C6844A7ED39C}"/>
                </a:ext>
              </a:extLst>
            </p:cNvPr>
            <p:cNvSpPr>
              <a:spLocks noChangeArrowheads="1"/>
            </p:cNvSpPr>
            <p:nvPr/>
          </p:nvSpPr>
          <p:spPr bwMode="auto">
            <a:xfrm>
              <a:off x="6005" y="242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9" name="Oval 591">
              <a:extLst>
                <a:ext uri="{FF2B5EF4-FFF2-40B4-BE49-F238E27FC236}">
                  <a16:creationId xmlns:a16="http://schemas.microsoft.com/office/drawing/2014/main" id="{59677DAB-AFA1-467D-8195-A9392C059DA3}"/>
                </a:ext>
              </a:extLst>
            </p:cNvPr>
            <p:cNvSpPr>
              <a:spLocks noChangeArrowheads="1"/>
            </p:cNvSpPr>
            <p:nvPr/>
          </p:nvSpPr>
          <p:spPr bwMode="auto">
            <a:xfrm>
              <a:off x="5958" y="200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0" name="Oval 592">
              <a:extLst>
                <a:ext uri="{FF2B5EF4-FFF2-40B4-BE49-F238E27FC236}">
                  <a16:creationId xmlns:a16="http://schemas.microsoft.com/office/drawing/2014/main" id="{72C8ED8A-DFB5-4C96-8CD5-A4C15FAAFAD9}"/>
                </a:ext>
              </a:extLst>
            </p:cNvPr>
            <p:cNvSpPr>
              <a:spLocks noChangeArrowheads="1"/>
            </p:cNvSpPr>
            <p:nvPr/>
          </p:nvSpPr>
          <p:spPr bwMode="auto">
            <a:xfrm>
              <a:off x="6742" y="317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1" name="Oval 593">
              <a:extLst>
                <a:ext uri="{FF2B5EF4-FFF2-40B4-BE49-F238E27FC236}">
                  <a16:creationId xmlns:a16="http://schemas.microsoft.com/office/drawing/2014/main" id="{5EF2BEC0-D26E-4661-99FE-F8B3FAA2E063}"/>
                </a:ext>
              </a:extLst>
            </p:cNvPr>
            <p:cNvSpPr>
              <a:spLocks noChangeArrowheads="1"/>
            </p:cNvSpPr>
            <p:nvPr/>
          </p:nvSpPr>
          <p:spPr bwMode="auto">
            <a:xfrm>
              <a:off x="6154" y="197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2" name="Oval 594">
              <a:extLst>
                <a:ext uri="{FF2B5EF4-FFF2-40B4-BE49-F238E27FC236}">
                  <a16:creationId xmlns:a16="http://schemas.microsoft.com/office/drawing/2014/main" id="{A0F2FAB3-5E85-4D93-90DC-BCFFA87C5F3D}"/>
                </a:ext>
              </a:extLst>
            </p:cNvPr>
            <p:cNvSpPr>
              <a:spLocks noChangeArrowheads="1"/>
            </p:cNvSpPr>
            <p:nvPr/>
          </p:nvSpPr>
          <p:spPr bwMode="auto">
            <a:xfrm>
              <a:off x="5847" y="25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3" name="Oval 595">
              <a:extLst>
                <a:ext uri="{FF2B5EF4-FFF2-40B4-BE49-F238E27FC236}">
                  <a16:creationId xmlns:a16="http://schemas.microsoft.com/office/drawing/2014/main" id="{2EB02BF0-7EC2-4ACC-A720-82A3D5DDCE9C}"/>
                </a:ext>
              </a:extLst>
            </p:cNvPr>
            <p:cNvSpPr>
              <a:spLocks noChangeArrowheads="1"/>
            </p:cNvSpPr>
            <p:nvPr/>
          </p:nvSpPr>
          <p:spPr bwMode="auto">
            <a:xfrm>
              <a:off x="6283" y="271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4" name="Oval 596">
              <a:extLst>
                <a:ext uri="{FF2B5EF4-FFF2-40B4-BE49-F238E27FC236}">
                  <a16:creationId xmlns:a16="http://schemas.microsoft.com/office/drawing/2014/main" id="{1DBB1C57-AADA-49E1-8AE7-D7F3AEF56E35}"/>
                </a:ext>
              </a:extLst>
            </p:cNvPr>
            <p:cNvSpPr>
              <a:spLocks noChangeArrowheads="1"/>
            </p:cNvSpPr>
            <p:nvPr/>
          </p:nvSpPr>
          <p:spPr bwMode="auto">
            <a:xfrm>
              <a:off x="6320" y="358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5" name="Oval 597">
              <a:extLst>
                <a:ext uri="{FF2B5EF4-FFF2-40B4-BE49-F238E27FC236}">
                  <a16:creationId xmlns:a16="http://schemas.microsoft.com/office/drawing/2014/main" id="{14704F12-C8C5-44EC-8D6B-B76A37F46E5F}"/>
                </a:ext>
              </a:extLst>
            </p:cNvPr>
            <p:cNvSpPr>
              <a:spLocks noChangeArrowheads="1"/>
            </p:cNvSpPr>
            <p:nvPr/>
          </p:nvSpPr>
          <p:spPr bwMode="auto">
            <a:xfrm>
              <a:off x="6230" y="299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6" name="Oval 598">
              <a:extLst>
                <a:ext uri="{FF2B5EF4-FFF2-40B4-BE49-F238E27FC236}">
                  <a16:creationId xmlns:a16="http://schemas.microsoft.com/office/drawing/2014/main" id="{13337E11-A5CE-4E6E-80A4-ECD4599D6926}"/>
                </a:ext>
              </a:extLst>
            </p:cNvPr>
            <p:cNvSpPr>
              <a:spLocks noChangeArrowheads="1"/>
            </p:cNvSpPr>
            <p:nvPr/>
          </p:nvSpPr>
          <p:spPr bwMode="auto">
            <a:xfrm>
              <a:off x="6179" y="319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7" name="Oval 599">
              <a:extLst>
                <a:ext uri="{FF2B5EF4-FFF2-40B4-BE49-F238E27FC236}">
                  <a16:creationId xmlns:a16="http://schemas.microsoft.com/office/drawing/2014/main" id="{537493BF-C345-49AE-AF85-F7BD9C020C66}"/>
                </a:ext>
              </a:extLst>
            </p:cNvPr>
            <p:cNvSpPr>
              <a:spLocks noChangeArrowheads="1"/>
            </p:cNvSpPr>
            <p:nvPr/>
          </p:nvSpPr>
          <p:spPr bwMode="auto">
            <a:xfrm>
              <a:off x="5642" y="278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8" name="Oval 600">
              <a:extLst>
                <a:ext uri="{FF2B5EF4-FFF2-40B4-BE49-F238E27FC236}">
                  <a16:creationId xmlns:a16="http://schemas.microsoft.com/office/drawing/2014/main" id="{70C811B8-1009-4980-A0DE-B1B0C39A9A67}"/>
                </a:ext>
              </a:extLst>
            </p:cNvPr>
            <p:cNvSpPr>
              <a:spLocks noChangeArrowheads="1"/>
            </p:cNvSpPr>
            <p:nvPr/>
          </p:nvSpPr>
          <p:spPr bwMode="auto">
            <a:xfrm>
              <a:off x="6944" y="263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9" name="Oval 601">
              <a:extLst>
                <a:ext uri="{FF2B5EF4-FFF2-40B4-BE49-F238E27FC236}">
                  <a16:creationId xmlns:a16="http://schemas.microsoft.com/office/drawing/2014/main" id="{C0C520AB-FCC9-4EB7-9251-7B936B7F1FD5}"/>
                </a:ext>
              </a:extLst>
            </p:cNvPr>
            <p:cNvSpPr>
              <a:spLocks noChangeArrowheads="1"/>
            </p:cNvSpPr>
            <p:nvPr/>
          </p:nvSpPr>
          <p:spPr bwMode="auto">
            <a:xfrm>
              <a:off x="6034" y="337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0" name="Oval 602">
              <a:extLst>
                <a:ext uri="{FF2B5EF4-FFF2-40B4-BE49-F238E27FC236}">
                  <a16:creationId xmlns:a16="http://schemas.microsoft.com/office/drawing/2014/main" id="{F22631F4-23AF-4AEF-B141-C00BC8BBE454}"/>
                </a:ext>
              </a:extLst>
            </p:cNvPr>
            <p:cNvSpPr>
              <a:spLocks noChangeArrowheads="1"/>
            </p:cNvSpPr>
            <p:nvPr/>
          </p:nvSpPr>
          <p:spPr bwMode="auto">
            <a:xfrm>
              <a:off x="5489" y="228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1" name="Oval 603">
              <a:extLst>
                <a:ext uri="{FF2B5EF4-FFF2-40B4-BE49-F238E27FC236}">
                  <a16:creationId xmlns:a16="http://schemas.microsoft.com/office/drawing/2014/main" id="{C3AC1738-4461-4484-9641-02CB4B8043D2}"/>
                </a:ext>
              </a:extLst>
            </p:cNvPr>
            <p:cNvSpPr>
              <a:spLocks noChangeArrowheads="1"/>
            </p:cNvSpPr>
            <p:nvPr/>
          </p:nvSpPr>
          <p:spPr bwMode="auto">
            <a:xfrm>
              <a:off x="5991" y="230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2" name="Oval 604">
              <a:extLst>
                <a:ext uri="{FF2B5EF4-FFF2-40B4-BE49-F238E27FC236}">
                  <a16:creationId xmlns:a16="http://schemas.microsoft.com/office/drawing/2014/main" id="{2D715C5F-26C5-4F17-B61E-52BE7EB2DDFB}"/>
                </a:ext>
              </a:extLst>
            </p:cNvPr>
            <p:cNvSpPr>
              <a:spLocks noChangeArrowheads="1"/>
            </p:cNvSpPr>
            <p:nvPr/>
          </p:nvSpPr>
          <p:spPr bwMode="auto">
            <a:xfrm>
              <a:off x="5847" y="250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3" name="Oval 605">
              <a:extLst>
                <a:ext uri="{FF2B5EF4-FFF2-40B4-BE49-F238E27FC236}">
                  <a16:creationId xmlns:a16="http://schemas.microsoft.com/office/drawing/2014/main" id="{F21DE316-3666-403B-9CA6-A1C5C8D552DC}"/>
                </a:ext>
              </a:extLst>
            </p:cNvPr>
            <p:cNvSpPr>
              <a:spLocks noChangeArrowheads="1"/>
            </p:cNvSpPr>
            <p:nvPr/>
          </p:nvSpPr>
          <p:spPr bwMode="auto">
            <a:xfrm>
              <a:off x="5791" y="267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4" name="Oval 606">
              <a:extLst>
                <a:ext uri="{FF2B5EF4-FFF2-40B4-BE49-F238E27FC236}">
                  <a16:creationId xmlns:a16="http://schemas.microsoft.com/office/drawing/2014/main" id="{3E173EE7-386B-4AC3-AC90-4D0853ECACAB}"/>
                </a:ext>
              </a:extLst>
            </p:cNvPr>
            <p:cNvSpPr>
              <a:spLocks noChangeArrowheads="1"/>
            </p:cNvSpPr>
            <p:nvPr/>
          </p:nvSpPr>
          <p:spPr bwMode="auto">
            <a:xfrm>
              <a:off x="5427" y="251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 name="Group 808">
            <a:extLst>
              <a:ext uri="{FF2B5EF4-FFF2-40B4-BE49-F238E27FC236}">
                <a16:creationId xmlns:a16="http://schemas.microsoft.com/office/drawing/2014/main" id="{E35311ED-CF08-44BA-8BDC-F2118C5F65A1}"/>
              </a:ext>
            </a:extLst>
          </p:cNvPr>
          <p:cNvGrpSpPr>
            <a:grpSpLocks/>
          </p:cNvGrpSpPr>
          <p:nvPr/>
        </p:nvGrpSpPr>
        <p:grpSpPr bwMode="auto">
          <a:xfrm>
            <a:off x="7851776" y="2786063"/>
            <a:ext cx="3186113" cy="3201988"/>
            <a:chOff x="4946" y="1755"/>
            <a:chExt cx="2007" cy="2017"/>
          </a:xfrm>
        </p:grpSpPr>
        <p:sp>
          <p:nvSpPr>
            <p:cNvPr id="265" name="Oval 608">
              <a:extLst>
                <a:ext uri="{FF2B5EF4-FFF2-40B4-BE49-F238E27FC236}">
                  <a16:creationId xmlns:a16="http://schemas.microsoft.com/office/drawing/2014/main" id="{0765CCD6-E1B1-47DF-AFF4-E156A8F6FC09}"/>
                </a:ext>
              </a:extLst>
            </p:cNvPr>
            <p:cNvSpPr>
              <a:spLocks noChangeArrowheads="1"/>
            </p:cNvSpPr>
            <p:nvPr/>
          </p:nvSpPr>
          <p:spPr bwMode="auto">
            <a:xfrm>
              <a:off x="5574" y="221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 name="Oval 609">
              <a:extLst>
                <a:ext uri="{FF2B5EF4-FFF2-40B4-BE49-F238E27FC236}">
                  <a16:creationId xmlns:a16="http://schemas.microsoft.com/office/drawing/2014/main" id="{9E2D38EE-677D-45D4-8DCF-780C28A62E68}"/>
                </a:ext>
              </a:extLst>
            </p:cNvPr>
            <p:cNvSpPr>
              <a:spLocks noChangeArrowheads="1"/>
            </p:cNvSpPr>
            <p:nvPr/>
          </p:nvSpPr>
          <p:spPr bwMode="auto">
            <a:xfrm>
              <a:off x="5648" y="298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Oval 610">
              <a:extLst>
                <a:ext uri="{FF2B5EF4-FFF2-40B4-BE49-F238E27FC236}">
                  <a16:creationId xmlns:a16="http://schemas.microsoft.com/office/drawing/2014/main" id="{2FF960AB-2723-4169-9E40-3EB8588ABAAE}"/>
                </a:ext>
              </a:extLst>
            </p:cNvPr>
            <p:cNvSpPr>
              <a:spLocks noChangeArrowheads="1"/>
            </p:cNvSpPr>
            <p:nvPr/>
          </p:nvSpPr>
          <p:spPr bwMode="auto">
            <a:xfrm>
              <a:off x="5864" y="175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Oval 611">
              <a:extLst>
                <a:ext uri="{FF2B5EF4-FFF2-40B4-BE49-F238E27FC236}">
                  <a16:creationId xmlns:a16="http://schemas.microsoft.com/office/drawing/2014/main" id="{EBD94771-4DEC-487E-9C9E-E4858B9D0761}"/>
                </a:ext>
              </a:extLst>
            </p:cNvPr>
            <p:cNvSpPr>
              <a:spLocks noChangeArrowheads="1"/>
            </p:cNvSpPr>
            <p:nvPr/>
          </p:nvSpPr>
          <p:spPr bwMode="auto">
            <a:xfrm>
              <a:off x="6224" y="197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Oval 612">
              <a:extLst>
                <a:ext uri="{FF2B5EF4-FFF2-40B4-BE49-F238E27FC236}">
                  <a16:creationId xmlns:a16="http://schemas.microsoft.com/office/drawing/2014/main" id="{2B43295A-C063-4985-B692-FAA3033C1D63}"/>
                </a:ext>
              </a:extLst>
            </p:cNvPr>
            <p:cNvSpPr>
              <a:spLocks noChangeArrowheads="1"/>
            </p:cNvSpPr>
            <p:nvPr/>
          </p:nvSpPr>
          <p:spPr bwMode="auto">
            <a:xfrm>
              <a:off x="6178" y="318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Oval 613">
              <a:extLst>
                <a:ext uri="{FF2B5EF4-FFF2-40B4-BE49-F238E27FC236}">
                  <a16:creationId xmlns:a16="http://schemas.microsoft.com/office/drawing/2014/main" id="{5D3D72D7-83C2-4834-B4EA-2AB8EAD8C431}"/>
                </a:ext>
              </a:extLst>
            </p:cNvPr>
            <p:cNvSpPr>
              <a:spLocks noChangeArrowheads="1"/>
            </p:cNvSpPr>
            <p:nvPr/>
          </p:nvSpPr>
          <p:spPr bwMode="auto">
            <a:xfrm>
              <a:off x="5867" y="220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Oval 614">
              <a:extLst>
                <a:ext uri="{FF2B5EF4-FFF2-40B4-BE49-F238E27FC236}">
                  <a16:creationId xmlns:a16="http://schemas.microsoft.com/office/drawing/2014/main" id="{5D150F28-A615-4E09-9DFF-7857D23AE6AA}"/>
                </a:ext>
              </a:extLst>
            </p:cNvPr>
            <p:cNvSpPr>
              <a:spLocks noChangeArrowheads="1"/>
            </p:cNvSpPr>
            <p:nvPr/>
          </p:nvSpPr>
          <p:spPr bwMode="auto">
            <a:xfrm>
              <a:off x="6195" y="372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Oval 615">
              <a:extLst>
                <a:ext uri="{FF2B5EF4-FFF2-40B4-BE49-F238E27FC236}">
                  <a16:creationId xmlns:a16="http://schemas.microsoft.com/office/drawing/2014/main" id="{806B473B-C86D-41FF-AA97-36D5C520F692}"/>
                </a:ext>
              </a:extLst>
            </p:cNvPr>
            <p:cNvSpPr>
              <a:spLocks noChangeArrowheads="1"/>
            </p:cNvSpPr>
            <p:nvPr/>
          </p:nvSpPr>
          <p:spPr bwMode="auto">
            <a:xfrm>
              <a:off x="5595" y="202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Oval 616">
              <a:extLst>
                <a:ext uri="{FF2B5EF4-FFF2-40B4-BE49-F238E27FC236}">
                  <a16:creationId xmlns:a16="http://schemas.microsoft.com/office/drawing/2014/main" id="{A9E4E6B2-FEAA-46FF-B153-78F5D58B257D}"/>
                </a:ext>
              </a:extLst>
            </p:cNvPr>
            <p:cNvSpPr>
              <a:spLocks noChangeArrowheads="1"/>
            </p:cNvSpPr>
            <p:nvPr/>
          </p:nvSpPr>
          <p:spPr bwMode="auto">
            <a:xfrm>
              <a:off x="5327" y="215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Oval 617">
              <a:extLst>
                <a:ext uri="{FF2B5EF4-FFF2-40B4-BE49-F238E27FC236}">
                  <a16:creationId xmlns:a16="http://schemas.microsoft.com/office/drawing/2014/main" id="{9780F487-E673-44E3-AD90-3925875E83F7}"/>
                </a:ext>
              </a:extLst>
            </p:cNvPr>
            <p:cNvSpPr>
              <a:spLocks noChangeArrowheads="1"/>
            </p:cNvSpPr>
            <p:nvPr/>
          </p:nvSpPr>
          <p:spPr bwMode="auto">
            <a:xfrm>
              <a:off x="6418" y="2133"/>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Oval 618">
              <a:extLst>
                <a:ext uri="{FF2B5EF4-FFF2-40B4-BE49-F238E27FC236}">
                  <a16:creationId xmlns:a16="http://schemas.microsoft.com/office/drawing/2014/main" id="{2154D011-5EA2-4C6E-8AE8-D47701F1DE18}"/>
                </a:ext>
              </a:extLst>
            </p:cNvPr>
            <p:cNvSpPr>
              <a:spLocks noChangeArrowheads="1"/>
            </p:cNvSpPr>
            <p:nvPr/>
          </p:nvSpPr>
          <p:spPr bwMode="auto">
            <a:xfrm>
              <a:off x="5826" y="190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Oval 619">
              <a:extLst>
                <a:ext uri="{FF2B5EF4-FFF2-40B4-BE49-F238E27FC236}">
                  <a16:creationId xmlns:a16="http://schemas.microsoft.com/office/drawing/2014/main" id="{1C4330B0-8233-4FF5-AC51-F5A14FD79C9A}"/>
                </a:ext>
              </a:extLst>
            </p:cNvPr>
            <p:cNvSpPr>
              <a:spLocks noChangeArrowheads="1"/>
            </p:cNvSpPr>
            <p:nvPr/>
          </p:nvSpPr>
          <p:spPr bwMode="auto">
            <a:xfrm>
              <a:off x="6468" y="192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Oval 620">
              <a:extLst>
                <a:ext uri="{FF2B5EF4-FFF2-40B4-BE49-F238E27FC236}">
                  <a16:creationId xmlns:a16="http://schemas.microsoft.com/office/drawing/2014/main" id="{382FDE21-0B43-4155-9DE2-74128F148140}"/>
                </a:ext>
              </a:extLst>
            </p:cNvPr>
            <p:cNvSpPr>
              <a:spLocks noChangeArrowheads="1"/>
            </p:cNvSpPr>
            <p:nvPr/>
          </p:nvSpPr>
          <p:spPr bwMode="auto">
            <a:xfrm>
              <a:off x="4946" y="256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Oval 621">
              <a:extLst>
                <a:ext uri="{FF2B5EF4-FFF2-40B4-BE49-F238E27FC236}">
                  <a16:creationId xmlns:a16="http://schemas.microsoft.com/office/drawing/2014/main" id="{463D79CE-8E57-4E3E-A31A-C3C194CF1EB7}"/>
                </a:ext>
              </a:extLst>
            </p:cNvPr>
            <p:cNvSpPr>
              <a:spLocks noChangeArrowheads="1"/>
            </p:cNvSpPr>
            <p:nvPr/>
          </p:nvSpPr>
          <p:spPr bwMode="auto">
            <a:xfrm>
              <a:off x="5214" y="254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Oval 622">
              <a:extLst>
                <a:ext uri="{FF2B5EF4-FFF2-40B4-BE49-F238E27FC236}">
                  <a16:creationId xmlns:a16="http://schemas.microsoft.com/office/drawing/2014/main" id="{E6ADCB4E-807F-409D-8CD0-A84F08F9FA23}"/>
                </a:ext>
              </a:extLst>
            </p:cNvPr>
            <p:cNvSpPr>
              <a:spLocks noChangeArrowheads="1"/>
            </p:cNvSpPr>
            <p:nvPr/>
          </p:nvSpPr>
          <p:spPr bwMode="auto">
            <a:xfrm>
              <a:off x="5441" y="219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 name="Oval 623">
              <a:extLst>
                <a:ext uri="{FF2B5EF4-FFF2-40B4-BE49-F238E27FC236}">
                  <a16:creationId xmlns:a16="http://schemas.microsoft.com/office/drawing/2014/main" id="{84B31663-719C-431E-A631-37FE1A7A7C15}"/>
                </a:ext>
              </a:extLst>
            </p:cNvPr>
            <p:cNvSpPr>
              <a:spLocks noChangeArrowheads="1"/>
            </p:cNvSpPr>
            <p:nvPr/>
          </p:nvSpPr>
          <p:spPr bwMode="auto">
            <a:xfrm>
              <a:off x="6891" y="263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Oval 624">
              <a:extLst>
                <a:ext uri="{FF2B5EF4-FFF2-40B4-BE49-F238E27FC236}">
                  <a16:creationId xmlns:a16="http://schemas.microsoft.com/office/drawing/2014/main" id="{DD01026F-5A00-4E77-BC6C-2321F89E9400}"/>
                </a:ext>
              </a:extLst>
            </p:cNvPr>
            <p:cNvSpPr>
              <a:spLocks noChangeArrowheads="1"/>
            </p:cNvSpPr>
            <p:nvPr/>
          </p:nvSpPr>
          <p:spPr bwMode="auto">
            <a:xfrm>
              <a:off x="5828" y="290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Oval 625">
              <a:extLst>
                <a:ext uri="{FF2B5EF4-FFF2-40B4-BE49-F238E27FC236}">
                  <a16:creationId xmlns:a16="http://schemas.microsoft.com/office/drawing/2014/main" id="{2E4D1DDF-AADD-4EBF-8B1C-9811BC9038C7}"/>
                </a:ext>
              </a:extLst>
            </p:cNvPr>
            <p:cNvSpPr>
              <a:spLocks noChangeArrowheads="1"/>
            </p:cNvSpPr>
            <p:nvPr/>
          </p:nvSpPr>
          <p:spPr bwMode="auto">
            <a:xfrm>
              <a:off x="5189" y="301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Oval 626">
              <a:extLst>
                <a:ext uri="{FF2B5EF4-FFF2-40B4-BE49-F238E27FC236}">
                  <a16:creationId xmlns:a16="http://schemas.microsoft.com/office/drawing/2014/main" id="{C30E23DF-5B27-4BA5-A228-2718CCC7885D}"/>
                </a:ext>
              </a:extLst>
            </p:cNvPr>
            <p:cNvSpPr>
              <a:spLocks noChangeArrowheads="1"/>
            </p:cNvSpPr>
            <p:nvPr/>
          </p:nvSpPr>
          <p:spPr bwMode="auto">
            <a:xfrm>
              <a:off x="5022" y="234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Oval 627">
              <a:extLst>
                <a:ext uri="{FF2B5EF4-FFF2-40B4-BE49-F238E27FC236}">
                  <a16:creationId xmlns:a16="http://schemas.microsoft.com/office/drawing/2014/main" id="{EFFA06CF-0818-43A3-BD87-C1E5D20E7745}"/>
                </a:ext>
              </a:extLst>
            </p:cNvPr>
            <p:cNvSpPr>
              <a:spLocks noChangeArrowheads="1"/>
            </p:cNvSpPr>
            <p:nvPr/>
          </p:nvSpPr>
          <p:spPr bwMode="auto">
            <a:xfrm>
              <a:off x="6448" y="342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Oval 628">
              <a:extLst>
                <a:ext uri="{FF2B5EF4-FFF2-40B4-BE49-F238E27FC236}">
                  <a16:creationId xmlns:a16="http://schemas.microsoft.com/office/drawing/2014/main" id="{A50D04B6-99EF-46BD-989C-D6A37A8387D9}"/>
                </a:ext>
              </a:extLst>
            </p:cNvPr>
            <p:cNvSpPr>
              <a:spLocks noChangeArrowheads="1"/>
            </p:cNvSpPr>
            <p:nvPr/>
          </p:nvSpPr>
          <p:spPr bwMode="auto">
            <a:xfrm>
              <a:off x="6764" y="261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Oval 629">
              <a:extLst>
                <a:ext uri="{FF2B5EF4-FFF2-40B4-BE49-F238E27FC236}">
                  <a16:creationId xmlns:a16="http://schemas.microsoft.com/office/drawing/2014/main" id="{9C943D62-C138-47F1-88EF-EB5D85B8EEB2}"/>
                </a:ext>
              </a:extLst>
            </p:cNvPr>
            <p:cNvSpPr>
              <a:spLocks noChangeArrowheads="1"/>
            </p:cNvSpPr>
            <p:nvPr/>
          </p:nvSpPr>
          <p:spPr bwMode="auto">
            <a:xfrm>
              <a:off x="5729" y="362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Oval 630">
              <a:extLst>
                <a:ext uri="{FF2B5EF4-FFF2-40B4-BE49-F238E27FC236}">
                  <a16:creationId xmlns:a16="http://schemas.microsoft.com/office/drawing/2014/main" id="{BDD0D6A9-3CB4-4BBF-8EFC-DBF9CBFF7967}"/>
                </a:ext>
              </a:extLst>
            </p:cNvPr>
            <p:cNvSpPr>
              <a:spLocks noChangeArrowheads="1"/>
            </p:cNvSpPr>
            <p:nvPr/>
          </p:nvSpPr>
          <p:spPr bwMode="auto">
            <a:xfrm>
              <a:off x="6226" y="271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Oval 631">
              <a:extLst>
                <a:ext uri="{FF2B5EF4-FFF2-40B4-BE49-F238E27FC236}">
                  <a16:creationId xmlns:a16="http://schemas.microsoft.com/office/drawing/2014/main" id="{E4341CB8-E8BE-434E-A9B2-D967F203F229}"/>
                </a:ext>
              </a:extLst>
            </p:cNvPr>
            <p:cNvSpPr>
              <a:spLocks noChangeArrowheads="1"/>
            </p:cNvSpPr>
            <p:nvPr/>
          </p:nvSpPr>
          <p:spPr bwMode="auto">
            <a:xfrm>
              <a:off x="6672" y="258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Oval 632">
              <a:extLst>
                <a:ext uri="{FF2B5EF4-FFF2-40B4-BE49-F238E27FC236}">
                  <a16:creationId xmlns:a16="http://schemas.microsoft.com/office/drawing/2014/main" id="{49F5CFEA-FE7A-4E4C-88B3-53F816E8082A}"/>
                </a:ext>
              </a:extLst>
            </p:cNvPr>
            <p:cNvSpPr>
              <a:spLocks noChangeArrowheads="1"/>
            </p:cNvSpPr>
            <p:nvPr/>
          </p:nvSpPr>
          <p:spPr bwMode="auto">
            <a:xfrm>
              <a:off x="6094" y="182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Oval 633">
              <a:extLst>
                <a:ext uri="{FF2B5EF4-FFF2-40B4-BE49-F238E27FC236}">
                  <a16:creationId xmlns:a16="http://schemas.microsoft.com/office/drawing/2014/main" id="{3AC46E74-5D7E-4E39-B1A1-944912C83F8F}"/>
                </a:ext>
              </a:extLst>
            </p:cNvPr>
            <p:cNvSpPr>
              <a:spLocks noChangeArrowheads="1"/>
            </p:cNvSpPr>
            <p:nvPr/>
          </p:nvSpPr>
          <p:spPr bwMode="auto">
            <a:xfrm>
              <a:off x="5779" y="297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Oval 634">
              <a:extLst>
                <a:ext uri="{FF2B5EF4-FFF2-40B4-BE49-F238E27FC236}">
                  <a16:creationId xmlns:a16="http://schemas.microsoft.com/office/drawing/2014/main" id="{A2481C72-8CE2-484A-BF7A-D71D092262F9}"/>
                </a:ext>
              </a:extLst>
            </p:cNvPr>
            <p:cNvSpPr>
              <a:spLocks noChangeArrowheads="1"/>
            </p:cNvSpPr>
            <p:nvPr/>
          </p:nvSpPr>
          <p:spPr bwMode="auto">
            <a:xfrm>
              <a:off x="5184" y="340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Oval 635">
              <a:extLst>
                <a:ext uri="{FF2B5EF4-FFF2-40B4-BE49-F238E27FC236}">
                  <a16:creationId xmlns:a16="http://schemas.microsoft.com/office/drawing/2014/main" id="{E457B30B-8A48-4A25-84D5-F30FFA07BAEA}"/>
                </a:ext>
              </a:extLst>
            </p:cNvPr>
            <p:cNvSpPr>
              <a:spLocks noChangeArrowheads="1"/>
            </p:cNvSpPr>
            <p:nvPr/>
          </p:nvSpPr>
          <p:spPr bwMode="auto">
            <a:xfrm>
              <a:off x="5586" y="229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Oval 636">
              <a:extLst>
                <a:ext uri="{FF2B5EF4-FFF2-40B4-BE49-F238E27FC236}">
                  <a16:creationId xmlns:a16="http://schemas.microsoft.com/office/drawing/2014/main" id="{112F6A33-1EC5-4B22-BC39-435B0224927C}"/>
                </a:ext>
              </a:extLst>
            </p:cNvPr>
            <p:cNvSpPr>
              <a:spLocks noChangeArrowheads="1"/>
            </p:cNvSpPr>
            <p:nvPr/>
          </p:nvSpPr>
          <p:spPr bwMode="auto">
            <a:xfrm>
              <a:off x="6269" y="249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Oval 637">
              <a:extLst>
                <a:ext uri="{FF2B5EF4-FFF2-40B4-BE49-F238E27FC236}">
                  <a16:creationId xmlns:a16="http://schemas.microsoft.com/office/drawing/2014/main" id="{8DC08C20-6EFA-4374-A0E1-DA2D63055482}"/>
                </a:ext>
              </a:extLst>
            </p:cNvPr>
            <p:cNvSpPr>
              <a:spLocks noChangeArrowheads="1"/>
            </p:cNvSpPr>
            <p:nvPr/>
          </p:nvSpPr>
          <p:spPr bwMode="auto">
            <a:xfrm>
              <a:off x="5635" y="235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Oval 638">
              <a:extLst>
                <a:ext uri="{FF2B5EF4-FFF2-40B4-BE49-F238E27FC236}">
                  <a16:creationId xmlns:a16="http://schemas.microsoft.com/office/drawing/2014/main" id="{ECF1F337-BCB0-41A2-B94F-475996A839A7}"/>
                </a:ext>
              </a:extLst>
            </p:cNvPr>
            <p:cNvSpPr>
              <a:spLocks noChangeArrowheads="1"/>
            </p:cNvSpPr>
            <p:nvPr/>
          </p:nvSpPr>
          <p:spPr bwMode="auto">
            <a:xfrm>
              <a:off x="5867" y="3322"/>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Oval 639">
              <a:extLst>
                <a:ext uri="{FF2B5EF4-FFF2-40B4-BE49-F238E27FC236}">
                  <a16:creationId xmlns:a16="http://schemas.microsoft.com/office/drawing/2014/main" id="{10929477-2175-40A7-9383-355FA9883B36}"/>
                </a:ext>
              </a:extLst>
            </p:cNvPr>
            <p:cNvSpPr>
              <a:spLocks noChangeArrowheads="1"/>
            </p:cNvSpPr>
            <p:nvPr/>
          </p:nvSpPr>
          <p:spPr bwMode="auto">
            <a:xfrm>
              <a:off x="5544" y="271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 name="Oval 640">
              <a:extLst>
                <a:ext uri="{FF2B5EF4-FFF2-40B4-BE49-F238E27FC236}">
                  <a16:creationId xmlns:a16="http://schemas.microsoft.com/office/drawing/2014/main" id="{17F74C9A-EACB-48BF-87CB-5E84D20E1275}"/>
                </a:ext>
              </a:extLst>
            </p:cNvPr>
            <p:cNvSpPr>
              <a:spLocks noChangeArrowheads="1"/>
            </p:cNvSpPr>
            <p:nvPr/>
          </p:nvSpPr>
          <p:spPr bwMode="auto">
            <a:xfrm>
              <a:off x="5691" y="329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Oval 641">
              <a:extLst>
                <a:ext uri="{FF2B5EF4-FFF2-40B4-BE49-F238E27FC236}">
                  <a16:creationId xmlns:a16="http://schemas.microsoft.com/office/drawing/2014/main" id="{2191C1A1-B8DD-4E24-B16E-295D178DDE15}"/>
                </a:ext>
              </a:extLst>
            </p:cNvPr>
            <p:cNvSpPr>
              <a:spLocks noChangeArrowheads="1"/>
            </p:cNvSpPr>
            <p:nvPr/>
          </p:nvSpPr>
          <p:spPr bwMode="auto">
            <a:xfrm>
              <a:off x="5557" y="209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Oval 642">
              <a:extLst>
                <a:ext uri="{FF2B5EF4-FFF2-40B4-BE49-F238E27FC236}">
                  <a16:creationId xmlns:a16="http://schemas.microsoft.com/office/drawing/2014/main" id="{D955628A-B2E2-4FA9-B276-E215C7739825}"/>
                </a:ext>
              </a:extLst>
            </p:cNvPr>
            <p:cNvSpPr>
              <a:spLocks noChangeArrowheads="1"/>
            </p:cNvSpPr>
            <p:nvPr/>
          </p:nvSpPr>
          <p:spPr bwMode="auto">
            <a:xfrm>
              <a:off x="5992" y="181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Oval 643">
              <a:extLst>
                <a:ext uri="{FF2B5EF4-FFF2-40B4-BE49-F238E27FC236}">
                  <a16:creationId xmlns:a16="http://schemas.microsoft.com/office/drawing/2014/main" id="{2CD87CAC-7DAE-4BC7-A00D-EBDE813B2DFE}"/>
                </a:ext>
              </a:extLst>
            </p:cNvPr>
            <p:cNvSpPr>
              <a:spLocks noChangeArrowheads="1"/>
            </p:cNvSpPr>
            <p:nvPr/>
          </p:nvSpPr>
          <p:spPr bwMode="auto">
            <a:xfrm>
              <a:off x="6759" y="318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Oval 644">
              <a:extLst>
                <a:ext uri="{FF2B5EF4-FFF2-40B4-BE49-F238E27FC236}">
                  <a16:creationId xmlns:a16="http://schemas.microsoft.com/office/drawing/2014/main" id="{8BD87DD4-AACE-4619-A673-256EBBF88529}"/>
                </a:ext>
              </a:extLst>
            </p:cNvPr>
            <p:cNvSpPr>
              <a:spLocks noChangeArrowheads="1"/>
            </p:cNvSpPr>
            <p:nvPr/>
          </p:nvSpPr>
          <p:spPr bwMode="auto">
            <a:xfrm>
              <a:off x="6538" y="35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Oval 645">
              <a:extLst>
                <a:ext uri="{FF2B5EF4-FFF2-40B4-BE49-F238E27FC236}">
                  <a16:creationId xmlns:a16="http://schemas.microsoft.com/office/drawing/2014/main" id="{9AD738D5-E655-43D1-B813-8E8546F6D0EE}"/>
                </a:ext>
              </a:extLst>
            </p:cNvPr>
            <p:cNvSpPr>
              <a:spLocks noChangeArrowheads="1"/>
            </p:cNvSpPr>
            <p:nvPr/>
          </p:nvSpPr>
          <p:spPr bwMode="auto">
            <a:xfrm>
              <a:off x="6759" y="271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Oval 646">
              <a:extLst>
                <a:ext uri="{FF2B5EF4-FFF2-40B4-BE49-F238E27FC236}">
                  <a16:creationId xmlns:a16="http://schemas.microsoft.com/office/drawing/2014/main" id="{675FD4E5-90C4-4D57-A6A1-242DE0DE68DC}"/>
                </a:ext>
              </a:extLst>
            </p:cNvPr>
            <p:cNvSpPr>
              <a:spLocks noChangeArrowheads="1"/>
            </p:cNvSpPr>
            <p:nvPr/>
          </p:nvSpPr>
          <p:spPr bwMode="auto">
            <a:xfrm>
              <a:off x="5798" y="190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Oval 647">
              <a:extLst>
                <a:ext uri="{FF2B5EF4-FFF2-40B4-BE49-F238E27FC236}">
                  <a16:creationId xmlns:a16="http://schemas.microsoft.com/office/drawing/2014/main" id="{3C8D1E87-5714-45F1-9AAD-1192BFE779C0}"/>
                </a:ext>
              </a:extLst>
            </p:cNvPr>
            <p:cNvSpPr>
              <a:spLocks noChangeArrowheads="1"/>
            </p:cNvSpPr>
            <p:nvPr/>
          </p:nvSpPr>
          <p:spPr bwMode="auto">
            <a:xfrm>
              <a:off x="6318" y="213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Oval 648">
              <a:extLst>
                <a:ext uri="{FF2B5EF4-FFF2-40B4-BE49-F238E27FC236}">
                  <a16:creationId xmlns:a16="http://schemas.microsoft.com/office/drawing/2014/main" id="{0EFFA4B5-1904-40EF-A38E-9B08A6071B2B}"/>
                </a:ext>
              </a:extLst>
            </p:cNvPr>
            <p:cNvSpPr>
              <a:spLocks noChangeArrowheads="1"/>
            </p:cNvSpPr>
            <p:nvPr/>
          </p:nvSpPr>
          <p:spPr bwMode="auto">
            <a:xfrm>
              <a:off x="6093" y="196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Oval 649">
              <a:extLst>
                <a:ext uri="{FF2B5EF4-FFF2-40B4-BE49-F238E27FC236}">
                  <a16:creationId xmlns:a16="http://schemas.microsoft.com/office/drawing/2014/main" id="{8EC2A1BD-66D5-4B2E-AE6A-9BE1E7D7AC4A}"/>
                </a:ext>
              </a:extLst>
            </p:cNvPr>
            <p:cNvSpPr>
              <a:spLocks noChangeArrowheads="1"/>
            </p:cNvSpPr>
            <p:nvPr/>
          </p:nvSpPr>
          <p:spPr bwMode="auto">
            <a:xfrm>
              <a:off x="4951" y="282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Oval 650">
              <a:extLst>
                <a:ext uri="{FF2B5EF4-FFF2-40B4-BE49-F238E27FC236}">
                  <a16:creationId xmlns:a16="http://schemas.microsoft.com/office/drawing/2014/main" id="{CF66D013-24FF-47D0-8921-A21F885FEB5B}"/>
                </a:ext>
              </a:extLst>
            </p:cNvPr>
            <p:cNvSpPr>
              <a:spLocks noChangeArrowheads="1"/>
            </p:cNvSpPr>
            <p:nvPr/>
          </p:nvSpPr>
          <p:spPr bwMode="auto">
            <a:xfrm>
              <a:off x="6240" y="192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 name="Oval 651">
              <a:extLst>
                <a:ext uri="{FF2B5EF4-FFF2-40B4-BE49-F238E27FC236}">
                  <a16:creationId xmlns:a16="http://schemas.microsoft.com/office/drawing/2014/main" id="{7B74A4B0-8070-4B55-BF37-573CFF73DA00}"/>
                </a:ext>
              </a:extLst>
            </p:cNvPr>
            <p:cNvSpPr>
              <a:spLocks noChangeArrowheads="1"/>
            </p:cNvSpPr>
            <p:nvPr/>
          </p:nvSpPr>
          <p:spPr bwMode="auto">
            <a:xfrm>
              <a:off x="6175" y="209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 name="Oval 652">
              <a:extLst>
                <a:ext uri="{FF2B5EF4-FFF2-40B4-BE49-F238E27FC236}">
                  <a16:creationId xmlns:a16="http://schemas.microsoft.com/office/drawing/2014/main" id="{B61D0488-0C94-45AB-B67E-2188A3370EA9}"/>
                </a:ext>
              </a:extLst>
            </p:cNvPr>
            <p:cNvSpPr>
              <a:spLocks noChangeArrowheads="1"/>
            </p:cNvSpPr>
            <p:nvPr/>
          </p:nvSpPr>
          <p:spPr bwMode="auto">
            <a:xfrm>
              <a:off x="6831" y="298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 name="Oval 653">
              <a:extLst>
                <a:ext uri="{FF2B5EF4-FFF2-40B4-BE49-F238E27FC236}">
                  <a16:creationId xmlns:a16="http://schemas.microsoft.com/office/drawing/2014/main" id="{4F076EFB-0247-4C54-957B-D1DD9030BDCC}"/>
                </a:ext>
              </a:extLst>
            </p:cNvPr>
            <p:cNvSpPr>
              <a:spLocks noChangeArrowheads="1"/>
            </p:cNvSpPr>
            <p:nvPr/>
          </p:nvSpPr>
          <p:spPr bwMode="auto">
            <a:xfrm>
              <a:off x="5272" y="2282"/>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 name="Oval 654">
              <a:extLst>
                <a:ext uri="{FF2B5EF4-FFF2-40B4-BE49-F238E27FC236}">
                  <a16:creationId xmlns:a16="http://schemas.microsoft.com/office/drawing/2014/main" id="{E491F655-729B-45D0-91F7-0BC9556E2383}"/>
                </a:ext>
              </a:extLst>
            </p:cNvPr>
            <p:cNvSpPr>
              <a:spLocks noChangeArrowheads="1"/>
            </p:cNvSpPr>
            <p:nvPr/>
          </p:nvSpPr>
          <p:spPr bwMode="auto">
            <a:xfrm>
              <a:off x="6572" y="316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 name="Oval 655">
              <a:extLst>
                <a:ext uri="{FF2B5EF4-FFF2-40B4-BE49-F238E27FC236}">
                  <a16:creationId xmlns:a16="http://schemas.microsoft.com/office/drawing/2014/main" id="{A9CE883C-2CD2-431C-85C0-8FC61D5E0882}"/>
                </a:ext>
              </a:extLst>
            </p:cNvPr>
            <p:cNvSpPr>
              <a:spLocks noChangeArrowheads="1"/>
            </p:cNvSpPr>
            <p:nvPr/>
          </p:nvSpPr>
          <p:spPr bwMode="auto">
            <a:xfrm>
              <a:off x="6074" y="263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 name="Oval 656">
              <a:extLst>
                <a:ext uri="{FF2B5EF4-FFF2-40B4-BE49-F238E27FC236}">
                  <a16:creationId xmlns:a16="http://schemas.microsoft.com/office/drawing/2014/main" id="{E452BEF4-0F61-43D1-A4FA-285A94862CC4}"/>
                </a:ext>
              </a:extLst>
            </p:cNvPr>
            <p:cNvSpPr>
              <a:spLocks noChangeArrowheads="1"/>
            </p:cNvSpPr>
            <p:nvPr/>
          </p:nvSpPr>
          <p:spPr bwMode="auto">
            <a:xfrm>
              <a:off x="5405" y="288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 name="Oval 657">
              <a:extLst>
                <a:ext uri="{FF2B5EF4-FFF2-40B4-BE49-F238E27FC236}">
                  <a16:creationId xmlns:a16="http://schemas.microsoft.com/office/drawing/2014/main" id="{EA21AEB6-8459-4AED-81B9-D3CD3D4C67DF}"/>
                </a:ext>
              </a:extLst>
            </p:cNvPr>
            <p:cNvSpPr>
              <a:spLocks noChangeArrowheads="1"/>
            </p:cNvSpPr>
            <p:nvPr/>
          </p:nvSpPr>
          <p:spPr bwMode="auto">
            <a:xfrm>
              <a:off x="5906" y="333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 name="Oval 658">
              <a:extLst>
                <a:ext uri="{FF2B5EF4-FFF2-40B4-BE49-F238E27FC236}">
                  <a16:creationId xmlns:a16="http://schemas.microsoft.com/office/drawing/2014/main" id="{968D7960-6E9A-49D1-BCE6-8F42571988CF}"/>
                </a:ext>
              </a:extLst>
            </p:cNvPr>
            <p:cNvSpPr>
              <a:spLocks noChangeArrowheads="1"/>
            </p:cNvSpPr>
            <p:nvPr/>
          </p:nvSpPr>
          <p:spPr bwMode="auto">
            <a:xfrm>
              <a:off x="6496" y="247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 name="Oval 659">
              <a:extLst>
                <a:ext uri="{FF2B5EF4-FFF2-40B4-BE49-F238E27FC236}">
                  <a16:creationId xmlns:a16="http://schemas.microsoft.com/office/drawing/2014/main" id="{7391F1AC-C063-4254-8B1C-166C1D8B7D2F}"/>
                </a:ext>
              </a:extLst>
            </p:cNvPr>
            <p:cNvSpPr>
              <a:spLocks noChangeArrowheads="1"/>
            </p:cNvSpPr>
            <p:nvPr/>
          </p:nvSpPr>
          <p:spPr bwMode="auto">
            <a:xfrm>
              <a:off x="5203" y="345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 name="Oval 660">
              <a:extLst>
                <a:ext uri="{FF2B5EF4-FFF2-40B4-BE49-F238E27FC236}">
                  <a16:creationId xmlns:a16="http://schemas.microsoft.com/office/drawing/2014/main" id="{B39C11CD-94D3-4A75-B627-EF34F4A5103D}"/>
                </a:ext>
              </a:extLst>
            </p:cNvPr>
            <p:cNvSpPr>
              <a:spLocks noChangeArrowheads="1"/>
            </p:cNvSpPr>
            <p:nvPr/>
          </p:nvSpPr>
          <p:spPr bwMode="auto">
            <a:xfrm>
              <a:off x="5857" y="1801"/>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 name="Oval 661">
              <a:extLst>
                <a:ext uri="{FF2B5EF4-FFF2-40B4-BE49-F238E27FC236}">
                  <a16:creationId xmlns:a16="http://schemas.microsoft.com/office/drawing/2014/main" id="{B0F84D75-1F6C-4692-89BD-39C0A6B3C144}"/>
                </a:ext>
              </a:extLst>
            </p:cNvPr>
            <p:cNvSpPr>
              <a:spLocks noChangeArrowheads="1"/>
            </p:cNvSpPr>
            <p:nvPr/>
          </p:nvSpPr>
          <p:spPr bwMode="auto">
            <a:xfrm>
              <a:off x="6741" y="287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Oval 662">
              <a:extLst>
                <a:ext uri="{FF2B5EF4-FFF2-40B4-BE49-F238E27FC236}">
                  <a16:creationId xmlns:a16="http://schemas.microsoft.com/office/drawing/2014/main" id="{C78F5A27-6111-46A8-82DC-0559B885AA03}"/>
                </a:ext>
              </a:extLst>
            </p:cNvPr>
            <p:cNvSpPr>
              <a:spLocks noChangeArrowheads="1"/>
            </p:cNvSpPr>
            <p:nvPr/>
          </p:nvSpPr>
          <p:spPr bwMode="auto">
            <a:xfrm>
              <a:off x="6238" y="345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 name="Oval 663">
              <a:extLst>
                <a:ext uri="{FF2B5EF4-FFF2-40B4-BE49-F238E27FC236}">
                  <a16:creationId xmlns:a16="http://schemas.microsoft.com/office/drawing/2014/main" id="{D8C6AA81-16DD-4A0C-8D32-EAD29AEE0B42}"/>
                </a:ext>
              </a:extLst>
            </p:cNvPr>
            <p:cNvSpPr>
              <a:spLocks noChangeArrowheads="1"/>
            </p:cNvSpPr>
            <p:nvPr/>
          </p:nvSpPr>
          <p:spPr bwMode="auto">
            <a:xfrm>
              <a:off x="6859" y="285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Oval 664">
              <a:extLst>
                <a:ext uri="{FF2B5EF4-FFF2-40B4-BE49-F238E27FC236}">
                  <a16:creationId xmlns:a16="http://schemas.microsoft.com/office/drawing/2014/main" id="{AD8A2354-0AA2-47E6-80DE-711D75E9623C}"/>
                </a:ext>
              </a:extLst>
            </p:cNvPr>
            <p:cNvSpPr>
              <a:spLocks noChangeArrowheads="1"/>
            </p:cNvSpPr>
            <p:nvPr/>
          </p:nvSpPr>
          <p:spPr bwMode="auto">
            <a:xfrm>
              <a:off x="6406" y="356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Oval 665">
              <a:extLst>
                <a:ext uri="{FF2B5EF4-FFF2-40B4-BE49-F238E27FC236}">
                  <a16:creationId xmlns:a16="http://schemas.microsoft.com/office/drawing/2014/main" id="{41AF5F68-E782-4736-A1AF-221F99CB4F8C}"/>
                </a:ext>
              </a:extLst>
            </p:cNvPr>
            <p:cNvSpPr>
              <a:spLocks noChangeArrowheads="1"/>
            </p:cNvSpPr>
            <p:nvPr/>
          </p:nvSpPr>
          <p:spPr bwMode="auto">
            <a:xfrm>
              <a:off x="5925" y="237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Oval 666">
              <a:extLst>
                <a:ext uri="{FF2B5EF4-FFF2-40B4-BE49-F238E27FC236}">
                  <a16:creationId xmlns:a16="http://schemas.microsoft.com/office/drawing/2014/main" id="{CCA9E267-FD2F-4A0E-A774-322DA24AEBE9}"/>
                </a:ext>
              </a:extLst>
            </p:cNvPr>
            <p:cNvSpPr>
              <a:spLocks noChangeArrowheads="1"/>
            </p:cNvSpPr>
            <p:nvPr/>
          </p:nvSpPr>
          <p:spPr bwMode="auto">
            <a:xfrm>
              <a:off x="6738" y="242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Oval 667">
              <a:extLst>
                <a:ext uri="{FF2B5EF4-FFF2-40B4-BE49-F238E27FC236}">
                  <a16:creationId xmlns:a16="http://schemas.microsoft.com/office/drawing/2014/main" id="{55644EAA-E698-4E7F-8822-2D1D32A41E15}"/>
                </a:ext>
              </a:extLst>
            </p:cNvPr>
            <p:cNvSpPr>
              <a:spLocks noChangeArrowheads="1"/>
            </p:cNvSpPr>
            <p:nvPr/>
          </p:nvSpPr>
          <p:spPr bwMode="auto">
            <a:xfrm>
              <a:off x="5010" y="318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Oval 668">
              <a:extLst>
                <a:ext uri="{FF2B5EF4-FFF2-40B4-BE49-F238E27FC236}">
                  <a16:creationId xmlns:a16="http://schemas.microsoft.com/office/drawing/2014/main" id="{66A5757B-ED76-4B61-8A12-F5FBF821AE53}"/>
                </a:ext>
              </a:extLst>
            </p:cNvPr>
            <p:cNvSpPr>
              <a:spLocks noChangeArrowheads="1"/>
            </p:cNvSpPr>
            <p:nvPr/>
          </p:nvSpPr>
          <p:spPr bwMode="auto">
            <a:xfrm>
              <a:off x="5551" y="271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 name="Oval 669">
              <a:extLst>
                <a:ext uri="{FF2B5EF4-FFF2-40B4-BE49-F238E27FC236}">
                  <a16:creationId xmlns:a16="http://schemas.microsoft.com/office/drawing/2014/main" id="{E226AF62-301A-413C-BF3B-A3BEF5E1C3DD}"/>
                </a:ext>
              </a:extLst>
            </p:cNvPr>
            <p:cNvSpPr>
              <a:spLocks noChangeArrowheads="1"/>
            </p:cNvSpPr>
            <p:nvPr/>
          </p:nvSpPr>
          <p:spPr bwMode="auto">
            <a:xfrm>
              <a:off x="6080" y="258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 name="Oval 670">
              <a:extLst>
                <a:ext uri="{FF2B5EF4-FFF2-40B4-BE49-F238E27FC236}">
                  <a16:creationId xmlns:a16="http://schemas.microsoft.com/office/drawing/2014/main" id="{76C77C29-EBCD-4836-90E2-A8A4378B9E15}"/>
                </a:ext>
              </a:extLst>
            </p:cNvPr>
            <p:cNvSpPr>
              <a:spLocks noChangeArrowheads="1"/>
            </p:cNvSpPr>
            <p:nvPr/>
          </p:nvSpPr>
          <p:spPr bwMode="auto">
            <a:xfrm>
              <a:off x="5742" y="324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 name="Oval 671">
              <a:extLst>
                <a:ext uri="{FF2B5EF4-FFF2-40B4-BE49-F238E27FC236}">
                  <a16:creationId xmlns:a16="http://schemas.microsoft.com/office/drawing/2014/main" id="{572115C0-1BAA-470D-B33D-DD0D41425B1E}"/>
                </a:ext>
              </a:extLst>
            </p:cNvPr>
            <p:cNvSpPr>
              <a:spLocks noChangeArrowheads="1"/>
            </p:cNvSpPr>
            <p:nvPr/>
          </p:nvSpPr>
          <p:spPr bwMode="auto">
            <a:xfrm>
              <a:off x="6429" y="343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 name="Oval 672">
              <a:extLst>
                <a:ext uri="{FF2B5EF4-FFF2-40B4-BE49-F238E27FC236}">
                  <a16:creationId xmlns:a16="http://schemas.microsoft.com/office/drawing/2014/main" id="{3E7E31BE-B1C5-40FE-B4C9-DF5512452F28}"/>
                </a:ext>
              </a:extLst>
            </p:cNvPr>
            <p:cNvSpPr>
              <a:spLocks noChangeArrowheads="1"/>
            </p:cNvSpPr>
            <p:nvPr/>
          </p:nvSpPr>
          <p:spPr bwMode="auto">
            <a:xfrm>
              <a:off x="6581" y="218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 name="Oval 673">
              <a:extLst>
                <a:ext uri="{FF2B5EF4-FFF2-40B4-BE49-F238E27FC236}">
                  <a16:creationId xmlns:a16="http://schemas.microsoft.com/office/drawing/2014/main" id="{4312AE70-9A00-4180-A313-A42C7C00B79B}"/>
                </a:ext>
              </a:extLst>
            </p:cNvPr>
            <p:cNvSpPr>
              <a:spLocks noChangeArrowheads="1"/>
            </p:cNvSpPr>
            <p:nvPr/>
          </p:nvSpPr>
          <p:spPr bwMode="auto">
            <a:xfrm>
              <a:off x="6318" y="333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 name="Oval 674">
              <a:extLst>
                <a:ext uri="{FF2B5EF4-FFF2-40B4-BE49-F238E27FC236}">
                  <a16:creationId xmlns:a16="http://schemas.microsoft.com/office/drawing/2014/main" id="{A317D06B-F8E1-4E4C-99DD-4EFD372A78CB}"/>
                </a:ext>
              </a:extLst>
            </p:cNvPr>
            <p:cNvSpPr>
              <a:spLocks noChangeArrowheads="1"/>
            </p:cNvSpPr>
            <p:nvPr/>
          </p:nvSpPr>
          <p:spPr bwMode="auto">
            <a:xfrm>
              <a:off x="6427" y="223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Oval 675">
              <a:extLst>
                <a:ext uri="{FF2B5EF4-FFF2-40B4-BE49-F238E27FC236}">
                  <a16:creationId xmlns:a16="http://schemas.microsoft.com/office/drawing/2014/main" id="{3DD277F0-469C-4A64-A9BC-C71F5ED9318A}"/>
                </a:ext>
              </a:extLst>
            </p:cNvPr>
            <p:cNvSpPr>
              <a:spLocks noChangeArrowheads="1"/>
            </p:cNvSpPr>
            <p:nvPr/>
          </p:nvSpPr>
          <p:spPr bwMode="auto">
            <a:xfrm>
              <a:off x="6126" y="36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 name="Oval 676">
              <a:extLst>
                <a:ext uri="{FF2B5EF4-FFF2-40B4-BE49-F238E27FC236}">
                  <a16:creationId xmlns:a16="http://schemas.microsoft.com/office/drawing/2014/main" id="{4E3BA92E-6597-4796-9BC2-BBCF6A2DF336}"/>
                </a:ext>
              </a:extLst>
            </p:cNvPr>
            <p:cNvSpPr>
              <a:spLocks noChangeArrowheads="1"/>
            </p:cNvSpPr>
            <p:nvPr/>
          </p:nvSpPr>
          <p:spPr bwMode="auto">
            <a:xfrm>
              <a:off x="5528" y="210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 name="Oval 677">
              <a:extLst>
                <a:ext uri="{FF2B5EF4-FFF2-40B4-BE49-F238E27FC236}">
                  <a16:creationId xmlns:a16="http://schemas.microsoft.com/office/drawing/2014/main" id="{2165E97E-0252-4471-B385-FC83539497EF}"/>
                </a:ext>
              </a:extLst>
            </p:cNvPr>
            <p:cNvSpPr>
              <a:spLocks noChangeArrowheads="1"/>
            </p:cNvSpPr>
            <p:nvPr/>
          </p:nvSpPr>
          <p:spPr bwMode="auto">
            <a:xfrm>
              <a:off x="6792" y="250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Oval 678">
              <a:extLst>
                <a:ext uri="{FF2B5EF4-FFF2-40B4-BE49-F238E27FC236}">
                  <a16:creationId xmlns:a16="http://schemas.microsoft.com/office/drawing/2014/main" id="{BBD4184F-A994-4B59-A3F8-1A39E25C16CC}"/>
                </a:ext>
              </a:extLst>
            </p:cNvPr>
            <p:cNvSpPr>
              <a:spLocks noChangeArrowheads="1"/>
            </p:cNvSpPr>
            <p:nvPr/>
          </p:nvSpPr>
          <p:spPr bwMode="auto">
            <a:xfrm>
              <a:off x="5898" y="234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Oval 679">
              <a:extLst>
                <a:ext uri="{FF2B5EF4-FFF2-40B4-BE49-F238E27FC236}">
                  <a16:creationId xmlns:a16="http://schemas.microsoft.com/office/drawing/2014/main" id="{3BCDE16E-B994-444B-88BD-768B96059FAD}"/>
                </a:ext>
              </a:extLst>
            </p:cNvPr>
            <p:cNvSpPr>
              <a:spLocks noChangeArrowheads="1"/>
            </p:cNvSpPr>
            <p:nvPr/>
          </p:nvSpPr>
          <p:spPr bwMode="auto">
            <a:xfrm>
              <a:off x="5861" y="362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Oval 680">
              <a:extLst>
                <a:ext uri="{FF2B5EF4-FFF2-40B4-BE49-F238E27FC236}">
                  <a16:creationId xmlns:a16="http://schemas.microsoft.com/office/drawing/2014/main" id="{F939D696-732B-4DC2-8944-A30276F4CD49}"/>
                </a:ext>
              </a:extLst>
            </p:cNvPr>
            <p:cNvSpPr>
              <a:spLocks noChangeArrowheads="1"/>
            </p:cNvSpPr>
            <p:nvPr/>
          </p:nvSpPr>
          <p:spPr bwMode="auto">
            <a:xfrm>
              <a:off x="6265" y="209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Oval 681">
              <a:extLst>
                <a:ext uri="{FF2B5EF4-FFF2-40B4-BE49-F238E27FC236}">
                  <a16:creationId xmlns:a16="http://schemas.microsoft.com/office/drawing/2014/main" id="{85218D80-B18F-4032-9F54-A6A857D218C6}"/>
                </a:ext>
              </a:extLst>
            </p:cNvPr>
            <p:cNvSpPr>
              <a:spLocks noChangeArrowheads="1"/>
            </p:cNvSpPr>
            <p:nvPr/>
          </p:nvSpPr>
          <p:spPr bwMode="auto">
            <a:xfrm>
              <a:off x="6597" y="293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Oval 682">
              <a:extLst>
                <a:ext uri="{FF2B5EF4-FFF2-40B4-BE49-F238E27FC236}">
                  <a16:creationId xmlns:a16="http://schemas.microsoft.com/office/drawing/2014/main" id="{D50D2E2D-D2DB-4440-88A6-C374E947A6C2}"/>
                </a:ext>
              </a:extLst>
            </p:cNvPr>
            <p:cNvSpPr>
              <a:spLocks noChangeArrowheads="1"/>
            </p:cNvSpPr>
            <p:nvPr/>
          </p:nvSpPr>
          <p:spPr bwMode="auto">
            <a:xfrm>
              <a:off x="5547" y="223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 name="Oval 683">
              <a:extLst>
                <a:ext uri="{FF2B5EF4-FFF2-40B4-BE49-F238E27FC236}">
                  <a16:creationId xmlns:a16="http://schemas.microsoft.com/office/drawing/2014/main" id="{2AD16ECB-8D5A-4278-868A-23CD83E2DFEC}"/>
                </a:ext>
              </a:extLst>
            </p:cNvPr>
            <p:cNvSpPr>
              <a:spLocks noChangeArrowheads="1"/>
            </p:cNvSpPr>
            <p:nvPr/>
          </p:nvSpPr>
          <p:spPr bwMode="auto">
            <a:xfrm>
              <a:off x="6841" y="285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 name="Oval 684">
              <a:extLst>
                <a:ext uri="{FF2B5EF4-FFF2-40B4-BE49-F238E27FC236}">
                  <a16:creationId xmlns:a16="http://schemas.microsoft.com/office/drawing/2014/main" id="{9912F35F-CEF3-4C00-BF98-A571AFDC0323}"/>
                </a:ext>
              </a:extLst>
            </p:cNvPr>
            <p:cNvSpPr>
              <a:spLocks noChangeArrowheads="1"/>
            </p:cNvSpPr>
            <p:nvPr/>
          </p:nvSpPr>
          <p:spPr bwMode="auto">
            <a:xfrm>
              <a:off x="6537" y="265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2" name="Oval 685">
              <a:extLst>
                <a:ext uri="{FF2B5EF4-FFF2-40B4-BE49-F238E27FC236}">
                  <a16:creationId xmlns:a16="http://schemas.microsoft.com/office/drawing/2014/main" id="{3C1BB562-3F99-4AF7-94AF-0AB6354E372D}"/>
                </a:ext>
              </a:extLst>
            </p:cNvPr>
            <p:cNvSpPr>
              <a:spLocks noChangeArrowheads="1"/>
            </p:cNvSpPr>
            <p:nvPr/>
          </p:nvSpPr>
          <p:spPr bwMode="auto">
            <a:xfrm>
              <a:off x="5557" y="278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3" name="Oval 686">
              <a:extLst>
                <a:ext uri="{FF2B5EF4-FFF2-40B4-BE49-F238E27FC236}">
                  <a16:creationId xmlns:a16="http://schemas.microsoft.com/office/drawing/2014/main" id="{4A6711FC-B851-4E07-93C1-3394E37B64D1}"/>
                </a:ext>
              </a:extLst>
            </p:cNvPr>
            <p:cNvSpPr>
              <a:spLocks noChangeArrowheads="1"/>
            </p:cNvSpPr>
            <p:nvPr/>
          </p:nvSpPr>
          <p:spPr bwMode="auto">
            <a:xfrm>
              <a:off x="6564" y="286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 name="Oval 687">
              <a:extLst>
                <a:ext uri="{FF2B5EF4-FFF2-40B4-BE49-F238E27FC236}">
                  <a16:creationId xmlns:a16="http://schemas.microsoft.com/office/drawing/2014/main" id="{99EF89D9-5A04-4059-BB04-99D39838F972}"/>
                </a:ext>
              </a:extLst>
            </p:cNvPr>
            <p:cNvSpPr>
              <a:spLocks noChangeArrowheads="1"/>
            </p:cNvSpPr>
            <p:nvPr/>
          </p:nvSpPr>
          <p:spPr bwMode="auto">
            <a:xfrm>
              <a:off x="6865" y="2445"/>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 name="Oval 688">
              <a:extLst>
                <a:ext uri="{FF2B5EF4-FFF2-40B4-BE49-F238E27FC236}">
                  <a16:creationId xmlns:a16="http://schemas.microsoft.com/office/drawing/2014/main" id="{8BBCB609-6AE8-4050-9C0C-855317B1F0D4}"/>
                </a:ext>
              </a:extLst>
            </p:cNvPr>
            <p:cNvSpPr>
              <a:spLocks noChangeArrowheads="1"/>
            </p:cNvSpPr>
            <p:nvPr/>
          </p:nvSpPr>
          <p:spPr bwMode="auto">
            <a:xfrm>
              <a:off x="6173" y="186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Oval 689">
              <a:extLst>
                <a:ext uri="{FF2B5EF4-FFF2-40B4-BE49-F238E27FC236}">
                  <a16:creationId xmlns:a16="http://schemas.microsoft.com/office/drawing/2014/main" id="{F5C9A682-2D93-46CC-AF7A-44DA9103D120}"/>
                </a:ext>
              </a:extLst>
            </p:cNvPr>
            <p:cNvSpPr>
              <a:spLocks noChangeArrowheads="1"/>
            </p:cNvSpPr>
            <p:nvPr/>
          </p:nvSpPr>
          <p:spPr bwMode="auto">
            <a:xfrm>
              <a:off x="6525" y="284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7" name="Oval 690">
              <a:extLst>
                <a:ext uri="{FF2B5EF4-FFF2-40B4-BE49-F238E27FC236}">
                  <a16:creationId xmlns:a16="http://schemas.microsoft.com/office/drawing/2014/main" id="{D165329F-0258-484B-A290-D7F083583CA8}"/>
                </a:ext>
              </a:extLst>
            </p:cNvPr>
            <p:cNvSpPr>
              <a:spLocks noChangeArrowheads="1"/>
            </p:cNvSpPr>
            <p:nvPr/>
          </p:nvSpPr>
          <p:spPr bwMode="auto">
            <a:xfrm>
              <a:off x="5532" y="341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 name="Oval 691">
              <a:extLst>
                <a:ext uri="{FF2B5EF4-FFF2-40B4-BE49-F238E27FC236}">
                  <a16:creationId xmlns:a16="http://schemas.microsoft.com/office/drawing/2014/main" id="{3B4D069B-269F-4E8D-99B8-4D93016625C1}"/>
                </a:ext>
              </a:extLst>
            </p:cNvPr>
            <p:cNvSpPr>
              <a:spLocks noChangeArrowheads="1"/>
            </p:cNvSpPr>
            <p:nvPr/>
          </p:nvSpPr>
          <p:spPr bwMode="auto">
            <a:xfrm>
              <a:off x="5375" y="2908"/>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9" name="Oval 692">
              <a:extLst>
                <a:ext uri="{FF2B5EF4-FFF2-40B4-BE49-F238E27FC236}">
                  <a16:creationId xmlns:a16="http://schemas.microsoft.com/office/drawing/2014/main" id="{892B8CB5-D54D-4F4A-9EE4-DE64C7024428}"/>
                </a:ext>
              </a:extLst>
            </p:cNvPr>
            <p:cNvSpPr>
              <a:spLocks noChangeArrowheads="1"/>
            </p:cNvSpPr>
            <p:nvPr/>
          </p:nvSpPr>
          <p:spPr bwMode="auto">
            <a:xfrm>
              <a:off x="5977" y="328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Oval 693">
              <a:extLst>
                <a:ext uri="{FF2B5EF4-FFF2-40B4-BE49-F238E27FC236}">
                  <a16:creationId xmlns:a16="http://schemas.microsoft.com/office/drawing/2014/main" id="{AE7BA30E-D232-4FA8-AC53-C4BBA1678198}"/>
                </a:ext>
              </a:extLst>
            </p:cNvPr>
            <p:cNvSpPr>
              <a:spLocks noChangeArrowheads="1"/>
            </p:cNvSpPr>
            <p:nvPr/>
          </p:nvSpPr>
          <p:spPr bwMode="auto">
            <a:xfrm>
              <a:off x="5611" y="317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1" name="Oval 694">
              <a:extLst>
                <a:ext uri="{FF2B5EF4-FFF2-40B4-BE49-F238E27FC236}">
                  <a16:creationId xmlns:a16="http://schemas.microsoft.com/office/drawing/2014/main" id="{E69D23F4-1BEE-452A-834C-71E453F67A02}"/>
                </a:ext>
              </a:extLst>
            </p:cNvPr>
            <p:cNvSpPr>
              <a:spLocks noChangeArrowheads="1"/>
            </p:cNvSpPr>
            <p:nvPr/>
          </p:nvSpPr>
          <p:spPr bwMode="auto">
            <a:xfrm>
              <a:off x="5337" y="240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2" name="Oval 695">
              <a:extLst>
                <a:ext uri="{FF2B5EF4-FFF2-40B4-BE49-F238E27FC236}">
                  <a16:creationId xmlns:a16="http://schemas.microsoft.com/office/drawing/2014/main" id="{3F60E01E-6FBB-4709-A289-A9EE5B90D065}"/>
                </a:ext>
              </a:extLst>
            </p:cNvPr>
            <p:cNvSpPr>
              <a:spLocks noChangeArrowheads="1"/>
            </p:cNvSpPr>
            <p:nvPr/>
          </p:nvSpPr>
          <p:spPr bwMode="auto">
            <a:xfrm>
              <a:off x="6097" y="359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3" name="Oval 696">
              <a:extLst>
                <a:ext uri="{FF2B5EF4-FFF2-40B4-BE49-F238E27FC236}">
                  <a16:creationId xmlns:a16="http://schemas.microsoft.com/office/drawing/2014/main" id="{03499929-966C-4E87-894B-8DD666A8FA8F}"/>
                </a:ext>
              </a:extLst>
            </p:cNvPr>
            <p:cNvSpPr>
              <a:spLocks noChangeArrowheads="1"/>
            </p:cNvSpPr>
            <p:nvPr/>
          </p:nvSpPr>
          <p:spPr bwMode="auto">
            <a:xfrm>
              <a:off x="5676" y="339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Oval 697">
              <a:extLst>
                <a:ext uri="{FF2B5EF4-FFF2-40B4-BE49-F238E27FC236}">
                  <a16:creationId xmlns:a16="http://schemas.microsoft.com/office/drawing/2014/main" id="{DF32D544-9D0A-402A-B50A-96DE0D3D9EE6}"/>
                </a:ext>
              </a:extLst>
            </p:cNvPr>
            <p:cNvSpPr>
              <a:spLocks noChangeArrowheads="1"/>
            </p:cNvSpPr>
            <p:nvPr/>
          </p:nvSpPr>
          <p:spPr bwMode="auto">
            <a:xfrm>
              <a:off x="6423" y="216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5" name="Oval 698">
              <a:extLst>
                <a:ext uri="{FF2B5EF4-FFF2-40B4-BE49-F238E27FC236}">
                  <a16:creationId xmlns:a16="http://schemas.microsoft.com/office/drawing/2014/main" id="{4009BC25-24B3-405F-907D-5F402EF64AF5}"/>
                </a:ext>
              </a:extLst>
            </p:cNvPr>
            <p:cNvSpPr>
              <a:spLocks noChangeArrowheads="1"/>
            </p:cNvSpPr>
            <p:nvPr/>
          </p:nvSpPr>
          <p:spPr bwMode="auto">
            <a:xfrm>
              <a:off x="6297" y="252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6" name="Oval 699">
              <a:extLst>
                <a:ext uri="{FF2B5EF4-FFF2-40B4-BE49-F238E27FC236}">
                  <a16:creationId xmlns:a16="http://schemas.microsoft.com/office/drawing/2014/main" id="{2DF5CA02-B6E2-4454-B9FD-48DD32AA31CE}"/>
                </a:ext>
              </a:extLst>
            </p:cNvPr>
            <p:cNvSpPr>
              <a:spLocks noChangeArrowheads="1"/>
            </p:cNvSpPr>
            <p:nvPr/>
          </p:nvSpPr>
          <p:spPr bwMode="auto">
            <a:xfrm>
              <a:off x="6328" y="23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7" name="Oval 700">
              <a:extLst>
                <a:ext uri="{FF2B5EF4-FFF2-40B4-BE49-F238E27FC236}">
                  <a16:creationId xmlns:a16="http://schemas.microsoft.com/office/drawing/2014/main" id="{33B73B4D-7453-485E-AE49-D3A6F6215B5E}"/>
                </a:ext>
              </a:extLst>
            </p:cNvPr>
            <p:cNvSpPr>
              <a:spLocks noChangeArrowheads="1"/>
            </p:cNvSpPr>
            <p:nvPr/>
          </p:nvSpPr>
          <p:spPr bwMode="auto">
            <a:xfrm>
              <a:off x="5816" y="307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8" name="Oval 701">
              <a:extLst>
                <a:ext uri="{FF2B5EF4-FFF2-40B4-BE49-F238E27FC236}">
                  <a16:creationId xmlns:a16="http://schemas.microsoft.com/office/drawing/2014/main" id="{EB121E9B-279E-4DDC-9563-CB82404E9A20}"/>
                </a:ext>
              </a:extLst>
            </p:cNvPr>
            <p:cNvSpPr>
              <a:spLocks noChangeArrowheads="1"/>
            </p:cNvSpPr>
            <p:nvPr/>
          </p:nvSpPr>
          <p:spPr bwMode="auto">
            <a:xfrm>
              <a:off x="6557" y="252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9" name="Oval 702">
              <a:extLst>
                <a:ext uri="{FF2B5EF4-FFF2-40B4-BE49-F238E27FC236}">
                  <a16:creationId xmlns:a16="http://schemas.microsoft.com/office/drawing/2014/main" id="{4F7CA9E8-0A2A-4F95-A47C-585C79609AB5}"/>
                </a:ext>
              </a:extLst>
            </p:cNvPr>
            <p:cNvSpPr>
              <a:spLocks noChangeArrowheads="1"/>
            </p:cNvSpPr>
            <p:nvPr/>
          </p:nvSpPr>
          <p:spPr bwMode="auto">
            <a:xfrm>
              <a:off x="5150" y="275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0" name="Oval 703">
              <a:extLst>
                <a:ext uri="{FF2B5EF4-FFF2-40B4-BE49-F238E27FC236}">
                  <a16:creationId xmlns:a16="http://schemas.microsoft.com/office/drawing/2014/main" id="{DF0D0127-0872-43F1-A72A-E21EC6FF5880}"/>
                </a:ext>
              </a:extLst>
            </p:cNvPr>
            <p:cNvSpPr>
              <a:spLocks noChangeArrowheads="1"/>
            </p:cNvSpPr>
            <p:nvPr/>
          </p:nvSpPr>
          <p:spPr bwMode="auto">
            <a:xfrm>
              <a:off x="6083" y="373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1" name="Oval 704">
              <a:extLst>
                <a:ext uri="{FF2B5EF4-FFF2-40B4-BE49-F238E27FC236}">
                  <a16:creationId xmlns:a16="http://schemas.microsoft.com/office/drawing/2014/main" id="{DE1C3BC1-53A5-4830-A8E5-9779B53519E5}"/>
                </a:ext>
              </a:extLst>
            </p:cNvPr>
            <p:cNvSpPr>
              <a:spLocks noChangeArrowheads="1"/>
            </p:cNvSpPr>
            <p:nvPr/>
          </p:nvSpPr>
          <p:spPr bwMode="auto">
            <a:xfrm>
              <a:off x="6641" y="330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2" name="Oval 705">
              <a:extLst>
                <a:ext uri="{FF2B5EF4-FFF2-40B4-BE49-F238E27FC236}">
                  <a16:creationId xmlns:a16="http://schemas.microsoft.com/office/drawing/2014/main" id="{135F6F04-F446-4F51-BAC8-67990554AA20}"/>
                </a:ext>
              </a:extLst>
            </p:cNvPr>
            <p:cNvSpPr>
              <a:spLocks noChangeArrowheads="1"/>
            </p:cNvSpPr>
            <p:nvPr/>
          </p:nvSpPr>
          <p:spPr bwMode="auto">
            <a:xfrm>
              <a:off x="5578" y="269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3" name="Oval 706">
              <a:extLst>
                <a:ext uri="{FF2B5EF4-FFF2-40B4-BE49-F238E27FC236}">
                  <a16:creationId xmlns:a16="http://schemas.microsoft.com/office/drawing/2014/main" id="{AE0E185E-3028-4F3D-8688-A8152F4351C6}"/>
                </a:ext>
              </a:extLst>
            </p:cNvPr>
            <p:cNvSpPr>
              <a:spLocks noChangeArrowheads="1"/>
            </p:cNvSpPr>
            <p:nvPr/>
          </p:nvSpPr>
          <p:spPr bwMode="auto">
            <a:xfrm>
              <a:off x="5643" y="339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4" name="Oval 707">
              <a:extLst>
                <a:ext uri="{FF2B5EF4-FFF2-40B4-BE49-F238E27FC236}">
                  <a16:creationId xmlns:a16="http://schemas.microsoft.com/office/drawing/2014/main" id="{0836D984-3F93-4F35-8735-5E3144D075AF}"/>
                </a:ext>
              </a:extLst>
            </p:cNvPr>
            <p:cNvSpPr>
              <a:spLocks noChangeArrowheads="1"/>
            </p:cNvSpPr>
            <p:nvPr/>
          </p:nvSpPr>
          <p:spPr bwMode="auto">
            <a:xfrm>
              <a:off x="6199" y="367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5" name="Oval 708">
              <a:extLst>
                <a:ext uri="{FF2B5EF4-FFF2-40B4-BE49-F238E27FC236}">
                  <a16:creationId xmlns:a16="http://schemas.microsoft.com/office/drawing/2014/main" id="{83CE6B5A-AF1C-4C7C-BE4A-1772D8459158}"/>
                </a:ext>
              </a:extLst>
            </p:cNvPr>
            <p:cNvSpPr>
              <a:spLocks noChangeArrowheads="1"/>
            </p:cNvSpPr>
            <p:nvPr/>
          </p:nvSpPr>
          <p:spPr bwMode="auto">
            <a:xfrm>
              <a:off x="5212" y="204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Oval 709">
              <a:extLst>
                <a:ext uri="{FF2B5EF4-FFF2-40B4-BE49-F238E27FC236}">
                  <a16:creationId xmlns:a16="http://schemas.microsoft.com/office/drawing/2014/main" id="{1656C18E-27DD-4B63-AC43-9A0841320A8A}"/>
                </a:ext>
              </a:extLst>
            </p:cNvPr>
            <p:cNvSpPr>
              <a:spLocks noChangeArrowheads="1"/>
            </p:cNvSpPr>
            <p:nvPr/>
          </p:nvSpPr>
          <p:spPr bwMode="auto">
            <a:xfrm>
              <a:off x="6441" y="199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Oval 710">
              <a:extLst>
                <a:ext uri="{FF2B5EF4-FFF2-40B4-BE49-F238E27FC236}">
                  <a16:creationId xmlns:a16="http://schemas.microsoft.com/office/drawing/2014/main" id="{D2A0D1D4-7E30-4C0F-80BD-518C5813AFE7}"/>
                </a:ext>
              </a:extLst>
            </p:cNvPr>
            <p:cNvSpPr>
              <a:spLocks noChangeArrowheads="1"/>
            </p:cNvSpPr>
            <p:nvPr/>
          </p:nvSpPr>
          <p:spPr bwMode="auto">
            <a:xfrm>
              <a:off x="6049" y="235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8" name="Oval 711">
              <a:extLst>
                <a:ext uri="{FF2B5EF4-FFF2-40B4-BE49-F238E27FC236}">
                  <a16:creationId xmlns:a16="http://schemas.microsoft.com/office/drawing/2014/main" id="{3538A7DA-95B9-4D56-B392-CC6EFD878772}"/>
                </a:ext>
              </a:extLst>
            </p:cNvPr>
            <p:cNvSpPr>
              <a:spLocks noChangeArrowheads="1"/>
            </p:cNvSpPr>
            <p:nvPr/>
          </p:nvSpPr>
          <p:spPr bwMode="auto">
            <a:xfrm>
              <a:off x="6178" y="371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9" name="Oval 712">
              <a:extLst>
                <a:ext uri="{FF2B5EF4-FFF2-40B4-BE49-F238E27FC236}">
                  <a16:creationId xmlns:a16="http://schemas.microsoft.com/office/drawing/2014/main" id="{7041B298-BED5-4292-BCF2-759BCAC245B8}"/>
                </a:ext>
              </a:extLst>
            </p:cNvPr>
            <p:cNvSpPr>
              <a:spLocks noChangeArrowheads="1"/>
            </p:cNvSpPr>
            <p:nvPr/>
          </p:nvSpPr>
          <p:spPr bwMode="auto">
            <a:xfrm>
              <a:off x="5025" y="322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0" name="Oval 713">
              <a:extLst>
                <a:ext uri="{FF2B5EF4-FFF2-40B4-BE49-F238E27FC236}">
                  <a16:creationId xmlns:a16="http://schemas.microsoft.com/office/drawing/2014/main" id="{958CB735-EA48-499A-A928-4715D5FDD768}"/>
                </a:ext>
              </a:extLst>
            </p:cNvPr>
            <p:cNvSpPr>
              <a:spLocks noChangeArrowheads="1"/>
            </p:cNvSpPr>
            <p:nvPr/>
          </p:nvSpPr>
          <p:spPr bwMode="auto">
            <a:xfrm>
              <a:off x="6305" y="2592"/>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1" name="Oval 714">
              <a:extLst>
                <a:ext uri="{FF2B5EF4-FFF2-40B4-BE49-F238E27FC236}">
                  <a16:creationId xmlns:a16="http://schemas.microsoft.com/office/drawing/2014/main" id="{4B20FD69-8A79-4C54-8538-8916DB51244F}"/>
                </a:ext>
              </a:extLst>
            </p:cNvPr>
            <p:cNvSpPr>
              <a:spLocks noChangeArrowheads="1"/>
            </p:cNvSpPr>
            <p:nvPr/>
          </p:nvSpPr>
          <p:spPr bwMode="auto">
            <a:xfrm>
              <a:off x="5695" y="234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2" name="Oval 715">
              <a:extLst>
                <a:ext uri="{FF2B5EF4-FFF2-40B4-BE49-F238E27FC236}">
                  <a16:creationId xmlns:a16="http://schemas.microsoft.com/office/drawing/2014/main" id="{E6DDBC9C-9491-4A88-8176-402199B3A34A}"/>
                </a:ext>
              </a:extLst>
            </p:cNvPr>
            <p:cNvSpPr>
              <a:spLocks noChangeArrowheads="1"/>
            </p:cNvSpPr>
            <p:nvPr/>
          </p:nvSpPr>
          <p:spPr bwMode="auto">
            <a:xfrm>
              <a:off x="5252" y="224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3" name="Oval 716">
              <a:extLst>
                <a:ext uri="{FF2B5EF4-FFF2-40B4-BE49-F238E27FC236}">
                  <a16:creationId xmlns:a16="http://schemas.microsoft.com/office/drawing/2014/main" id="{9483F23E-4C58-4C97-ABBF-0F0C33DC7BC9}"/>
                </a:ext>
              </a:extLst>
            </p:cNvPr>
            <p:cNvSpPr>
              <a:spLocks noChangeArrowheads="1"/>
            </p:cNvSpPr>
            <p:nvPr/>
          </p:nvSpPr>
          <p:spPr bwMode="auto">
            <a:xfrm>
              <a:off x="5743" y="256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4" name="Oval 717">
              <a:extLst>
                <a:ext uri="{FF2B5EF4-FFF2-40B4-BE49-F238E27FC236}">
                  <a16:creationId xmlns:a16="http://schemas.microsoft.com/office/drawing/2014/main" id="{0745AAAF-E273-41EF-9ACD-125471A45D22}"/>
                </a:ext>
              </a:extLst>
            </p:cNvPr>
            <p:cNvSpPr>
              <a:spLocks noChangeArrowheads="1"/>
            </p:cNvSpPr>
            <p:nvPr/>
          </p:nvSpPr>
          <p:spPr bwMode="auto">
            <a:xfrm>
              <a:off x="6025" y="315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5" name="Oval 718">
              <a:extLst>
                <a:ext uri="{FF2B5EF4-FFF2-40B4-BE49-F238E27FC236}">
                  <a16:creationId xmlns:a16="http://schemas.microsoft.com/office/drawing/2014/main" id="{C6457FEE-F1AE-4975-9324-4C6C5D793E1D}"/>
                </a:ext>
              </a:extLst>
            </p:cNvPr>
            <p:cNvSpPr>
              <a:spLocks noChangeArrowheads="1"/>
            </p:cNvSpPr>
            <p:nvPr/>
          </p:nvSpPr>
          <p:spPr bwMode="auto">
            <a:xfrm>
              <a:off x="5448" y="340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6" name="Oval 719">
              <a:extLst>
                <a:ext uri="{FF2B5EF4-FFF2-40B4-BE49-F238E27FC236}">
                  <a16:creationId xmlns:a16="http://schemas.microsoft.com/office/drawing/2014/main" id="{44830278-BC69-40B6-B42A-F3EA1E6BBB39}"/>
                </a:ext>
              </a:extLst>
            </p:cNvPr>
            <p:cNvSpPr>
              <a:spLocks noChangeArrowheads="1"/>
            </p:cNvSpPr>
            <p:nvPr/>
          </p:nvSpPr>
          <p:spPr bwMode="auto">
            <a:xfrm>
              <a:off x="6061" y="189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7" name="Oval 720">
              <a:extLst>
                <a:ext uri="{FF2B5EF4-FFF2-40B4-BE49-F238E27FC236}">
                  <a16:creationId xmlns:a16="http://schemas.microsoft.com/office/drawing/2014/main" id="{0F5DC6F5-F15C-4201-8F67-4AA3D4686617}"/>
                </a:ext>
              </a:extLst>
            </p:cNvPr>
            <p:cNvSpPr>
              <a:spLocks noChangeArrowheads="1"/>
            </p:cNvSpPr>
            <p:nvPr/>
          </p:nvSpPr>
          <p:spPr bwMode="auto">
            <a:xfrm>
              <a:off x="6532" y="231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8" name="Oval 721">
              <a:extLst>
                <a:ext uri="{FF2B5EF4-FFF2-40B4-BE49-F238E27FC236}">
                  <a16:creationId xmlns:a16="http://schemas.microsoft.com/office/drawing/2014/main" id="{3A8B6204-05D6-4800-BF81-EC8FA6AD5823}"/>
                </a:ext>
              </a:extLst>
            </p:cNvPr>
            <p:cNvSpPr>
              <a:spLocks noChangeArrowheads="1"/>
            </p:cNvSpPr>
            <p:nvPr/>
          </p:nvSpPr>
          <p:spPr bwMode="auto">
            <a:xfrm>
              <a:off x="6674" y="219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 name="Oval 722">
              <a:extLst>
                <a:ext uri="{FF2B5EF4-FFF2-40B4-BE49-F238E27FC236}">
                  <a16:creationId xmlns:a16="http://schemas.microsoft.com/office/drawing/2014/main" id="{26CC2884-198C-4904-8944-3B9A751B18D4}"/>
                </a:ext>
              </a:extLst>
            </p:cNvPr>
            <p:cNvSpPr>
              <a:spLocks noChangeArrowheads="1"/>
            </p:cNvSpPr>
            <p:nvPr/>
          </p:nvSpPr>
          <p:spPr bwMode="auto">
            <a:xfrm>
              <a:off x="6055" y="375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 name="Oval 723">
              <a:extLst>
                <a:ext uri="{FF2B5EF4-FFF2-40B4-BE49-F238E27FC236}">
                  <a16:creationId xmlns:a16="http://schemas.microsoft.com/office/drawing/2014/main" id="{1A0B4E81-4514-48E8-B68A-4803E7A533CB}"/>
                </a:ext>
              </a:extLst>
            </p:cNvPr>
            <p:cNvSpPr>
              <a:spLocks noChangeArrowheads="1"/>
            </p:cNvSpPr>
            <p:nvPr/>
          </p:nvSpPr>
          <p:spPr bwMode="auto">
            <a:xfrm>
              <a:off x="6557" y="313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 name="Oval 724">
              <a:extLst>
                <a:ext uri="{FF2B5EF4-FFF2-40B4-BE49-F238E27FC236}">
                  <a16:creationId xmlns:a16="http://schemas.microsoft.com/office/drawing/2014/main" id="{0F24FE24-B658-427C-979F-DB136AF086D9}"/>
                </a:ext>
              </a:extLst>
            </p:cNvPr>
            <p:cNvSpPr>
              <a:spLocks noChangeArrowheads="1"/>
            </p:cNvSpPr>
            <p:nvPr/>
          </p:nvSpPr>
          <p:spPr bwMode="auto">
            <a:xfrm>
              <a:off x="5337" y="287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 name="Oval 725">
              <a:extLst>
                <a:ext uri="{FF2B5EF4-FFF2-40B4-BE49-F238E27FC236}">
                  <a16:creationId xmlns:a16="http://schemas.microsoft.com/office/drawing/2014/main" id="{FA92838C-A4E9-4700-A2C7-721307890CB3}"/>
                </a:ext>
              </a:extLst>
            </p:cNvPr>
            <p:cNvSpPr>
              <a:spLocks noChangeArrowheads="1"/>
            </p:cNvSpPr>
            <p:nvPr/>
          </p:nvSpPr>
          <p:spPr bwMode="auto">
            <a:xfrm>
              <a:off x="5228" y="267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 name="Oval 726">
              <a:extLst>
                <a:ext uri="{FF2B5EF4-FFF2-40B4-BE49-F238E27FC236}">
                  <a16:creationId xmlns:a16="http://schemas.microsoft.com/office/drawing/2014/main" id="{0BE7101B-B918-4F96-9D0A-3DCF2A83C1A9}"/>
                </a:ext>
              </a:extLst>
            </p:cNvPr>
            <p:cNvSpPr>
              <a:spLocks noChangeArrowheads="1"/>
            </p:cNvSpPr>
            <p:nvPr/>
          </p:nvSpPr>
          <p:spPr bwMode="auto">
            <a:xfrm>
              <a:off x="5707" y="320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 name="Oval 727">
              <a:extLst>
                <a:ext uri="{FF2B5EF4-FFF2-40B4-BE49-F238E27FC236}">
                  <a16:creationId xmlns:a16="http://schemas.microsoft.com/office/drawing/2014/main" id="{27C779E0-183C-429D-88E7-754DB1B8A381}"/>
                </a:ext>
              </a:extLst>
            </p:cNvPr>
            <p:cNvSpPr>
              <a:spLocks noChangeArrowheads="1"/>
            </p:cNvSpPr>
            <p:nvPr/>
          </p:nvSpPr>
          <p:spPr bwMode="auto">
            <a:xfrm>
              <a:off x="5292" y="286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 name="Oval 728">
              <a:extLst>
                <a:ext uri="{FF2B5EF4-FFF2-40B4-BE49-F238E27FC236}">
                  <a16:creationId xmlns:a16="http://schemas.microsoft.com/office/drawing/2014/main" id="{B187E0BC-304D-4B85-97FB-7CB0C52451F6}"/>
                </a:ext>
              </a:extLst>
            </p:cNvPr>
            <p:cNvSpPr>
              <a:spLocks noChangeArrowheads="1"/>
            </p:cNvSpPr>
            <p:nvPr/>
          </p:nvSpPr>
          <p:spPr bwMode="auto">
            <a:xfrm>
              <a:off x="6037" y="192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6" name="Oval 729">
              <a:extLst>
                <a:ext uri="{FF2B5EF4-FFF2-40B4-BE49-F238E27FC236}">
                  <a16:creationId xmlns:a16="http://schemas.microsoft.com/office/drawing/2014/main" id="{5575A48C-777C-46A3-BE01-178F6D89FDD1}"/>
                </a:ext>
              </a:extLst>
            </p:cNvPr>
            <p:cNvSpPr>
              <a:spLocks noChangeArrowheads="1"/>
            </p:cNvSpPr>
            <p:nvPr/>
          </p:nvSpPr>
          <p:spPr bwMode="auto">
            <a:xfrm>
              <a:off x="6547" y="25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 name="Oval 730">
              <a:extLst>
                <a:ext uri="{FF2B5EF4-FFF2-40B4-BE49-F238E27FC236}">
                  <a16:creationId xmlns:a16="http://schemas.microsoft.com/office/drawing/2014/main" id="{60C9E0D8-B9D9-4E89-9412-868858388D04}"/>
                </a:ext>
              </a:extLst>
            </p:cNvPr>
            <p:cNvSpPr>
              <a:spLocks noChangeArrowheads="1"/>
            </p:cNvSpPr>
            <p:nvPr/>
          </p:nvSpPr>
          <p:spPr bwMode="auto">
            <a:xfrm>
              <a:off x="6604" y="2592"/>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 name="Oval 731">
              <a:extLst>
                <a:ext uri="{FF2B5EF4-FFF2-40B4-BE49-F238E27FC236}">
                  <a16:creationId xmlns:a16="http://schemas.microsoft.com/office/drawing/2014/main" id="{E1DC62DA-C0E1-4CDF-BC42-9184D3F703E7}"/>
                </a:ext>
              </a:extLst>
            </p:cNvPr>
            <p:cNvSpPr>
              <a:spLocks noChangeArrowheads="1"/>
            </p:cNvSpPr>
            <p:nvPr/>
          </p:nvSpPr>
          <p:spPr bwMode="auto">
            <a:xfrm>
              <a:off x="5600" y="344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9" name="Oval 732">
              <a:extLst>
                <a:ext uri="{FF2B5EF4-FFF2-40B4-BE49-F238E27FC236}">
                  <a16:creationId xmlns:a16="http://schemas.microsoft.com/office/drawing/2014/main" id="{62E23900-175C-4383-B667-BC99E56EFD84}"/>
                </a:ext>
              </a:extLst>
            </p:cNvPr>
            <p:cNvSpPr>
              <a:spLocks noChangeArrowheads="1"/>
            </p:cNvSpPr>
            <p:nvPr/>
          </p:nvSpPr>
          <p:spPr bwMode="auto">
            <a:xfrm>
              <a:off x="6400" y="222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0" name="Oval 733">
              <a:extLst>
                <a:ext uri="{FF2B5EF4-FFF2-40B4-BE49-F238E27FC236}">
                  <a16:creationId xmlns:a16="http://schemas.microsoft.com/office/drawing/2014/main" id="{B4D18CE0-657B-490F-A346-3D9648F2077E}"/>
                </a:ext>
              </a:extLst>
            </p:cNvPr>
            <p:cNvSpPr>
              <a:spLocks noChangeArrowheads="1"/>
            </p:cNvSpPr>
            <p:nvPr/>
          </p:nvSpPr>
          <p:spPr bwMode="auto">
            <a:xfrm>
              <a:off x="6526" y="267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1" name="Oval 734">
              <a:extLst>
                <a:ext uri="{FF2B5EF4-FFF2-40B4-BE49-F238E27FC236}">
                  <a16:creationId xmlns:a16="http://schemas.microsoft.com/office/drawing/2014/main" id="{3126A520-D4AF-40F5-9AF9-8D4F72056662}"/>
                </a:ext>
              </a:extLst>
            </p:cNvPr>
            <p:cNvSpPr>
              <a:spLocks noChangeArrowheads="1"/>
            </p:cNvSpPr>
            <p:nvPr/>
          </p:nvSpPr>
          <p:spPr bwMode="auto">
            <a:xfrm>
              <a:off x="5560" y="274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2" name="Oval 735">
              <a:extLst>
                <a:ext uri="{FF2B5EF4-FFF2-40B4-BE49-F238E27FC236}">
                  <a16:creationId xmlns:a16="http://schemas.microsoft.com/office/drawing/2014/main" id="{A076FD2D-5966-4D22-8C47-7493D4FE8BE3}"/>
                </a:ext>
              </a:extLst>
            </p:cNvPr>
            <p:cNvSpPr>
              <a:spLocks noChangeArrowheads="1"/>
            </p:cNvSpPr>
            <p:nvPr/>
          </p:nvSpPr>
          <p:spPr bwMode="auto">
            <a:xfrm>
              <a:off x="5460" y="285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3" name="Oval 736">
              <a:extLst>
                <a:ext uri="{FF2B5EF4-FFF2-40B4-BE49-F238E27FC236}">
                  <a16:creationId xmlns:a16="http://schemas.microsoft.com/office/drawing/2014/main" id="{BCAF05A3-99C6-4D24-97B7-CD6C00E3B98B}"/>
                </a:ext>
              </a:extLst>
            </p:cNvPr>
            <p:cNvSpPr>
              <a:spLocks noChangeArrowheads="1"/>
            </p:cNvSpPr>
            <p:nvPr/>
          </p:nvSpPr>
          <p:spPr bwMode="auto">
            <a:xfrm>
              <a:off x="6932" y="288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4" name="Oval 737">
              <a:extLst>
                <a:ext uri="{FF2B5EF4-FFF2-40B4-BE49-F238E27FC236}">
                  <a16:creationId xmlns:a16="http://schemas.microsoft.com/office/drawing/2014/main" id="{D43BF5E5-D456-405A-9EC0-86531C66B6CA}"/>
                </a:ext>
              </a:extLst>
            </p:cNvPr>
            <p:cNvSpPr>
              <a:spLocks noChangeArrowheads="1"/>
            </p:cNvSpPr>
            <p:nvPr/>
          </p:nvSpPr>
          <p:spPr bwMode="auto">
            <a:xfrm>
              <a:off x="6737" y="296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5" name="Oval 738">
              <a:extLst>
                <a:ext uri="{FF2B5EF4-FFF2-40B4-BE49-F238E27FC236}">
                  <a16:creationId xmlns:a16="http://schemas.microsoft.com/office/drawing/2014/main" id="{20ECE2FD-7B93-44CF-8E79-872E51319B74}"/>
                </a:ext>
              </a:extLst>
            </p:cNvPr>
            <p:cNvSpPr>
              <a:spLocks noChangeArrowheads="1"/>
            </p:cNvSpPr>
            <p:nvPr/>
          </p:nvSpPr>
          <p:spPr bwMode="auto">
            <a:xfrm>
              <a:off x="5104" y="333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6" name="Oval 739">
              <a:extLst>
                <a:ext uri="{FF2B5EF4-FFF2-40B4-BE49-F238E27FC236}">
                  <a16:creationId xmlns:a16="http://schemas.microsoft.com/office/drawing/2014/main" id="{54741C5A-89DF-4C20-981A-4EB7B8FCB503}"/>
                </a:ext>
              </a:extLst>
            </p:cNvPr>
            <p:cNvSpPr>
              <a:spLocks noChangeArrowheads="1"/>
            </p:cNvSpPr>
            <p:nvPr/>
          </p:nvSpPr>
          <p:spPr bwMode="auto">
            <a:xfrm>
              <a:off x="6197" y="326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7" name="Oval 740">
              <a:extLst>
                <a:ext uri="{FF2B5EF4-FFF2-40B4-BE49-F238E27FC236}">
                  <a16:creationId xmlns:a16="http://schemas.microsoft.com/office/drawing/2014/main" id="{AD2F6455-3F68-470A-8967-9CEB190951F5}"/>
                </a:ext>
              </a:extLst>
            </p:cNvPr>
            <p:cNvSpPr>
              <a:spLocks noChangeArrowheads="1"/>
            </p:cNvSpPr>
            <p:nvPr/>
          </p:nvSpPr>
          <p:spPr bwMode="auto">
            <a:xfrm>
              <a:off x="5831" y="369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 name="Oval 741">
              <a:extLst>
                <a:ext uri="{FF2B5EF4-FFF2-40B4-BE49-F238E27FC236}">
                  <a16:creationId xmlns:a16="http://schemas.microsoft.com/office/drawing/2014/main" id="{0B032E80-B831-40A4-B4B9-BE75777D6FF8}"/>
                </a:ext>
              </a:extLst>
            </p:cNvPr>
            <p:cNvSpPr>
              <a:spLocks noChangeArrowheads="1"/>
            </p:cNvSpPr>
            <p:nvPr/>
          </p:nvSpPr>
          <p:spPr bwMode="auto">
            <a:xfrm>
              <a:off x="5516" y="182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 name="Oval 742">
              <a:extLst>
                <a:ext uri="{FF2B5EF4-FFF2-40B4-BE49-F238E27FC236}">
                  <a16:creationId xmlns:a16="http://schemas.microsoft.com/office/drawing/2014/main" id="{E275F8AC-86F9-4A0F-A5A0-F06374AAFFC0}"/>
                </a:ext>
              </a:extLst>
            </p:cNvPr>
            <p:cNvSpPr>
              <a:spLocks noChangeArrowheads="1"/>
            </p:cNvSpPr>
            <p:nvPr/>
          </p:nvSpPr>
          <p:spPr bwMode="auto">
            <a:xfrm>
              <a:off x="6761" y="258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0" name="Oval 743">
              <a:extLst>
                <a:ext uri="{FF2B5EF4-FFF2-40B4-BE49-F238E27FC236}">
                  <a16:creationId xmlns:a16="http://schemas.microsoft.com/office/drawing/2014/main" id="{300AEFB1-465F-4399-95C7-D4376C0109F0}"/>
                </a:ext>
              </a:extLst>
            </p:cNvPr>
            <p:cNvSpPr>
              <a:spLocks noChangeArrowheads="1"/>
            </p:cNvSpPr>
            <p:nvPr/>
          </p:nvSpPr>
          <p:spPr bwMode="auto">
            <a:xfrm>
              <a:off x="6616" y="267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1" name="Oval 744">
              <a:extLst>
                <a:ext uri="{FF2B5EF4-FFF2-40B4-BE49-F238E27FC236}">
                  <a16:creationId xmlns:a16="http://schemas.microsoft.com/office/drawing/2014/main" id="{8F7574E3-C821-47F4-956B-AF8BFA531019}"/>
                </a:ext>
              </a:extLst>
            </p:cNvPr>
            <p:cNvSpPr>
              <a:spLocks noChangeArrowheads="1"/>
            </p:cNvSpPr>
            <p:nvPr/>
          </p:nvSpPr>
          <p:spPr bwMode="auto">
            <a:xfrm>
              <a:off x="5827" y="200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2" name="Oval 745">
              <a:extLst>
                <a:ext uri="{FF2B5EF4-FFF2-40B4-BE49-F238E27FC236}">
                  <a16:creationId xmlns:a16="http://schemas.microsoft.com/office/drawing/2014/main" id="{D74B5F1F-9515-40EF-8760-A832193DA91F}"/>
                </a:ext>
              </a:extLst>
            </p:cNvPr>
            <p:cNvSpPr>
              <a:spLocks noChangeArrowheads="1"/>
            </p:cNvSpPr>
            <p:nvPr/>
          </p:nvSpPr>
          <p:spPr bwMode="auto">
            <a:xfrm>
              <a:off x="5835" y="356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3" name="Oval 746">
              <a:extLst>
                <a:ext uri="{FF2B5EF4-FFF2-40B4-BE49-F238E27FC236}">
                  <a16:creationId xmlns:a16="http://schemas.microsoft.com/office/drawing/2014/main" id="{2FBBF670-A15F-4FAA-8B92-670173124EF1}"/>
                </a:ext>
              </a:extLst>
            </p:cNvPr>
            <p:cNvSpPr>
              <a:spLocks noChangeArrowheads="1"/>
            </p:cNvSpPr>
            <p:nvPr/>
          </p:nvSpPr>
          <p:spPr bwMode="auto">
            <a:xfrm>
              <a:off x="5324" y="308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4" name="Oval 747">
              <a:extLst>
                <a:ext uri="{FF2B5EF4-FFF2-40B4-BE49-F238E27FC236}">
                  <a16:creationId xmlns:a16="http://schemas.microsoft.com/office/drawing/2014/main" id="{3E6BEB88-1BF3-43A1-B230-B40E9F60BC4C}"/>
                </a:ext>
              </a:extLst>
            </p:cNvPr>
            <p:cNvSpPr>
              <a:spLocks noChangeArrowheads="1"/>
            </p:cNvSpPr>
            <p:nvPr/>
          </p:nvSpPr>
          <p:spPr bwMode="auto">
            <a:xfrm>
              <a:off x="5562" y="210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5" name="Oval 748">
              <a:extLst>
                <a:ext uri="{FF2B5EF4-FFF2-40B4-BE49-F238E27FC236}">
                  <a16:creationId xmlns:a16="http://schemas.microsoft.com/office/drawing/2014/main" id="{82BD3102-2307-4F1E-BD3E-95F64F1EA4DC}"/>
                </a:ext>
              </a:extLst>
            </p:cNvPr>
            <p:cNvSpPr>
              <a:spLocks noChangeArrowheads="1"/>
            </p:cNvSpPr>
            <p:nvPr/>
          </p:nvSpPr>
          <p:spPr bwMode="auto">
            <a:xfrm>
              <a:off x="5849" y="328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6" name="Oval 749">
              <a:extLst>
                <a:ext uri="{FF2B5EF4-FFF2-40B4-BE49-F238E27FC236}">
                  <a16:creationId xmlns:a16="http://schemas.microsoft.com/office/drawing/2014/main" id="{2CBB09AF-1B1B-4B17-9D0D-E5B8D1E943ED}"/>
                </a:ext>
              </a:extLst>
            </p:cNvPr>
            <p:cNvSpPr>
              <a:spLocks noChangeArrowheads="1"/>
            </p:cNvSpPr>
            <p:nvPr/>
          </p:nvSpPr>
          <p:spPr bwMode="auto">
            <a:xfrm>
              <a:off x="6257" y="328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7" name="Oval 750">
              <a:extLst>
                <a:ext uri="{FF2B5EF4-FFF2-40B4-BE49-F238E27FC236}">
                  <a16:creationId xmlns:a16="http://schemas.microsoft.com/office/drawing/2014/main" id="{11B44419-DB85-4388-B94A-0C95BC25174A}"/>
                </a:ext>
              </a:extLst>
            </p:cNvPr>
            <p:cNvSpPr>
              <a:spLocks noChangeArrowheads="1"/>
            </p:cNvSpPr>
            <p:nvPr/>
          </p:nvSpPr>
          <p:spPr bwMode="auto">
            <a:xfrm>
              <a:off x="6088" y="215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8" name="Oval 751">
              <a:extLst>
                <a:ext uri="{FF2B5EF4-FFF2-40B4-BE49-F238E27FC236}">
                  <a16:creationId xmlns:a16="http://schemas.microsoft.com/office/drawing/2014/main" id="{62AAACF4-110E-4D21-88BB-717F887AC4C2}"/>
                </a:ext>
              </a:extLst>
            </p:cNvPr>
            <p:cNvSpPr>
              <a:spLocks noChangeArrowheads="1"/>
            </p:cNvSpPr>
            <p:nvPr/>
          </p:nvSpPr>
          <p:spPr bwMode="auto">
            <a:xfrm>
              <a:off x="4998" y="287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9" name="Oval 752">
              <a:extLst>
                <a:ext uri="{FF2B5EF4-FFF2-40B4-BE49-F238E27FC236}">
                  <a16:creationId xmlns:a16="http://schemas.microsoft.com/office/drawing/2014/main" id="{F2549B59-0C0C-40DD-8906-C38B98B001FB}"/>
                </a:ext>
              </a:extLst>
            </p:cNvPr>
            <p:cNvSpPr>
              <a:spLocks noChangeArrowheads="1"/>
            </p:cNvSpPr>
            <p:nvPr/>
          </p:nvSpPr>
          <p:spPr bwMode="auto">
            <a:xfrm>
              <a:off x="6241" y="18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 name="Oval 753">
              <a:extLst>
                <a:ext uri="{FF2B5EF4-FFF2-40B4-BE49-F238E27FC236}">
                  <a16:creationId xmlns:a16="http://schemas.microsoft.com/office/drawing/2014/main" id="{74EBB9AD-7C62-4939-969B-D32475BEEC76}"/>
                </a:ext>
              </a:extLst>
            </p:cNvPr>
            <p:cNvSpPr>
              <a:spLocks noChangeArrowheads="1"/>
            </p:cNvSpPr>
            <p:nvPr/>
          </p:nvSpPr>
          <p:spPr bwMode="auto">
            <a:xfrm>
              <a:off x="5053" y="300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1" name="Oval 754">
              <a:extLst>
                <a:ext uri="{FF2B5EF4-FFF2-40B4-BE49-F238E27FC236}">
                  <a16:creationId xmlns:a16="http://schemas.microsoft.com/office/drawing/2014/main" id="{2259D883-AC28-490F-AEA5-B73B4A43641D}"/>
                </a:ext>
              </a:extLst>
            </p:cNvPr>
            <p:cNvSpPr>
              <a:spLocks noChangeArrowheads="1"/>
            </p:cNvSpPr>
            <p:nvPr/>
          </p:nvSpPr>
          <p:spPr bwMode="auto">
            <a:xfrm>
              <a:off x="5583" y="315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 name="Oval 755">
              <a:extLst>
                <a:ext uri="{FF2B5EF4-FFF2-40B4-BE49-F238E27FC236}">
                  <a16:creationId xmlns:a16="http://schemas.microsoft.com/office/drawing/2014/main" id="{BC11139D-F526-488E-918F-F5A0CA91D8FC}"/>
                </a:ext>
              </a:extLst>
            </p:cNvPr>
            <p:cNvSpPr>
              <a:spLocks noChangeArrowheads="1"/>
            </p:cNvSpPr>
            <p:nvPr/>
          </p:nvSpPr>
          <p:spPr bwMode="auto">
            <a:xfrm>
              <a:off x="5709" y="317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3" name="Oval 756">
              <a:extLst>
                <a:ext uri="{FF2B5EF4-FFF2-40B4-BE49-F238E27FC236}">
                  <a16:creationId xmlns:a16="http://schemas.microsoft.com/office/drawing/2014/main" id="{3B9EA4BC-9971-4255-9A87-3A22AE7D8906}"/>
                </a:ext>
              </a:extLst>
            </p:cNvPr>
            <p:cNvSpPr>
              <a:spLocks noChangeArrowheads="1"/>
            </p:cNvSpPr>
            <p:nvPr/>
          </p:nvSpPr>
          <p:spPr bwMode="auto">
            <a:xfrm>
              <a:off x="5923" y="359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4" name="Oval 757">
              <a:extLst>
                <a:ext uri="{FF2B5EF4-FFF2-40B4-BE49-F238E27FC236}">
                  <a16:creationId xmlns:a16="http://schemas.microsoft.com/office/drawing/2014/main" id="{89134DF3-92AC-4646-A952-8B661005CB99}"/>
                </a:ext>
              </a:extLst>
            </p:cNvPr>
            <p:cNvSpPr>
              <a:spLocks noChangeArrowheads="1"/>
            </p:cNvSpPr>
            <p:nvPr/>
          </p:nvSpPr>
          <p:spPr bwMode="auto">
            <a:xfrm>
              <a:off x="5986" y="265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5" name="Oval 758">
              <a:extLst>
                <a:ext uri="{FF2B5EF4-FFF2-40B4-BE49-F238E27FC236}">
                  <a16:creationId xmlns:a16="http://schemas.microsoft.com/office/drawing/2014/main" id="{AD62ECBD-11E5-4397-9948-84F7A929C542}"/>
                </a:ext>
              </a:extLst>
            </p:cNvPr>
            <p:cNvSpPr>
              <a:spLocks noChangeArrowheads="1"/>
            </p:cNvSpPr>
            <p:nvPr/>
          </p:nvSpPr>
          <p:spPr bwMode="auto">
            <a:xfrm>
              <a:off x="6842" y="300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6" name="Oval 759">
              <a:extLst>
                <a:ext uri="{FF2B5EF4-FFF2-40B4-BE49-F238E27FC236}">
                  <a16:creationId xmlns:a16="http://schemas.microsoft.com/office/drawing/2014/main" id="{819CAF98-ED59-4B83-9C8E-E7A3F5A63EBC}"/>
                </a:ext>
              </a:extLst>
            </p:cNvPr>
            <p:cNvSpPr>
              <a:spLocks noChangeArrowheads="1"/>
            </p:cNvSpPr>
            <p:nvPr/>
          </p:nvSpPr>
          <p:spPr bwMode="auto">
            <a:xfrm>
              <a:off x="6552" y="214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7" name="Oval 760">
              <a:extLst>
                <a:ext uri="{FF2B5EF4-FFF2-40B4-BE49-F238E27FC236}">
                  <a16:creationId xmlns:a16="http://schemas.microsoft.com/office/drawing/2014/main" id="{F8B78378-277E-4F84-8B9D-B31D8285CCDC}"/>
                </a:ext>
              </a:extLst>
            </p:cNvPr>
            <p:cNvSpPr>
              <a:spLocks noChangeArrowheads="1"/>
            </p:cNvSpPr>
            <p:nvPr/>
          </p:nvSpPr>
          <p:spPr bwMode="auto">
            <a:xfrm>
              <a:off x="4966" y="259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8" name="Oval 761">
              <a:extLst>
                <a:ext uri="{FF2B5EF4-FFF2-40B4-BE49-F238E27FC236}">
                  <a16:creationId xmlns:a16="http://schemas.microsoft.com/office/drawing/2014/main" id="{EC8508E1-F227-4848-BBB8-2E9422D34E8F}"/>
                </a:ext>
              </a:extLst>
            </p:cNvPr>
            <p:cNvSpPr>
              <a:spLocks noChangeArrowheads="1"/>
            </p:cNvSpPr>
            <p:nvPr/>
          </p:nvSpPr>
          <p:spPr bwMode="auto">
            <a:xfrm>
              <a:off x="6292" y="353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9" name="Oval 762">
              <a:extLst>
                <a:ext uri="{FF2B5EF4-FFF2-40B4-BE49-F238E27FC236}">
                  <a16:creationId xmlns:a16="http://schemas.microsoft.com/office/drawing/2014/main" id="{3040CB21-2C0D-4697-9C5E-E471A1DA21E0}"/>
                </a:ext>
              </a:extLst>
            </p:cNvPr>
            <p:cNvSpPr>
              <a:spLocks noChangeArrowheads="1"/>
            </p:cNvSpPr>
            <p:nvPr/>
          </p:nvSpPr>
          <p:spPr bwMode="auto">
            <a:xfrm>
              <a:off x="5787" y="230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0" name="Oval 763">
              <a:extLst>
                <a:ext uri="{FF2B5EF4-FFF2-40B4-BE49-F238E27FC236}">
                  <a16:creationId xmlns:a16="http://schemas.microsoft.com/office/drawing/2014/main" id="{CCB38BFD-47B2-480D-B699-45F8714E642A}"/>
                </a:ext>
              </a:extLst>
            </p:cNvPr>
            <p:cNvSpPr>
              <a:spLocks noChangeArrowheads="1"/>
            </p:cNvSpPr>
            <p:nvPr/>
          </p:nvSpPr>
          <p:spPr bwMode="auto">
            <a:xfrm>
              <a:off x="6499" y="2385"/>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1" name="Oval 764">
              <a:extLst>
                <a:ext uri="{FF2B5EF4-FFF2-40B4-BE49-F238E27FC236}">
                  <a16:creationId xmlns:a16="http://schemas.microsoft.com/office/drawing/2014/main" id="{D24DFDE4-3395-4EE1-8653-E178B76DBB8D}"/>
                </a:ext>
              </a:extLst>
            </p:cNvPr>
            <p:cNvSpPr>
              <a:spLocks noChangeArrowheads="1"/>
            </p:cNvSpPr>
            <p:nvPr/>
          </p:nvSpPr>
          <p:spPr bwMode="auto">
            <a:xfrm>
              <a:off x="6846" y="295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2" name="Oval 765">
              <a:extLst>
                <a:ext uri="{FF2B5EF4-FFF2-40B4-BE49-F238E27FC236}">
                  <a16:creationId xmlns:a16="http://schemas.microsoft.com/office/drawing/2014/main" id="{BEEFCCCC-0C67-4ABD-BC99-7F4EDF3CCBCB}"/>
                </a:ext>
              </a:extLst>
            </p:cNvPr>
            <p:cNvSpPr>
              <a:spLocks noChangeArrowheads="1"/>
            </p:cNvSpPr>
            <p:nvPr/>
          </p:nvSpPr>
          <p:spPr bwMode="auto">
            <a:xfrm>
              <a:off x="6146" y="245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3" name="Oval 766">
              <a:extLst>
                <a:ext uri="{FF2B5EF4-FFF2-40B4-BE49-F238E27FC236}">
                  <a16:creationId xmlns:a16="http://schemas.microsoft.com/office/drawing/2014/main" id="{475B237A-4582-49B1-B246-E42E375D88F6}"/>
                </a:ext>
              </a:extLst>
            </p:cNvPr>
            <p:cNvSpPr>
              <a:spLocks noChangeArrowheads="1"/>
            </p:cNvSpPr>
            <p:nvPr/>
          </p:nvSpPr>
          <p:spPr bwMode="auto">
            <a:xfrm>
              <a:off x="5140" y="267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4" name="Oval 767">
              <a:extLst>
                <a:ext uri="{FF2B5EF4-FFF2-40B4-BE49-F238E27FC236}">
                  <a16:creationId xmlns:a16="http://schemas.microsoft.com/office/drawing/2014/main" id="{7538B2E7-DD2C-4C2F-A6AF-1327940ABC7A}"/>
                </a:ext>
              </a:extLst>
            </p:cNvPr>
            <p:cNvSpPr>
              <a:spLocks noChangeArrowheads="1"/>
            </p:cNvSpPr>
            <p:nvPr/>
          </p:nvSpPr>
          <p:spPr bwMode="auto">
            <a:xfrm>
              <a:off x="5588" y="274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5" name="Oval 768">
              <a:extLst>
                <a:ext uri="{FF2B5EF4-FFF2-40B4-BE49-F238E27FC236}">
                  <a16:creationId xmlns:a16="http://schemas.microsoft.com/office/drawing/2014/main" id="{74BECCD4-6242-4CF2-A5E4-7F2552DDA5A6}"/>
                </a:ext>
              </a:extLst>
            </p:cNvPr>
            <p:cNvSpPr>
              <a:spLocks noChangeArrowheads="1"/>
            </p:cNvSpPr>
            <p:nvPr/>
          </p:nvSpPr>
          <p:spPr bwMode="auto">
            <a:xfrm>
              <a:off x="6227" y="276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6" name="Oval 769">
              <a:extLst>
                <a:ext uri="{FF2B5EF4-FFF2-40B4-BE49-F238E27FC236}">
                  <a16:creationId xmlns:a16="http://schemas.microsoft.com/office/drawing/2014/main" id="{F4143942-258B-4D4B-9C22-D0F573FA6E7B}"/>
                </a:ext>
              </a:extLst>
            </p:cNvPr>
            <p:cNvSpPr>
              <a:spLocks noChangeArrowheads="1"/>
            </p:cNvSpPr>
            <p:nvPr/>
          </p:nvSpPr>
          <p:spPr bwMode="auto">
            <a:xfrm>
              <a:off x="6078" y="2556"/>
              <a:ext cx="17"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7" name="Oval 770">
              <a:extLst>
                <a:ext uri="{FF2B5EF4-FFF2-40B4-BE49-F238E27FC236}">
                  <a16:creationId xmlns:a16="http://schemas.microsoft.com/office/drawing/2014/main" id="{B999B6F4-ABD2-4E43-9706-1E1E933BFB96}"/>
                </a:ext>
              </a:extLst>
            </p:cNvPr>
            <p:cNvSpPr>
              <a:spLocks noChangeArrowheads="1"/>
            </p:cNvSpPr>
            <p:nvPr/>
          </p:nvSpPr>
          <p:spPr bwMode="auto">
            <a:xfrm>
              <a:off x="6382" y="366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 name="Oval 771">
              <a:extLst>
                <a:ext uri="{FF2B5EF4-FFF2-40B4-BE49-F238E27FC236}">
                  <a16:creationId xmlns:a16="http://schemas.microsoft.com/office/drawing/2014/main" id="{F6EC9634-3C6B-439E-98E7-9FDE1F72382C}"/>
                </a:ext>
              </a:extLst>
            </p:cNvPr>
            <p:cNvSpPr>
              <a:spLocks noChangeArrowheads="1"/>
            </p:cNvSpPr>
            <p:nvPr/>
          </p:nvSpPr>
          <p:spPr bwMode="auto">
            <a:xfrm>
              <a:off x="6566" y="249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9" name="Oval 772">
              <a:extLst>
                <a:ext uri="{FF2B5EF4-FFF2-40B4-BE49-F238E27FC236}">
                  <a16:creationId xmlns:a16="http://schemas.microsoft.com/office/drawing/2014/main" id="{8B357F0F-E5C1-4268-A0AC-92C58404C816}"/>
                </a:ext>
              </a:extLst>
            </p:cNvPr>
            <p:cNvSpPr>
              <a:spLocks noChangeArrowheads="1"/>
            </p:cNvSpPr>
            <p:nvPr/>
          </p:nvSpPr>
          <p:spPr bwMode="auto">
            <a:xfrm>
              <a:off x="6312" y="293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0" name="Oval 773">
              <a:extLst>
                <a:ext uri="{FF2B5EF4-FFF2-40B4-BE49-F238E27FC236}">
                  <a16:creationId xmlns:a16="http://schemas.microsoft.com/office/drawing/2014/main" id="{EC22B175-67A1-4D32-A38C-3B1E8B31F745}"/>
                </a:ext>
              </a:extLst>
            </p:cNvPr>
            <p:cNvSpPr>
              <a:spLocks noChangeArrowheads="1"/>
            </p:cNvSpPr>
            <p:nvPr/>
          </p:nvSpPr>
          <p:spPr bwMode="auto">
            <a:xfrm>
              <a:off x="6356" y="232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1" name="Oval 774">
              <a:extLst>
                <a:ext uri="{FF2B5EF4-FFF2-40B4-BE49-F238E27FC236}">
                  <a16:creationId xmlns:a16="http://schemas.microsoft.com/office/drawing/2014/main" id="{3D9E6758-ECC1-40B7-A940-F1A8E7CE0818}"/>
                </a:ext>
              </a:extLst>
            </p:cNvPr>
            <p:cNvSpPr>
              <a:spLocks noChangeArrowheads="1"/>
            </p:cNvSpPr>
            <p:nvPr/>
          </p:nvSpPr>
          <p:spPr bwMode="auto">
            <a:xfrm>
              <a:off x="6937" y="270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2" name="Oval 775">
              <a:extLst>
                <a:ext uri="{FF2B5EF4-FFF2-40B4-BE49-F238E27FC236}">
                  <a16:creationId xmlns:a16="http://schemas.microsoft.com/office/drawing/2014/main" id="{A283C2E4-BDD8-4FC4-8C5D-DFC7C03E554A}"/>
                </a:ext>
              </a:extLst>
            </p:cNvPr>
            <p:cNvSpPr>
              <a:spLocks noChangeArrowheads="1"/>
            </p:cNvSpPr>
            <p:nvPr/>
          </p:nvSpPr>
          <p:spPr bwMode="auto">
            <a:xfrm>
              <a:off x="5470" y="200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3" name="Oval 776">
              <a:extLst>
                <a:ext uri="{FF2B5EF4-FFF2-40B4-BE49-F238E27FC236}">
                  <a16:creationId xmlns:a16="http://schemas.microsoft.com/office/drawing/2014/main" id="{492A8CF0-E9A4-42ED-A293-BF2487241A10}"/>
                </a:ext>
              </a:extLst>
            </p:cNvPr>
            <p:cNvSpPr>
              <a:spLocks noChangeArrowheads="1"/>
            </p:cNvSpPr>
            <p:nvPr/>
          </p:nvSpPr>
          <p:spPr bwMode="auto">
            <a:xfrm>
              <a:off x="6089" y="212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4" name="Oval 777">
              <a:extLst>
                <a:ext uri="{FF2B5EF4-FFF2-40B4-BE49-F238E27FC236}">
                  <a16:creationId xmlns:a16="http://schemas.microsoft.com/office/drawing/2014/main" id="{B188B88C-8563-4FCD-B63F-A2084F726786}"/>
                </a:ext>
              </a:extLst>
            </p:cNvPr>
            <p:cNvSpPr>
              <a:spLocks noChangeArrowheads="1"/>
            </p:cNvSpPr>
            <p:nvPr/>
          </p:nvSpPr>
          <p:spPr bwMode="auto">
            <a:xfrm>
              <a:off x="6440" y="249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Oval 778">
              <a:extLst>
                <a:ext uri="{FF2B5EF4-FFF2-40B4-BE49-F238E27FC236}">
                  <a16:creationId xmlns:a16="http://schemas.microsoft.com/office/drawing/2014/main" id="{A7CE9247-6C5B-45DD-9B99-3A0A3294E2DD}"/>
                </a:ext>
              </a:extLst>
            </p:cNvPr>
            <p:cNvSpPr>
              <a:spLocks noChangeArrowheads="1"/>
            </p:cNvSpPr>
            <p:nvPr/>
          </p:nvSpPr>
          <p:spPr bwMode="auto">
            <a:xfrm>
              <a:off x="6028" y="251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6" name="Oval 779">
              <a:extLst>
                <a:ext uri="{FF2B5EF4-FFF2-40B4-BE49-F238E27FC236}">
                  <a16:creationId xmlns:a16="http://schemas.microsoft.com/office/drawing/2014/main" id="{1253BA51-A1F6-46BD-A548-F89010CD475D}"/>
                </a:ext>
              </a:extLst>
            </p:cNvPr>
            <p:cNvSpPr>
              <a:spLocks noChangeArrowheads="1"/>
            </p:cNvSpPr>
            <p:nvPr/>
          </p:nvSpPr>
          <p:spPr bwMode="auto">
            <a:xfrm>
              <a:off x="5388" y="197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7" name="Oval 780">
              <a:extLst>
                <a:ext uri="{FF2B5EF4-FFF2-40B4-BE49-F238E27FC236}">
                  <a16:creationId xmlns:a16="http://schemas.microsoft.com/office/drawing/2014/main" id="{D8BD56AC-0FFC-4C72-8DC6-4423C9BA60B9}"/>
                </a:ext>
              </a:extLst>
            </p:cNvPr>
            <p:cNvSpPr>
              <a:spLocks noChangeArrowheads="1"/>
            </p:cNvSpPr>
            <p:nvPr/>
          </p:nvSpPr>
          <p:spPr bwMode="auto">
            <a:xfrm>
              <a:off x="6504" y="351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8" name="Oval 781">
              <a:extLst>
                <a:ext uri="{FF2B5EF4-FFF2-40B4-BE49-F238E27FC236}">
                  <a16:creationId xmlns:a16="http://schemas.microsoft.com/office/drawing/2014/main" id="{35AE0533-DB73-45DB-86F0-9E4EE9BAB704}"/>
                </a:ext>
              </a:extLst>
            </p:cNvPr>
            <p:cNvSpPr>
              <a:spLocks noChangeArrowheads="1"/>
            </p:cNvSpPr>
            <p:nvPr/>
          </p:nvSpPr>
          <p:spPr bwMode="auto">
            <a:xfrm>
              <a:off x="6772" y="256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9" name="Oval 782">
              <a:extLst>
                <a:ext uri="{FF2B5EF4-FFF2-40B4-BE49-F238E27FC236}">
                  <a16:creationId xmlns:a16="http://schemas.microsoft.com/office/drawing/2014/main" id="{44DC7547-2111-44A8-95BE-AE67BEDBBD25}"/>
                </a:ext>
              </a:extLst>
            </p:cNvPr>
            <p:cNvSpPr>
              <a:spLocks noChangeArrowheads="1"/>
            </p:cNvSpPr>
            <p:nvPr/>
          </p:nvSpPr>
          <p:spPr bwMode="auto">
            <a:xfrm>
              <a:off x="5837" y="189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0" name="Oval 783">
              <a:extLst>
                <a:ext uri="{FF2B5EF4-FFF2-40B4-BE49-F238E27FC236}">
                  <a16:creationId xmlns:a16="http://schemas.microsoft.com/office/drawing/2014/main" id="{06641399-409F-4D7F-AA9F-87AA54112F30}"/>
                </a:ext>
              </a:extLst>
            </p:cNvPr>
            <p:cNvSpPr>
              <a:spLocks noChangeArrowheads="1"/>
            </p:cNvSpPr>
            <p:nvPr/>
          </p:nvSpPr>
          <p:spPr bwMode="auto">
            <a:xfrm>
              <a:off x="6630" y="337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1" name="Oval 784">
              <a:extLst>
                <a:ext uri="{FF2B5EF4-FFF2-40B4-BE49-F238E27FC236}">
                  <a16:creationId xmlns:a16="http://schemas.microsoft.com/office/drawing/2014/main" id="{B8B50DAA-AEA3-4463-9700-973E0BE78907}"/>
                </a:ext>
              </a:extLst>
            </p:cNvPr>
            <p:cNvSpPr>
              <a:spLocks noChangeArrowheads="1"/>
            </p:cNvSpPr>
            <p:nvPr/>
          </p:nvSpPr>
          <p:spPr bwMode="auto">
            <a:xfrm>
              <a:off x="5245" y="315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2" name="Oval 785">
              <a:extLst>
                <a:ext uri="{FF2B5EF4-FFF2-40B4-BE49-F238E27FC236}">
                  <a16:creationId xmlns:a16="http://schemas.microsoft.com/office/drawing/2014/main" id="{C08BA8A7-E32D-4604-BFD6-BC1D3C9C2A47}"/>
                </a:ext>
              </a:extLst>
            </p:cNvPr>
            <p:cNvSpPr>
              <a:spLocks noChangeArrowheads="1"/>
            </p:cNvSpPr>
            <p:nvPr/>
          </p:nvSpPr>
          <p:spPr bwMode="auto">
            <a:xfrm>
              <a:off x="6104" y="265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3" name="Oval 786">
              <a:extLst>
                <a:ext uri="{FF2B5EF4-FFF2-40B4-BE49-F238E27FC236}">
                  <a16:creationId xmlns:a16="http://schemas.microsoft.com/office/drawing/2014/main" id="{17799AF0-9BAA-4631-84B9-2B7A52E7D005}"/>
                </a:ext>
              </a:extLst>
            </p:cNvPr>
            <p:cNvSpPr>
              <a:spLocks noChangeArrowheads="1"/>
            </p:cNvSpPr>
            <p:nvPr/>
          </p:nvSpPr>
          <p:spPr bwMode="auto">
            <a:xfrm>
              <a:off x="5113" y="245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4" name="Oval 787">
              <a:extLst>
                <a:ext uri="{FF2B5EF4-FFF2-40B4-BE49-F238E27FC236}">
                  <a16:creationId xmlns:a16="http://schemas.microsoft.com/office/drawing/2014/main" id="{F986E590-F98B-4A27-9DF9-D138365C6A6D}"/>
                </a:ext>
              </a:extLst>
            </p:cNvPr>
            <p:cNvSpPr>
              <a:spLocks noChangeArrowheads="1"/>
            </p:cNvSpPr>
            <p:nvPr/>
          </p:nvSpPr>
          <p:spPr bwMode="auto">
            <a:xfrm>
              <a:off x="6057" y="254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5" name="Oval 788">
              <a:extLst>
                <a:ext uri="{FF2B5EF4-FFF2-40B4-BE49-F238E27FC236}">
                  <a16:creationId xmlns:a16="http://schemas.microsoft.com/office/drawing/2014/main" id="{A007FAEF-FCAF-42DB-B935-DCF81E95AD2A}"/>
                </a:ext>
              </a:extLst>
            </p:cNvPr>
            <p:cNvSpPr>
              <a:spLocks noChangeArrowheads="1"/>
            </p:cNvSpPr>
            <p:nvPr/>
          </p:nvSpPr>
          <p:spPr bwMode="auto">
            <a:xfrm>
              <a:off x="5299" y="2896"/>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6" name="Oval 789">
              <a:extLst>
                <a:ext uri="{FF2B5EF4-FFF2-40B4-BE49-F238E27FC236}">
                  <a16:creationId xmlns:a16="http://schemas.microsoft.com/office/drawing/2014/main" id="{57402056-4288-4E1A-A23B-E0F59FE2EE79}"/>
                </a:ext>
              </a:extLst>
            </p:cNvPr>
            <p:cNvSpPr>
              <a:spLocks noChangeArrowheads="1"/>
            </p:cNvSpPr>
            <p:nvPr/>
          </p:nvSpPr>
          <p:spPr bwMode="auto">
            <a:xfrm>
              <a:off x="6138" y="3520"/>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7" name="Oval 790">
              <a:extLst>
                <a:ext uri="{FF2B5EF4-FFF2-40B4-BE49-F238E27FC236}">
                  <a16:creationId xmlns:a16="http://schemas.microsoft.com/office/drawing/2014/main" id="{5018D271-1380-41CC-A800-02EBB149A009}"/>
                </a:ext>
              </a:extLst>
            </p:cNvPr>
            <p:cNvSpPr>
              <a:spLocks noChangeArrowheads="1"/>
            </p:cNvSpPr>
            <p:nvPr/>
          </p:nvSpPr>
          <p:spPr bwMode="auto">
            <a:xfrm>
              <a:off x="5058" y="252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8" name="Oval 791">
              <a:extLst>
                <a:ext uri="{FF2B5EF4-FFF2-40B4-BE49-F238E27FC236}">
                  <a16:creationId xmlns:a16="http://schemas.microsoft.com/office/drawing/2014/main" id="{4E1D0A32-9E9B-4079-AB1F-703505BE39E4}"/>
                </a:ext>
              </a:extLst>
            </p:cNvPr>
            <p:cNvSpPr>
              <a:spLocks noChangeArrowheads="1"/>
            </p:cNvSpPr>
            <p:nvPr/>
          </p:nvSpPr>
          <p:spPr bwMode="auto">
            <a:xfrm>
              <a:off x="6103" y="352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9" name="Oval 792">
              <a:extLst>
                <a:ext uri="{FF2B5EF4-FFF2-40B4-BE49-F238E27FC236}">
                  <a16:creationId xmlns:a16="http://schemas.microsoft.com/office/drawing/2014/main" id="{1AE28BA0-97D5-4F80-8BF2-1BF6296DD4F9}"/>
                </a:ext>
              </a:extLst>
            </p:cNvPr>
            <p:cNvSpPr>
              <a:spLocks noChangeArrowheads="1"/>
            </p:cNvSpPr>
            <p:nvPr/>
          </p:nvSpPr>
          <p:spPr bwMode="auto">
            <a:xfrm>
              <a:off x="5110" y="293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0" name="Oval 793">
              <a:extLst>
                <a:ext uri="{FF2B5EF4-FFF2-40B4-BE49-F238E27FC236}">
                  <a16:creationId xmlns:a16="http://schemas.microsoft.com/office/drawing/2014/main" id="{9F50C30C-74E8-47B9-8596-E975728C26AA}"/>
                </a:ext>
              </a:extLst>
            </p:cNvPr>
            <p:cNvSpPr>
              <a:spLocks noChangeArrowheads="1"/>
            </p:cNvSpPr>
            <p:nvPr/>
          </p:nvSpPr>
          <p:spPr bwMode="auto">
            <a:xfrm>
              <a:off x="5774" y="213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1" name="Oval 794">
              <a:extLst>
                <a:ext uri="{FF2B5EF4-FFF2-40B4-BE49-F238E27FC236}">
                  <a16:creationId xmlns:a16="http://schemas.microsoft.com/office/drawing/2014/main" id="{6076DAE7-CBFD-44B7-9A54-9577DB459E27}"/>
                </a:ext>
              </a:extLst>
            </p:cNvPr>
            <p:cNvSpPr>
              <a:spLocks noChangeArrowheads="1"/>
            </p:cNvSpPr>
            <p:nvPr/>
          </p:nvSpPr>
          <p:spPr bwMode="auto">
            <a:xfrm>
              <a:off x="5631" y="341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2" name="Oval 795">
              <a:extLst>
                <a:ext uri="{FF2B5EF4-FFF2-40B4-BE49-F238E27FC236}">
                  <a16:creationId xmlns:a16="http://schemas.microsoft.com/office/drawing/2014/main" id="{F45C126A-EA13-4BBB-8C4E-C7AF92D7BB90}"/>
                </a:ext>
              </a:extLst>
            </p:cNvPr>
            <p:cNvSpPr>
              <a:spLocks noChangeArrowheads="1"/>
            </p:cNvSpPr>
            <p:nvPr/>
          </p:nvSpPr>
          <p:spPr bwMode="auto">
            <a:xfrm>
              <a:off x="5710" y="353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3" name="Oval 796">
              <a:extLst>
                <a:ext uri="{FF2B5EF4-FFF2-40B4-BE49-F238E27FC236}">
                  <a16:creationId xmlns:a16="http://schemas.microsoft.com/office/drawing/2014/main" id="{5A690A34-6309-44E8-B08B-E2C104B16A0B}"/>
                </a:ext>
              </a:extLst>
            </p:cNvPr>
            <p:cNvSpPr>
              <a:spLocks noChangeArrowheads="1"/>
            </p:cNvSpPr>
            <p:nvPr/>
          </p:nvSpPr>
          <p:spPr bwMode="auto">
            <a:xfrm>
              <a:off x="5537" y="313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4" name="Oval 797">
              <a:extLst>
                <a:ext uri="{FF2B5EF4-FFF2-40B4-BE49-F238E27FC236}">
                  <a16:creationId xmlns:a16="http://schemas.microsoft.com/office/drawing/2014/main" id="{A89B2A3E-C8F8-4DD5-91F6-EA29F8882D2C}"/>
                </a:ext>
              </a:extLst>
            </p:cNvPr>
            <p:cNvSpPr>
              <a:spLocks noChangeArrowheads="1"/>
            </p:cNvSpPr>
            <p:nvPr/>
          </p:nvSpPr>
          <p:spPr bwMode="auto">
            <a:xfrm>
              <a:off x="5563" y="322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5" name="Oval 798">
              <a:extLst>
                <a:ext uri="{FF2B5EF4-FFF2-40B4-BE49-F238E27FC236}">
                  <a16:creationId xmlns:a16="http://schemas.microsoft.com/office/drawing/2014/main" id="{60D07F2A-448B-4E33-8F1C-431687E9337B}"/>
                </a:ext>
              </a:extLst>
            </p:cNvPr>
            <p:cNvSpPr>
              <a:spLocks noChangeArrowheads="1"/>
            </p:cNvSpPr>
            <p:nvPr/>
          </p:nvSpPr>
          <p:spPr bwMode="auto">
            <a:xfrm>
              <a:off x="5954" y="254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6" name="Oval 799">
              <a:extLst>
                <a:ext uri="{FF2B5EF4-FFF2-40B4-BE49-F238E27FC236}">
                  <a16:creationId xmlns:a16="http://schemas.microsoft.com/office/drawing/2014/main" id="{DE11175A-169F-4BD4-9E5A-79B2E7B24E9E}"/>
                </a:ext>
              </a:extLst>
            </p:cNvPr>
            <p:cNvSpPr>
              <a:spLocks noChangeArrowheads="1"/>
            </p:cNvSpPr>
            <p:nvPr/>
          </p:nvSpPr>
          <p:spPr bwMode="auto">
            <a:xfrm>
              <a:off x="5845" y="290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7" name="Oval 800">
              <a:extLst>
                <a:ext uri="{FF2B5EF4-FFF2-40B4-BE49-F238E27FC236}">
                  <a16:creationId xmlns:a16="http://schemas.microsoft.com/office/drawing/2014/main" id="{9A4FD1B7-4DA9-4680-911B-E0C2ACE54F19}"/>
                </a:ext>
              </a:extLst>
            </p:cNvPr>
            <p:cNvSpPr>
              <a:spLocks noChangeArrowheads="1"/>
            </p:cNvSpPr>
            <p:nvPr/>
          </p:nvSpPr>
          <p:spPr bwMode="auto">
            <a:xfrm>
              <a:off x="6351" y="326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8" name="Oval 801">
              <a:extLst>
                <a:ext uri="{FF2B5EF4-FFF2-40B4-BE49-F238E27FC236}">
                  <a16:creationId xmlns:a16="http://schemas.microsoft.com/office/drawing/2014/main" id="{B3505A48-4095-44C1-AD98-BA2B874FFD13}"/>
                </a:ext>
              </a:extLst>
            </p:cNvPr>
            <p:cNvSpPr>
              <a:spLocks noChangeArrowheads="1"/>
            </p:cNvSpPr>
            <p:nvPr/>
          </p:nvSpPr>
          <p:spPr bwMode="auto">
            <a:xfrm>
              <a:off x="5852" y="292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9" name="Oval 802">
              <a:extLst>
                <a:ext uri="{FF2B5EF4-FFF2-40B4-BE49-F238E27FC236}">
                  <a16:creationId xmlns:a16="http://schemas.microsoft.com/office/drawing/2014/main" id="{3006CC6A-BF58-4A56-BDE9-36F405E69688}"/>
                </a:ext>
              </a:extLst>
            </p:cNvPr>
            <p:cNvSpPr>
              <a:spLocks noChangeArrowheads="1"/>
            </p:cNvSpPr>
            <p:nvPr/>
          </p:nvSpPr>
          <p:spPr bwMode="auto">
            <a:xfrm>
              <a:off x="5608" y="352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0" name="Oval 803">
              <a:extLst>
                <a:ext uri="{FF2B5EF4-FFF2-40B4-BE49-F238E27FC236}">
                  <a16:creationId xmlns:a16="http://schemas.microsoft.com/office/drawing/2014/main" id="{4D2064D1-FD4C-4253-AB0C-D0A362B4A818}"/>
                </a:ext>
              </a:extLst>
            </p:cNvPr>
            <p:cNvSpPr>
              <a:spLocks noChangeArrowheads="1"/>
            </p:cNvSpPr>
            <p:nvPr/>
          </p:nvSpPr>
          <p:spPr bwMode="auto">
            <a:xfrm>
              <a:off x="6391" y="244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1" name="Oval 804">
              <a:extLst>
                <a:ext uri="{FF2B5EF4-FFF2-40B4-BE49-F238E27FC236}">
                  <a16:creationId xmlns:a16="http://schemas.microsoft.com/office/drawing/2014/main" id="{870BDEB6-5818-4874-864C-BC582710FD81}"/>
                </a:ext>
              </a:extLst>
            </p:cNvPr>
            <p:cNvSpPr>
              <a:spLocks noChangeArrowheads="1"/>
            </p:cNvSpPr>
            <p:nvPr/>
          </p:nvSpPr>
          <p:spPr bwMode="auto">
            <a:xfrm>
              <a:off x="6372" y="1958"/>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2" name="Oval 805">
              <a:extLst>
                <a:ext uri="{FF2B5EF4-FFF2-40B4-BE49-F238E27FC236}">
                  <a16:creationId xmlns:a16="http://schemas.microsoft.com/office/drawing/2014/main" id="{545694EA-05BF-4017-A2A0-0E6C07F4CDE9}"/>
                </a:ext>
              </a:extLst>
            </p:cNvPr>
            <p:cNvSpPr>
              <a:spLocks noChangeArrowheads="1"/>
            </p:cNvSpPr>
            <p:nvPr/>
          </p:nvSpPr>
          <p:spPr bwMode="auto">
            <a:xfrm>
              <a:off x="5969" y="196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3" name="Oval 806">
              <a:extLst>
                <a:ext uri="{FF2B5EF4-FFF2-40B4-BE49-F238E27FC236}">
                  <a16:creationId xmlns:a16="http://schemas.microsoft.com/office/drawing/2014/main" id="{FC42C67B-C2B7-47E7-B3D1-8582A674B36E}"/>
                </a:ext>
              </a:extLst>
            </p:cNvPr>
            <p:cNvSpPr>
              <a:spLocks noChangeArrowheads="1"/>
            </p:cNvSpPr>
            <p:nvPr/>
          </p:nvSpPr>
          <p:spPr bwMode="auto">
            <a:xfrm>
              <a:off x="5141" y="315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4" name="Oval 807">
              <a:extLst>
                <a:ext uri="{FF2B5EF4-FFF2-40B4-BE49-F238E27FC236}">
                  <a16:creationId xmlns:a16="http://schemas.microsoft.com/office/drawing/2014/main" id="{85D52089-CDD8-4139-8FED-8C94151D88DC}"/>
                </a:ext>
              </a:extLst>
            </p:cNvPr>
            <p:cNvSpPr>
              <a:spLocks noChangeArrowheads="1"/>
            </p:cNvSpPr>
            <p:nvPr/>
          </p:nvSpPr>
          <p:spPr bwMode="auto">
            <a:xfrm>
              <a:off x="5792" y="294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 name="Group 1009">
            <a:extLst>
              <a:ext uri="{FF2B5EF4-FFF2-40B4-BE49-F238E27FC236}">
                <a16:creationId xmlns:a16="http://schemas.microsoft.com/office/drawing/2014/main" id="{E5C3CA20-8904-4617-B953-22BAD18890D1}"/>
              </a:ext>
            </a:extLst>
          </p:cNvPr>
          <p:cNvGrpSpPr>
            <a:grpSpLocks/>
          </p:cNvGrpSpPr>
          <p:nvPr/>
        </p:nvGrpSpPr>
        <p:grpSpPr bwMode="auto">
          <a:xfrm>
            <a:off x="7786688" y="2755900"/>
            <a:ext cx="3279775" cy="3276600"/>
            <a:chOff x="4905" y="1736"/>
            <a:chExt cx="2066" cy="2064"/>
          </a:xfrm>
        </p:grpSpPr>
        <p:sp>
          <p:nvSpPr>
            <p:cNvPr id="65" name="Oval 809">
              <a:extLst>
                <a:ext uri="{FF2B5EF4-FFF2-40B4-BE49-F238E27FC236}">
                  <a16:creationId xmlns:a16="http://schemas.microsoft.com/office/drawing/2014/main" id="{46309925-DF32-4AF8-88F1-F35EA6802132}"/>
                </a:ext>
              </a:extLst>
            </p:cNvPr>
            <p:cNvSpPr>
              <a:spLocks noChangeArrowheads="1"/>
            </p:cNvSpPr>
            <p:nvPr/>
          </p:nvSpPr>
          <p:spPr bwMode="auto">
            <a:xfrm>
              <a:off x="6730" y="255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Oval 810">
              <a:extLst>
                <a:ext uri="{FF2B5EF4-FFF2-40B4-BE49-F238E27FC236}">
                  <a16:creationId xmlns:a16="http://schemas.microsoft.com/office/drawing/2014/main" id="{31AA6DE6-3009-49DC-AC61-66F8E09F14AB}"/>
                </a:ext>
              </a:extLst>
            </p:cNvPr>
            <p:cNvSpPr>
              <a:spLocks noChangeArrowheads="1"/>
            </p:cNvSpPr>
            <p:nvPr/>
          </p:nvSpPr>
          <p:spPr bwMode="auto">
            <a:xfrm>
              <a:off x="6373" y="345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Oval 811">
              <a:extLst>
                <a:ext uri="{FF2B5EF4-FFF2-40B4-BE49-F238E27FC236}">
                  <a16:creationId xmlns:a16="http://schemas.microsoft.com/office/drawing/2014/main" id="{0E8512D8-5F9C-425E-B308-193D2E3A07DA}"/>
                </a:ext>
              </a:extLst>
            </p:cNvPr>
            <p:cNvSpPr>
              <a:spLocks noChangeArrowheads="1"/>
            </p:cNvSpPr>
            <p:nvPr/>
          </p:nvSpPr>
          <p:spPr bwMode="auto">
            <a:xfrm>
              <a:off x="5806" y="269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Oval 812">
              <a:extLst>
                <a:ext uri="{FF2B5EF4-FFF2-40B4-BE49-F238E27FC236}">
                  <a16:creationId xmlns:a16="http://schemas.microsoft.com/office/drawing/2014/main" id="{91CAFDCE-E515-42B8-B512-44D7AE765602}"/>
                </a:ext>
              </a:extLst>
            </p:cNvPr>
            <p:cNvSpPr>
              <a:spLocks noChangeArrowheads="1"/>
            </p:cNvSpPr>
            <p:nvPr/>
          </p:nvSpPr>
          <p:spPr bwMode="auto">
            <a:xfrm>
              <a:off x="6529" y="210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Oval 813">
              <a:extLst>
                <a:ext uri="{FF2B5EF4-FFF2-40B4-BE49-F238E27FC236}">
                  <a16:creationId xmlns:a16="http://schemas.microsoft.com/office/drawing/2014/main" id="{96386C5E-A99A-48B3-B99D-0FE842CE6C6A}"/>
                </a:ext>
              </a:extLst>
            </p:cNvPr>
            <p:cNvSpPr>
              <a:spLocks noChangeArrowheads="1"/>
            </p:cNvSpPr>
            <p:nvPr/>
          </p:nvSpPr>
          <p:spPr bwMode="auto">
            <a:xfrm>
              <a:off x="5500" y="25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Oval 814">
              <a:extLst>
                <a:ext uri="{FF2B5EF4-FFF2-40B4-BE49-F238E27FC236}">
                  <a16:creationId xmlns:a16="http://schemas.microsoft.com/office/drawing/2014/main" id="{5CEC5BF3-11E0-4B3F-980B-30166C069380}"/>
                </a:ext>
              </a:extLst>
            </p:cNvPr>
            <p:cNvSpPr>
              <a:spLocks noChangeArrowheads="1"/>
            </p:cNvSpPr>
            <p:nvPr/>
          </p:nvSpPr>
          <p:spPr bwMode="auto">
            <a:xfrm>
              <a:off x="5512" y="253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Oval 815">
              <a:extLst>
                <a:ext uri="{FF2B5EF4-FFF2-40B4-BE49-F238E27FC236}">
                  <a16:creationId xmlns:a16="http://schemas.microsoft.com/office/drawing/2014/main" id="{16D1A415-5C7A-41F5-BC9C-2599F3604EFD}"/>
                </a:ext>
              </a:extLst>
            </p:cNvPr>
            <p:cNvSpPr>
              <a:spLocks noChangeArrowheads="1"/>
            </p:cNvSpPr>
            <p:nvPr/>
          </p:nvSpPr>
          <p:spPr bwMode="auto">
            <a:xfrm>
              <a:off x="6570" y="2701"/>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Oval 816">
              <a:extLst>
                <a:ext uri="{FF2B5EF4-FFF2-40B4-BE49-F238E27FC236}">
                  <a16:creationId xmlns:a16="http://schemas.microsoft.com/office/drawing/2014/main" id="{493A8A6B-5165-4CA6-96A9-555F4ED5B682}"/>
                </a:ext>
              </a:extLst>
            </p:cNvPr>
            <p:cNvSpPr>
              <a:spLocks noChangeArrowheads="1"/>
            </p:cNvSpPr>
            <p:nvPr/>
          </p:nvSpPr>
          <p:spPr bwMode="auto">
            <a:xfrm>
              <a:off x="6410" y="192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Oval 817">
              <a:extLst>
                <a:ext uri="{FF2B5EF4-FFF2-40B4-BE49-F238E27FC236}">
                  <a16:creationId xmlns:a16="http://schemas.microsoft.com/office/drawing/2014/main" id="{2DEA1FDC-EE70-4560-83C7-772CEFA125A4}"/>
                </a:ext>
              </a:extLst>
            </p:cNvPr>
            <p:cNvSpPr>
              <a:spLocks noChangeArrowheads="1"/>
            </p:cNvSpPr>
            <p:nvPr/>
          </p:nvSpPr>
          <p:spPr bwMode="auto">
            <a:xfrm>
              <a:off x="5494" y="2908"/>
              <a:ext cx="16" cy="17"/>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Oval 818">
              <a:extLst>
                <a:ext uri="{FF2B5EF4-FFF2-40B4-BE49-F238E27FC236}">
                  <a16:creationId xmlns:a16="http://schemas.microsoft.com/office/drawing/2014/main" id="{D561317F-ADCA-4DF7-940E-55273C2266AE}"/>
                </a:ext>
              </a:extLst>
            </p:cNvPr>
            <p:cNvSpPr>
              <a:spLocks noChangeArrowheads="1"/>
            </p:cNvSpPr>
            <p:nvPr/>
          </p:nvSpPr>
          <p:spPr bwMode="auto">
            <a:xfrm>
              <a:off x="5888" y="182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Oval 819">
              <a:extLst>
                <a:ext uri="{FF2B5EF4-FFF2-40B4-BE49-F238E27FC236}">
                  <a16:creationId xmlns:a16="http://schemas.microsoft.com/office/drawing/2014/main" id="{96F59530-C7C1-4999-B525-DB8BA407835E}"/>
                </a:ext>
              </a:extLst>
            </p:cNvPr>
            <p:cNvSpPr>
              <a:spLocks noChangeArrowheads="1"/>
            </p:cNvSpPr>
            <p:nvPr/>
          </p:nvSpPr>
          <p:spPr bwMode="auto">
            <a:xfrm>
              <a:off x="5403" y="2594"/>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Oval 820">
              <a:extLst>
                <a:ext uri="{FF2B5EF4-FFF2-40B4-BE49-F238E27FC236}">
                  <a16:creationId xmlns:a16="http://schemas.microsoft.com/office/drawing/2014/main" id="{47D55A33-DFAC-445E-AE94-B0C06E5C4643}"/>
                </a:ext>
              </a:extLst>
            </p:cNvPr>
            <p:cNvSpPr>
              <a:spLocks noChangeArrowheads="1"/>
            </p:cNvSpPr>
            <p:nvPr/>
          </p:nvSpPr>
          <p:spPr bwMode="auto">
            <a:xfrm>
              <a:off x="5824" y="2677"/>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Oval 821">
              <a:extLst>
                <a:ext uri="{FF2B5EF4-FFF2-40B4-BE49-F238E27FC236}">
                  <a16:creationId xmlns:a16="http://schemas.microsoft.com/office/drawing/2014/main" id="{7D700C2C-4816-458D-AC71-0074464184F6}"/>
                </a:ext>
              </a:extLst>
            </p:cNvPr>
            <p:cNvSpPr>
              <a:spLocks noChangeArrowheads="1"/>
            </p:cNvSpPr>
            <p:nvPr/>
          </p:nvSpPr>
          <p:spPr bwMode="auto">
            <a:xfrm>
              <a:off x="4942" y="2726"/>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Oval 822">
              <a:extLst>
                <a:ext uri="{FF2B5EF4-FFF2-40B4-BE49-F238E27FC236}">
                  <a16:creationId xmlns:a16="http://schemas.microsoft.com/office/drawing/2014/main" id="{21AD222D-B386-4595-8B4F-4139BC5440DF}"/>
                </a:ext>
              </a:extLst>
            </p:cNvPr>
            <p:cNvSpPr>
              <a:spLocks noChangeArrowheads="1"/>
            </p:cNvSpPr>
            <p:nvPr/>
          </p:nvSpPr>
          <p:spPr bwMode="auto">
            <a:xfrm>
              <a:off x="5231" y="2813"/>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Oval 823">
              <a:extLst>
                <a:ext uri="{FF2B5EF4-FFF2-40B4-BE49-F238E27FC236}">
                  <a16:creationId xmlns:a16="http://schemas.microsoft.com/office/drawing/2014/main" id="{EB601F79-15D5-4792-BF9D-5B01D1D12D5B}"/>
                </a:ext>
              </a:extLst>
            </p:cNvPr>
            <p:cNvSpPr>
              <a:spLocks noChangeArrowheads="1"/>
            </p:cNvSpPr>
            <p:nvPr/>
          </p:nvSpPr>
          <p:spPr bwMode="auto">
            <a:xfrm>
              <a:off x="5606" y="2242"/>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Oval 824">
              <a:extLst>
                <a:ext uri="{FF2B5EF4-FFF2-40B4-BE49-F238E27FC236}">
                  <a16:creationId xmlns:a16="http://schemas.microsoft.com/office/drawing/2014/main" id="{D320BE96-A9B1-45B7-8CC8-727F9B7571F5}"/>
                </a:ext>
              </a:extLst>
            </p:cNvPr>
            <p:cNvSpPr>
              <a:spLocks noChangeArrowheads="1"/>
            </p:cNvSpPr>
            <p:nvPr/>
          </p:nvSpPr>
          <p:spPr bwMode="auto">
            <a:xfrm>
              <a:off x="5823" y="3415"/>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Oval 825">
              <a:extLst>
                <a:ext uri="{FF2B5EF4-FFF2-40B4-BE49-F238E27FC236}">
                  <a16:creationId xmlns:a16="http://schemas.microsoft.com/office/drawing/2014/main" id="{FF529DE8-B0EB-4896-83DB-FBD1B26786BC}"/>
                </a:ext>
              </a:extLst>
            </p:cNvPr>
            <p:cNvSpPr>
              <a:spLocks noChangeArrowheads="1"/>
            </p:cNvSpPr>
            <p:nvPr/>
          </p:nvSpPr>
          <p:spPr bwMode="auto">
            <a:xfrm>
              <a:off x="6375" y="3399"/>
              <a:ext cx="16" cy="16"/>
            </a:xfrm>
            <a:prstGeom prst="ellipse">
              <a:avLst/>
            </a:prstGeom>
            <a:solidFill>
              <a:srgbClr val="00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Oval 826">
              <a:extLst>
                <a:ext uri="{FF2B5EF4-FFF2-40B4-BE49-F238E27FC236}">
                  <a16:creationId xmlns:a16="http://schemas.microsoft.com/office/drawing/2014/main" id="{D3C35E4B-1C20-4713-8EEC-248C0CDDA5E3}"/>
                </a:ext>
              </a:extLst>
            </p:cNvPr>
            <p:cNvSpPr>
              <a:spLocks noChangeArrowheads="1"/>
            </p:cNvSpPr>
            <p:nvPr/>
          </p:nvSpPr>
          <p:spPr bwMode="auto">
            <a:xfrm>
              <a:off x="6567" y="183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Oval 827">
              <a:extLst>
                <a:ext uri="{FF2B5EF4-FFF2-40B4-BE49-F238E27FC236}">
                  <a16:creationId xmlns:a16="http://schemas.microsoft.com/office/drawing/2014/main" id="{F5FD0D08-0B39-4C22-81B6-33D67BBEAE33}"/>
                </a:ext>
              </a:extLst>
            </p:cNvPr>
            <p:cNvSpPr>
              <a:spLocks noChangeArrowheads="1"/>
            </p:cNvSpPr>
            <p:nvPr/>
          </p:nvSpPr>
          <p:spPr bwMode="auto">
            <a:xfrm>
              <a:off x="6605" y="371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Oval 828">
              <a:extLst>
                <a:ext uri="{FF2B5EF4-FFF2-40B4-BE49-F238E27FC236}">
                  <a16:creationId xmlns:a16="http://schemas.microsoft.com/office/drawing/2014/main" id="{CF797DDB-212B-4968-8E8E-164D8C4B6050}"/>
                </a:ext>
              </a:extLst>
            </p:cNvPr>
            <p:cNvSpPr>
              <a:spLocks noChangeArrowheads="1"/>
            </p:cNvSpPr>
            <p:nvPr/>
          </p:nvSpPr>
          <p:spPr bwMode="auto">
            <a:xfrm>
              <a:off x="4978" y="1807"/>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Oval 829">
              <a:extLst>
                <a:ext uri="{FF2B5EF4-FFF2-40B4-BE49-F238E27FC236}">
                  <a16:creationId xmlns:a16="http://schemas.microsoft.com/office/drawing/2014/main" id="{B43C9236-2F66-4283-BCCA-7BCE88BF6590}"/>
                </a:ext>
              </a:extLst>
            </p:cNvPr>
            <p:cNvSpPr>
              <a:spLocks noChangeArrowheads="1"/>
            </p:cNvSpPr>
            <p:nvPr/>
          </p:nvSpPr>
          <p:spPr bwMode="auto">
            <a:xfrm>
              <a:off x="5135" y="176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Oval 830">
              <a:extLst>
                <a:ext uri="{FF2B5EF4-FFF2-40B4-BE49-F238E27FC236}">
                  <a16:creationId xmlns:a16="http://schemas.microsoft.com/office/drawing/2014/main" id="{19D67D3A-E432-4DBD-A2A0-43FF090CE3DD}"/>
                </a:ext>
              </a:extLst>
            </p:cNvPr>
            <p:cNvSpPr>
              <a:spLocks noChangeArrowheads="1"/>
            </p:cNvSpPr>
            <p:nvPr/>
          </p:nvSpPr>
          <p:spPr bwMode="auto">
            <a:xfrm>
              <a:off x="6883" y="363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Oval 831">
              <a:extLst>
                <a:ext uri="{FF2B5EF4-FFF2-40B4-BE49-F238E27FC236}">
                  <a16:creationId xmlns:a16="http://schemas.microsoft.com/office/drawing/2014/main" id="{84959B9F-D3A4-4C08-9015-BB7DBD7B299C}"/>
                </a:ext>
              </a:extLst>
            </p:cNvPr>
            <p:cNvSpPr>
              <a:spLocks noChangeArrowheads="1"/>
            </p:cNvSpPr>
            <p:nvPr/>
          </p:nvSpPr>
          <p:spPr bwMode="auto">
            <a:xfrm>
              <a:off x="6790" y="366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Oval 832">
              <a:extLst>
                <a:ext uri="{FF2B5EF4-FFF2-40B4-BE49-F238E27FC236}">
                  <a16:creationId xmlns:a16="http://schemas.microsoft.com/office/drawing/2014/main" id="{9D66E9F7-7D2D-427D-B2C8-FBD9C9E5F886}"/>
                </a:ext>
              </a:extLst>
            </p:cNvPr>
            <p:cNvSpPr>
              <a:spLocks noChangeArrowheads="1"/>
            </p:cNvSpPr>
            <p:nvPr/>
          </p:nvSpPr>
          <p:spPr bwMode="auto">
            <a:xfrm>
              <a:off x="6940" y="338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Oval 833">
              <a:extLst>
                <a:ext uri="{FF2B5EF4-FFF2-40B4-BE49-F238E27FC236}">
                  <a16:creationId xmlns:a16="http://schemas.microsoft.com/office/drawing/2014/main" id="{C362087A-A8D6-46AF-A07A-13F20B94608E}"/>
                </a:ext>
              </a:extLst>
            </p:cNvPr>
            <p:cNvSpPr>
              <a:spLocks noChangeArrowheads="1"/>
            </p:cNvSpPr>
            <p:nvPr/>
          </p:nvSpPr>
          <p:spPr bwMode="auto">
            <a:xfrm>
              <a:off x="6653" y="368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Oval 834">
              <a:extLst>
                <a:ext uri="{FF2B5EF4-FFF2-40B4-BE49-F238E27FC236}">
                  <a16:creationId xmlns:a16="http://schemas.microsoft.com/office/drawing/2014/main" id="{886BEADD-9BF7-4FDA-81FE-D0244F8A40B6}"/>
                </a:ext>
              </a:extLst>
            </p:cNvPr>
            <p:cNvSpPr>
              <a:spLocks noChangeArrowheads="1"/>
            </p:cNvSpPr>
            <p:nvPr/>
          </p:nvSpPr>
          <p:spPr bwMode="auto">
            <a:xfrm>
              <a:off x="4921" y="217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Oval 835">
              <a:extLst>
                <a:ext uri="{FF2B5EF4-FFF2-40B4-BE49-F238E27FC236}">
                  <a16:creationId xmlns:a16="http://schemas.microsoft.com/office/drawing/2014/main" id="{31FB67B9-CB1A-4C15-87F5-1CBC4A86D0F6}"/>
                </a:ext>
              </a:extLst>
            </p:cNvPr>
            <p:cNvSpPr>
              <a:spLocks noChangeArrowheads="1"/>
            </p:cNvSpPr>
            <p:nvPr/>
          </p:nvSpPr>
          <p:spPr bwMode="auto">
            <a:xfrm>
              <a:off x="5118" y="193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Oval 836">
              <a:extLst>
                <a:ext uri="{FF2B5EF4-FFF2-40B4-BE49-F238E27FC236}">
                  <a16:creationId xmlns:a16="http://schemas.microsoft.com/office/drawing/2014/main" id="{EF02496D-AEAF-459D-81D7-71DFAA3C71AF}"/>
                </a:ext>
              </a:extLst>
            </p:cNvPr>
            <p:cNvSpPr>
              <a:spLocks noChangeArrowheads="1"/>
            </p:cNvSpPr>
            <p:nvPr/>
          </p:nvSpPr>
          <p:spPr bwMode="auto">
            <a:xfrm>
              <a:off x="6424" y="374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Oval 837">
              <a:extLst>
                <a:ext uri="{FF2B5EF4-FFF2-40B4-BE49-F238E27FC236}">
                  <a16:creationId xmlns:a16="http://schemas.microsoft.com/office/drawing/2014/main" id="{89401EEB-7B60-4ACF-8950-23C6BA56CE31}"/>
                </a:ext>
              </a:extLst>
            </p:cNvPr>
            <p:cNvSpPr>
              <a:spLocks noChangeArrowheads="1"/>
            </p:cNvSpPr>
            <p:nvPr/>
          </p:nvSpPr>
          <p:spPr bwMode="auto">
            <a:xfrm>
              <a:off x="6561" y="179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Oval 838">
              <a:extLst>
                <a:ext uri="{FF2B5EF4-FFF2-40B4-BE49-F238E27FC236}">
                  <a16:creationId xmlns:a16="http://schemas.microsoft.com/office/drawing/2014/main" id="{1745F698-5D3B-4CAB-8B68-11AAF6D1A5CB}"/>
                </a:ext>
              </a:extLst>
            </p:cNvPr>
            <p:cNvSpPr>
              <a:spLocks noChangeArrowheads="1"/>
            </p:cNvSpPr>
            <p:nvPr/>
          </p:nvSpPr>
          <p:spPr bwMode="auto">
            <a:xfrm>
              <a:off x="6782" y="3509"/>
              <a:ext cx="16" cy="17"/>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Oval 839">
              <a:extLst>
                <a:ext uri="{FF2B5EF4-FFF2-40B4-BE49-F238E27FC236}">
                  <a16:creationId xmlns:a16="http://schemas.microsoft.com/office/drawing/2014/main" id="{66E33D71-E44C-48AB-9BE2-CBE0843DE3FE}"/>
                </a:ext>
              </a:extLst>
            </p:cNvPr>
            <p:cNvSpPr>
              <a:spLocks noChangeArrowheads="1"/>
            </p:cNvSpPr>
            <p:nvPr/>
          </p:nvSpPr>
          <p:spPr bwMode="auto">
            <a:xfrm>
              <a:off x="4905" y="289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Oval 840">
              <a:extLst>
                <a:ext uri="{FF2B5EF4-FFF2-40B4-BE49-F238E27FC236}">
                  <a16:creationId xmlns:a16="http://schemas.microsoft.com/office/drawing/2014/main" id="{1F8347AD-B15C-41C7-A950-17A4E8BC6F9B}"/>
                </a:ext>
              </a:extLst>
            </p:cNvPr>
            <p:cNvSpPr>
              <a:spLocks noChangeArrowheads="1"/>
            </p:cNvSpPr>
            <p:nvPr/>
          </p:nvSpPr>
          <p:spPr bwMode="auto">
            <a:xfrm>
              <a:off x="5121" y="180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Oval 841">
              <a:extLst>
                <a:ext uri="{FF2B5EF4-FFF2-40B4-BE49-F238E27FC236}">
                  <a16:creationId xmlns:a16="http://schemas.microsoft.com/office/drawing/2014/main" id="{CBDFEB5B-163E-4659-910C-5A1BADBCB904}"/>
                </a:ext>
              </a:extLst>
            </p:cNvPr>
            <p:cNvSpPr>
              <a:spLocks noChangeArrowheads="1"/>
            </p:cNvSpPr>
            <p:nvPr/>
          </p:nvSpPr>
          <p:spPr bwMode="auto">
            <a:xfrm>
              <a:off x="5195" y="189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Oval 842">
              <a:extLst>
                <a:ext uri="{FF2B5EF4-FFF2-40B4-BE49-F238E27FC236}">
                  <a16:creationId xmlns:a16="http://schemas.microsoft.com/office/drawing/2014/main" id="{0453F231-0C86-4519-889F-125CF0AD3092}"/>
                </a:ext>
              </a:extLst>
            </p:cNvPr>
            <p:cNvSpPr>
              <a:spLocks noChangeArrowheads="1"/>
            </p:cNvSpPr>
            <p:nvPr/>
          </p:nvSpPr>
          <p:spPr bwMode="auto">
            <a:xfrm>
              <a:off x="4913" y="3047"/>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Oval 843">
              <a:extLst>
                <a:ext uri="{FF2B5EF4-FFF2-40B4-BE49-F238E27FC236}">
                  <a16:creationId xmlns:a16="http://schemas.microsoft.com/office/drawing/2014/main" id="{1F80E7DC-C8BA-43A8-88CA-AAAC942ABD79}"/>
                </a:ext>
              </a:extLst>
            </p:cNvPr>
            <p:cNvSpPr>
              <a:spLocks noChangeArrowheads="1"/>
            </p:cNvSpPr>
            <p:nvPr/>
          </p:nvSpPr>
          <p:spPr bwMode="auto">
            <a:xfrm>
              <a:off x="4922" y="340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Oval 844">
              <a:extLst>
                <a:ext uri="{FF2B5EF4-FFF2-40B4-BE49-F238E27FC236}">
                  <a16:creationId xmlns:a16="http://schemas.microsoft.com/office/drawing/2014/main" id="{CFB5C3DB-27B3-4B74-8DE0-0F2C1A65F857}"/>
                </a:ext>
              </a:extLst>
            </p:cNvPr>
            <p:cNvSpPr>
              <a:spLocks noChangeArrowheads="1"/>
            </p:cNvSpPr>
            <p:nvPr/>
          </p:nvSpPr>
          <p:spPr bwMode="auto">
            <a:xfrm>
              <a:off x="6814" y="343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Oval 845">
              <a:extLst>
                <a:ext uri="{FF2B5EF4-FFF2-40B4-BE49-F238E27FC236}">
                  <a16:creationId xmlns:a16="http://schemas.microsoft.com/office/drawing/2014/main" id="{0EE5E000-A8DA-42FB-9F02-58B5CAF184F6}"/>
                </a:ext>
              </a:extLst>
            </p:cNvPr>
            <p:cNvSpPr>
              <a:spLocks noChangeArrowheads="1"/>
            </p:cNvSpPr>
            <p:nvPr/>
          </p:nvSpPr>
          <p:spPr bwMode="auto">
            <a:xfrm>
              <a:off x="5056" y="202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Oval 846">
              <a:extLst>
                <a:ext uri="{FF2B5EF4-FFF2-40B4-BE49-F238E27FC236}">
                  <a16:creationId xmlns:a16="http://schemas.microsoft.com/office/drawing/2014/main" id="{F0B91D55-72A3-479B-BF0E-5C4E538E07F8}"/>
                </a:ext>
              </a:extLst>
            </p:cNvPr>
            <p:cNvSpPr>
              <a:spLocks noChangeArrowheads="1"/>
            </p:cNvSpPr>
            <p:nvPr/>
          </p:nvSpPr>
          <p:spPr bwMode="auto">
            <a:xfrm>
              <a:off x="6955" y="247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Oval 847">
              <a:extLst>
                <a:ext uri="{FF2B5EF4-FFF2-40B4-BE49-F238E27FC236}">
                  <a16:creationId xmlns:a16="http://schemas.microsoft.com/office/drawing/2014/main" id="{0D3173B9-9E40-4275-9007-C4C785A28E88}"/>
                </a:ext>
              </a:extLst>
            </p:cNvPr>
            <p:cNvSpPr>
              <a:spLocks noChangeArrowheads="1"/>
            </p:cNvSpPr>
            <p:nvPr/>
          </p:nvSpPr>
          <p:spPr bwMode="auto">
            <a:xfrm>
              <a:off x="5162" y="195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Oval 848">
              <a:extLst>
                <a:ext uri="{FF2B5EF4-FFF2-40B4-BE49-F238E27FC236}">
                  <a16:creationId xmlns:a16="http://schemas.microsoft.com/office/drawing/2014/main" id="{511E8EE3-9626-4F67-AD67-3FD905D31F87}"/>
                </a:ext>
              </a:extLst>
            </p:cNvPr>
            <p:cNvSpPr>
              <a:spLocks noChangeArrowheads="1"/>
            </p:cNvSpPr>
            <p:nvPr/>
          </p:nvSpPr>
          <p:spPr bwMode="auto">
            <a:xfrm>
              <a:off x="5076" y="342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Oval 849">
              <a:extLst>
                <a:ext uri="{FF2B5EF4-FFF2-40B4-BE49-F238E27FC236}">
                  <a16:creationId xmlns:a16="http://schemas.microsoft.com/office/drawing/2014/main" id="{D7060C5C-A467-4A8A-BB45-C24547CA99BF}"/>
                </a:ext>
              </a:extLst>
            </p:cNvPr>
            <p:cNvSpPr>
              <a:spLocks noChangeArrowheads="1"/>
            </p:cNvSpPr>
            <p:nvPr/>
          </p:nvSpPr>
          <p:spPr bwMode="auto">
            <a:xfrm>
              <a:off x="6610" y="178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Oval 850">
              <a:extLst>
                <a:ext uri="{FF2B5EF4-FFF2-40B4-BE49-F238E27FC236}">
                  <a16:creationId xmlns:a16="http://schemas.microsoft.com/office/drawing/2014/main" id="{6EBE35F0-0687-44B1-823F-73F28D53FA19}"/>
                </a:ext>
              </a:extLst>
            </p:cNvPr>
            <p:cNvSpPr>
              <a:spLocks noChangeArrowheads="1"/>
            </p:cNvSpPr>
            <p:nvPr/>
          </p:nvSpPr>
          <p:spPr bwMode="auto">
            <a:xfrm>
              <a:off x="6713" y="175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Oval 851">
              <a:extLst>
                <a:ext uri="{FF2B5EF4-FFF2-40B4-BE49-F238E27FC236}">
                  <a16:creationId xmlns:a16="http://schemas.microsoft.com/office/drawing/2014/main" id="{71E37997-5217-43F4-BB54-8DE9173255AC}"/>
                </a:ext>
              </a:extLst>
            </p:cNvPr>
            <p:cNvSpPr>
              <a:spLocks noChangeArrowheads="1"/>
            </p:cNvSpPr>
            <p:nvPr/>
          </p:nvSpPr>
          <p:spPr bwMode="auto">
            <a:xfrm>
              <a:off x="4927" y="209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Oval 852">
              <a:extLst>
                <a:ext uri="{FF2B5EF4-FFF2-40B4-BE49-F238E27FC236}">
                  <a16:creationId xmlns:a16="http://schemas.microsoft.com/office/drawing/2014/main" id="{59106B90-561D-4DCD-9CE1-CBF5DC62D334}"/>
                </a:ext>
              </a:extLst>
            </p:cNvPr>
            <p:cNvSpPr>
              <a:spLocks noChangeArrowheads="1"/>
            </p:cNvSpPr>
            <p:nvPr/>
          </p:nvSpPr>
          <p:spPr bwMode="auto">
            <a:xfrm>
              <a:off x="4914" y="226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Oval 853">
              <a:extLst>
                <a:ext uri="{FF2B5EF4-FFF2-40B4-BE49-F238E27FC236}">
                  <a16:creationId xmlns:a16="http://schemas.microsoft.com/office/drawing/2014/main" id="{25D4733B-AB58-4476-A6F7-8159860A39DB}"/>
                </a:ext>
              </a:extLst>
            </p:cNvPr>
            <p:cNvSpPr>
              <a:spLocks noChangeArrowheads="1"/>
            </p:cNvSpPr>
            <p:nvPr/>
          </p:nvSpPr>
          <p:spPr bwMode="auto">
            <a:xfrm>
              <a:off x="6792" y="184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Oval 854">
              <a:extLst>
                <a:ext uri="{FF2B5EF4-FFF2-40B4-BE49-F238E27FC236}">
                  <a16:creationId xmlns:a16="http://schemas.microsoft.com/office/drawing/2014/main" id="{239E39B2-A3D9-4818-9305-C1155E80467A}"/>
                </a:ext>
              </a:extLst>
            </p:cNvPr>
            <p:cNvSpPr>
              <a:spLocks noChangeArrowheads="1"/>
            </p:cNvSpPr>
            <p:nvPr/>
          </p:nvSpPr>
          <p:spPr bwMode="auto">
            <a:xfrm>
              <a:off x="6841" y="200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Oval 855">
              <a:extLst>
                <a:ext uri="{FF2B5EF4-FFF2-40B4-BE49-F238E27FC236}">
                  <a16:creationId xmlns:a16="http://schemas.microsoft.com/office/drawing/2014/main" id="{E9BA1CC7-3277-4C48-A79A-2FB2ABA2D86E}"/>
                </a:ext>
              </a:extLst>
            </p:cNvPr>
            <p:cNvSpPr>
              <a:spLocks noChangeArrowheads="1"/>
            </p:cNvSpPr>
            <p:nvPr/>
          </p:nvSpPr>
          <p:spPr bwMode="auto">
            <a:xfrm>
              <a:off x="6631" y="370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Oval 856">
              <a:extLst>
                <a:ext uri="{FF2B5EF4-FFF2-40B4-BE49-F238E27FC236}">
                  <a16:creationId xmlns:a16="http://schemas.microsoft.com/office/drawing/2014/main" id="{EB1380EE-EC33-4A62-BED8-38548715E875}"/>
                </a:ext>
              </a:extLst>
            </p:cNvPr>
            <p:cNvSpPr>
              <a:spLocks noChangeArrowheads="1"/>
            </p:cNvSpPr>
            <p:nvPr/>
          </p:nvSpPr>
          <p:spPr bwMode="auto">
            <a:xfrm>
              <a:off x="6673" y="175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Oval 857">
              <a:extLst>
                <a:ext uri="{FF2B5EF4-FFF2-40B4-BE49-F238E27FC236}">
                  <a16:creationId xmlns:a16="http://schemas.microsoft.com/office/drawing/2014/main" id="{0E3D3C68-A9AD-4CB4-A0C0-E78E35A4D2AA}"/>
                </a:ext>
              </a:extLst>
            </p:cNvPr>
            <p:cNvSpPr>
              <a:spLocks noChangeArrowheads="1"/>
            </p:cNvSpPr>
            <p:nvPr/>
          </p:nvSpPr>
          <p:spPr bwMode="auto">
            <a:xfrm>
              <a:off x="4920" y="2257"/>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Oval 858">
              <a:extLst>
                <a:ext uri="{FF2B5EF4-FFF2-40B4-BE49-F238E27FC236}">
                  <a16:creationId xmlns:a16="http://schemas.microsoft.com/office/drawing/2014/main" id="{70D67FD6-24D4-49F7-841F-AF3C365D2CEE}"/>
                </a:ext>
              </a:extLst>
            </p:cNvPr>
            <p:cNvSpPr>
              <a:spLocks noChangeArrowheads="1"/>
            </p:cNvSpPr>
            <p:nvPr/>
          </p:nvSpPr>
          <p:spPr bwMode="auto">
            <a:xfrm>
              <a:off x="6595" y="187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Oval 859">
              <a:extLst>
                <a:ext uri="{FF2B5EF4-FFF2-40B4-BE49-F238E27FC236}">
                  <a16:creationId xmlns:a16="http://schemas.microsoft.com/office/drawing/2014/main" id="{FEF86719-149A-4205-863A-CB3C5201D684}"/>
                </a:ext>
              </a:extLst>
            </p:cNvPr>
            <p:cNvSpPr>
              <a:spLocks noChangeArrowheads="1"/>
            </p:cNvSpPr>
            <p:nvPr/>
          </p:nvSpPr>
          <p:spPr bwMode="auto">
            <a:xfrm>
              <a:off x="5067" y="2197"/>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Oval 860">
              <a:extLst>
                <a:ext uri="{FF2B5EF4-FFF2-40B4-BE49-F238E27FC236}">
                  <a16:creationId xmlns:a16="http://schemas.microsoft.com/office/drawing/2014/main" id="{8132EC0C-4572-4B59-8270-4AAE7FB288CF}"/>
                </a:ext>
              </a:extLst>
            </p:cNvPr>
            <p:cNvSpPr>
              <a:spLocks noChangeArrowheads="1"/>
            </p:cNvSpPr>
            <p:nvPr/>
          </p:nvSpPr>
          <p:spPr bwMode="auto">
            <a:xfrm>
              <a:off x="4937" y="198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Oval 861">
              <a:extLst>
                <a:ext uri="{FF2B5EF4-FFF2-40B4-BE49-F238E27FC236}">
                  <a16:creationId xmlns:a16="http://schemas.microsoft.com/office/drawing/2014/main" id="{F3C3AC1C-0ABD-413A-9304-9E734F78FC08}"/>
                </a:ext>
              </a:extLst>
            </p:cNvPr>
            <p:cNvSpPr>
              <a:spLocks noChangeArrowheads="1"/>
            </p:cNvSpPr>
            <p:nvPr/>
          </p:nvSpPr>
          <p:spPr bwMode="auto">
            <a:xfrm>
              <a:off x="6245" y="174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Oval 862">
              <a:extLst>
                <a:ext uri="{FF2B5EF4-FFF2-40B4-BE49-F238E27FC236}">
                  <a16:creationId xmlns:a16="http://schemas.microsoft.com/office/drawing/2014/main" id="{3D2EC1DD-FFAA-45C2-8512-A1DDBE326C5F}"/>
                </a:ext>
              </a:extLst>
            </p:cNvPr>
            <p:cNvSpPr>
              <a:spLocks noChangeArrowheads="1"/>
            </p:cNvSpPr>
            <p:nvPr/>
          </p:nvSpPr>
          <p:spPr bwMode="auto">
            <a:xfrm>
              <a:off x="5116" y="352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Oval 863">
              <a:extLst>
                <a:ext uri="{FF2B5EF4-FFF2-40B4-BE49-F238E27FC236}">
                  <a16:creationId xmlns:a16="http://schemas.microsoft.com/office/drawing/2014/main" id="{44AB2D42-7FC4-4FA9-AFF6-28798BA1A7A5}"/>
                </a:ext>
              </a:extLst>
            </p:cNvPr>
            <p:cNvSpPr>
              <a:spLocks noChangeArrowheads="1"/>
            </p:cNvSpPr>
            <p:nvPr/>
          </p:nvSpPr>
          <p:spPr bwMode="auto">
            <a:xfrm>
              <a:off x="5107" y="192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Oval 864">
              <a:extLst>
                <a:ext uri="{FF2B5EF4-FFF2-40B4-BE49-F238E27FC236}">
                  <a16:creationId xmlns:a16="http://schemas.microsoft.com/office/drawing/2014/main" id="{8696688C-A6DF-4570-826A-E16251366078}"/>
                </a:ext>
              </a:extLst>
            </p:cNvPr>
            <p:cNvSpPr>
              <a:spLocks noChangeArrowheads="1"/>
            </p:cNvSpPr>
            <p:nvPr/>
          </p:nvSpPr>
          <p:spPr bwMode="auto">
            <a:xfrm>
              <a:off x="6804" y="199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Oval 865">
              <a:extLst>
                <a:ext uri="{FF2B5EF4-FFF2-40B4-BE49-F238E27FC236}">
                  <a16:creationId xmlns:a16="http://schemas.microsoft.com/office/drawing/2014/main" id="{A4C3B3C1-5F15-4512-BD63-90EBDA73B358}"/>
                </a:ext>
              </a:extLst>
            </p:cNvPr>
            <p:cNvSpPr>
              <a:spLocks noChangeArrowheads="1"/>
            </p:cNvSpPr>
            <p:nvPr/>
          </p:nvSpPr>
          <p:spPr bwMode="auto">
            <a:xfrm>
              <a:off x="5230" y="355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Oval 866">
              <a:extLst>
                <a:ext uri="{FF2B5EF4-FFF2-40B4-BE49-F238E27FC236}">
                  <a16:creationId xmlns:a16="http://schemas.microsoft.com/office/drawing/2014/main" id="{EE92AE9B-231D-4DD0-A6C4-96A0E80EA0BB}"/>
                </a:ext>
              </a:extLst>
            </p:cNvPr>
            <p:cNvSpPr>
              <a:spLocks noChangeArrowheads="1"/>
            </p:cNvSpPr>
            <p:nvPr/>
          </p:nvSpPr>
          <p:spPr bwMode="auto">
            <a:xfrm>
              <a:off x="6933" y="225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Oval 867">
              <a:extLst>
                <a:ext uri="{FF2B5EF4-FFF2-40B4-BE49-F238E27FC236}">
                  <a16:creationId xmlns:a16="http://schemas.microsoft.com/office/drawing/2014/main" id="{D235CF91-B86D-4CDF-A6DB-AA12372F244A}"/>
                </a:ext>
              </a:extLst>
            </p:cNvPr>
            <p:cNvSpPr>
              <a:spLocks noChangeArrowheads="1"/>
            </p:cNvSpPr>
            <p:nvPr/>
          </p:nvSpPr>
          <p:spPr bwMode="auto">
            <a:xfrm>
              <a:off x="6637" y="363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Oval 868">
              <a:extLst>
                <a:ext uri="{FF2B5EF4-FFF2-40B4-BE49-F238E27FC236}">
                  <a16:creationId xmlns:a16="http://schemas.microsoft.com/office/drawing/2014/main" id="{00584452-3402-4478-937F-EA4454E8C423}"/>
                </a:ext>
              </a:extLst>
            </p:cNvPr>
            <p:cNvSpPr>
              <a:spLocks noChangeArrowheads="1"/>
            </p:cNvSpPr>
            <p:nvPr/>
          </p:nvSpPr>
          <p:spPr bwMode="auto">
            <a:xfrm>
              <a:off x="5322" y="1847"/>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Oval 869">
              <a:extLst>
                <a:ext uri="{FF2B5EF4-FFF2-40B4-BE49-F238E27FC236}">
                  <a16:creationId xmlns:a16="http://schemas.microsoft.com/office/drawing/2014/main" id="{46C355EC-B430-4F4A-B547-94E85FEAD86E}"/>
                </a:ext>
              </a:extLst>
            </p:cNvPr>
            <p:cNvSpPr>
              <a:spLocks noChangeArrowheads="1"/>
            </p:cNvSpPr>
            <p:nvPr/>
          </p:nvSpPr>
          <p:spPr bwMode="auto">
            <a:xfrm>
              <a:off x="5295" y="193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Oval 870">
              <a:extLst>
                <a:ext uri="{FF2B5EF4-FFF2-40B4-BE49-F238E27FC236}">
                  <a16:creationId xmlns:a16="http://schemas.microsoft.com/office/drawing/2014/main" id="{0814DEDC-F28C-4E44-98B1-025FCDA3330F}"/>
                </a:ext>
              </a:extLst>
            </p:cNvPr>
            <p:cNvSpPr>
              <a:spLocks noChangeArrowheads="1"/>
            </p:cNvSpPr>
            <p:nvPr/>
          </p:nvSpPr>
          <p:spPr bwMode="auto">
            <a:xfrm>
              <a:off x="5075" y="191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Oval 871">
              <a:extLst>
                <a:ext uri="{FF2B5EF4-FFF2-40B4-BE49-F238E27FC236}">
                  <a16:creationId xmlns:a16="http://schemas.microsoft.com/office/drawing/2014/main" id="{7E7F1142-868E-4E2A-A740-F948259B9C86}"/>
                </a:ext>
              </a:extLst>
            </p:cNvPr>
            <p:cNvSpPr>
              <a:spLocks noChangeArrowheads="1"/>
            </p:cNvSpPr>
            <p:nvPr/>
          </p:nvSpPr>
          <p:spPr bwMode="auto">
            <a:xfrm>
              <a:off x="5102" y="2027"/>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Oval 872">
              <a:extLst>
                <a:ext uri="{FF2B5EF4-FFF2-40B4-BE49-F238E27FC236}">
                  <a16:creationId xmlns:a16="http://schemas.microsoft.com/office/drawing/2014/main" id="{65224D17-4401-4A5C-BDB9-F1DAEC73ABBF}"/>
                </a:ext>
              </a:extLst>
            </p:cNvPr>
            <p:cNvSpPr>
              <a:spLocks noChangeArrowheads="1"/>
            </p:cNvSpPr>
            <p:nvPr/>
          </p:nvSpPr>
          <p:spPr bwMode="auto">
            <a:xfrm>
              <a:off x="4996" y="224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Oval 873">
              <a:extLst>
                <a:ext uri="{FF2B5EF4-FFF2-40B4-BE49-F238E27FC236}">
                  <a16:creationId xmlns:a16="http://schemas.microsoft.com/office/drawing/2014/main" id="{FD9EB5F8-FA70-4FEA-8A64-5740CB3B8D7A}"/>
                </a:ext>
              </a:extLst>
            </p:cNvPr>
            <p:cNvSpPr>
              <a:spLocks noChangeArrowheads="1"/>
            </p:cNvSpPr>
            <p:nvPr/>
          </p:nvSpPr>
          <p:spPr bwMode="auto">
            <a:xfrm>
              <a:off x="6485" y="377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Oval 874">
              <a:extLst>
                <a:ext uri="{FF2B5EF4-FFF2-40B4-BE49-F238E27FC236}">
                  <a16:creationId xmlns:a16="http://schemas.microsoft.com/office/drawing/2014/main" id="{AC59FD79-EBBD-457B-9720-4BCB353CE601}"/>
                </a:ext>
              </a:extLst>
            </p:cNvPr>
            <p:cNvSpPr>
              <a:spLocks noChangeArrowheads="1"/>
            </p:cNvSpPr>
            <p:nvPr/>
          </p:nvSpPr>
          <p:spPr bwMode="auto">
            <a:xfrm>
              <a:off x="5007" y="203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Oval 875">
              <a:extLst>
                <a:ext uri="{FF2B5EF4-FFF2-40B4-BE49-F238E27FC236}">
                  <a16:creationId xmlns:a16="http://schemas.microsoft.com/office/drawing/2014/main" id="{E603ACE2-6C62-4621-991B-7144A0AFC5AF}"/>
                </a:ext>
              </a:extLst>
            </p:cNvPr>
            <p:cNvSpPr>
              <a:spLocks noChangeArrowheads="1"/>
            </p:cNvSpPr>
            <p:nvPr/>
          </p:nvSpPr>
          <p:spPr bwMode="auto">
            <a:xfrm>
              <a:off x="5266" y="196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Oval 876">
              <a:extLst>
                <a:ext uri="{FF2B5EF4-FFF2-40B4-BE49-F238E27FC236}">
                  <a16:creationId xmlns:a16="http://schemas.microsoft.com/office/drawing/2014/main" id="{07366F3E-9719-4BFA-9C4D-5B63FC1FDB07}"/>
                </a:ext>
              </a:extLst>
            </p:cNvPr>
            <p:cNvSpPr>
              <a:spLocks noChangeArrowheads="1"/>
            </p:cNvSpPr>
            <p:nvPr/>
          </p:nvSpPr>
          <p:spPr bwMode="auto">
            <a:xfrm>
              <a:off x="5507" y="179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Oval 877">
              <a:extLst>
                <a:ext uri="{FF2B5EF4-FFF2-40B4-BE49-F238E27FC236}">
                  <a16:creationId xmlns:a16="http://schemas.microsoft.com/office/drawing/2014/main" id="{8C640E92-2410-4F62-974A-37B646E88E2E}"/>
                </a:ext>
              </a:extLst>
            </p:cNvPr>
            <p:cNvSpPr>
              <a:spLocks noChangeArrowheads="1"/>
            </p:cNvSpPr>
            <p:nvPr/>
          </p:nvSpPr>
          <p:spPr bwMode="auto">
            <a:xfrm>
              <a:off x="5461" y="175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Oval 878">
              <a:extLst>
                <a:ext uri="{FF2B5EF4-FFF2-40B4-BE49-F238E27FC236}">
                  <a16:creationId xmlns:a16="http://schemas.microsoft.com/office/drawing/2014/main" id="{D56DAED1-BAD5-4726-B955-7FC27E47C2CC}"/>
                </a:ext>
              </a:extLst>
            </p:cNvPr>
            <p:cNvSpPr>
              <a:spLocks noChangeArrowheads="1"/>
            </p:cNvSpPr>
            <p:nvPr/>
          </p:nvSpPr>
          <p:spPr bwMode="auto">
            <a:xfrm>
              <a:off x="5164" y="194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Oval 879">
              <a:extLst>
                <a:ext uri="{FF2B5EF4-FFF2-40B4-BE49-F238E27FC236}">
                  <a16:creationId xmlns:a16="http://schemas.microsoft.com/office/drawing/2014/main" id="{57B1A9E6-BAF9-448C-923A-127386CE2928}"/>
                </a:ext>
              </a:extLst>
            </p:cNvPr>
            <p:cNvSpPr>
              <a:spLocks noChangeArrowheads="1"/>
            </p:cNvSpPr>
            <p:nvPr/>
          </p:nvSpPr>
          <p:spPr bwMode="auto">
            <a:xfrm>
              <a:off x="6950" y="176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Oval 880">
              <a:extLst>
                <a:ext uri="{FF2B5EF4-FFF2-40B4-BE49-F238E27FC236}">
                  <a16:creationId xmlns:a16="http://schemas.microsoft.com/office/drawing/2014/main" id="{FF6DC321-4FF4-4003-BD29-E5F9D194CC13}"/>
                </a:ext>
              </a:extLst>
            </p:cNvPr>
            <p:cNvSpPr>
              <a:spLocks noChangeArrowheads="1"/>
            </p:cNvSpPr>
            <p:nvPr/>
          </p:nvSpPr>
          <p:spPr bwMode="auto">
            <a:xfrm>
              <a:off x="6634" y="179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Oval 881">
              <a:extLst>
                <a:ext uri="{FF2B5EF4-FFF2-40B4-BE49-F238E27FC236}">
                  <a16:creationId xmlns:a16="http://schemas.microsoft.com/office/drawing/2014/main" id="{716B0ECF-9023-44F4-AA14-6CFC9CCBDC68}"/>
                </a:ext>
              </a:extLst>
            </p:cNvPr>
            <p:cNvSpPr>
              <a:spLocks noChangeArrowheads="1"/>
            </p:cNvSpPr>
            <p:nvPr/>
          </p:nvSpPr>
          <p:spPr bwMode="auto">
            <a:xfrm>
              <a:off x="5309" y="174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Oval 882">
              <a:extLst>
                <a:ext uri="{FF2B5EF4-FFF2-40B4-BE49-F238E27FC236}">
                  <a16:creationId xmlns:a16="http://schemas.microsoft.com/office/drawing/2014/main" id="{0275E701-242E-4525-86F2-DCAF1A9D92C8}"/>
                </a:ext>
              </a:extLst>
            </p:cNvPr>
            <p:cNvSpPr>
              <a:spLocks noChangeArrowheads="1"/>
            </p:cNvSpPr>
            <p:nvPr/>
          </p:nvSpPr>
          <p:spPr bwMode="auto">
            <a:xfrm>
              <a:off x="4932" y="321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Oval 883">
              <a:extLst>
                <a:ext uri="{FF2B5EF4-FFF2-40B4-BE49-F238E27FC236}">
                  <a16:creationId xmlns:a16="http://schemas.microsoft.com/office/drawing/2014/main" id="{F27E0281-612F-4CC8-9F1A-3070F659905F}"/>
                </a:ext>
              </a:extLst>
            </p:cNvPr>
            <p:cNvSpPr>
              <a:spLocks noChangeArrowheads="1"/>
            </p:cNvSpPr>
            <p:nvPr/>
          </p:nvSpPr>
          <p:spPr bwMode="auto">
            <a:xfrm>
              <a:off x="5002" y="3356"/>
              <a:ext cx="16" cy="17"/>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Oval 884">
              <a:extLst>
                <a:ext uri="{FF2B5EF4-FFF2-40B4-BE49-F238E27FC236}">
                  <a16:creationId xmlns:a16="http://schemas.microsoft.com/office/drawing/2014/main" id="{0A831722-CBD1-4DD2-B5D2-1EBE8D030A5B}"/>
                </a:ext>
              </a:extLst>
            </p:cNvPr>
            <p:cNvSpPr>
              <a:spLocks noChangeArrowheads="1"/>
            </p:cNvSpPr>
            <p:nvPr/>
          </p:nvSpPr>
          <p:spPr bwMode="auto">
            <a:xfrm>
              <a:off x="5065" y="212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Oval 885">
              <a:extLst>
                <a:ext uri="{FF2B5EF4-FFF2-40B4-BE49-F238E27FC236}">
                  <a16:creationId xmlns:a16="http://schemas.microsoft.com/office/drawing/2014/main" id="{1F311770-0F9D-410E-8EC9-11D1C3BC9378}"/>
                </a:ext>
              </a:extLst>
            </p:cNvPr>
            <p:cNvSpPr>
              <a:spLocks noChangeArrowheads="1"/>
            </p:cNvSpPr>
            <p:nvPr/>
          </p:nvSpPr>
          <p:spPr bwMode="auto">
            <a:xfrm>
              <a:off x="6885" y="218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Oval 886">
              <a:extLst>
                <a:ext uri="{FF2B5EF4-FFF2-40B4-BE49-F238E27FC236}">
                  <a16:creationId xmlns:a16="http://schemas.microsoft.com/office/drawing/2014/main" id="{8E49D612-C43A-48E2-9850-F17DD6084923}"/>
                </a:ext>
              </a:extLst>
            </p:cNvPr>
            <p:cNvSpPr>
              <a:spLocks noChangeArrowheads="1"/>
            </p:cNvSpPr>
            <p:nvPr/>
          </p:nvSpPr>
          <p:spPr bwMode="auto">
            <a:xfrm>
              <a:off x="6596" y="177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Oval 887">
              <a:extLst>
                <a:ext uri="{FF2B5EF4-FFF2-40B4-BE49-F238E27FC236}">
                  <a16:creationId xmlns:a16="http://schemas.microsoft.com/office/drawing/2014/main" id="{A088F938-043F-49BD-BD46-FBECA4DECB0C}"/>
                </a:ext>
              </a:extLst>
            </p:cNvPr>
            <p:cNvSpPr>
              <a:spLocks noChangeArrowheads="1"/>
            </p:cNvSpPr>
            <p:nvPr/>
          </p:nvSpPr>
          <p:spPr bwMode="auto">
            <a:xfrm>
              <a:off x="4945" y="174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Oval 888">
              <a:extLst>
                <a:ext uri="{FF2B5EF4-FFF2-40B4-BE49-F238E27FC236}">
                  <a16:creationId xmlns:a16="http://schemas.microsoft.com/office/drawing/2014/main" id="{FE00CAC0-5C38-4C2D-B6BF-93E76A9025C2}"/>
                </a:ext>
              </a:extLst>
            </p:cNvPr>
            <p:cNvSpPr>
              <a:spLocks noChangeArrowheads="1"/>
            </p:cNvSpPr>
            <p:nvPr/>
          </p:nvSpPr>
          <p:spPr bwMode="auto">
            <a:xfrm>
              <a:off x="5264" y="378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Oval 889">
              <a:extLst>
                <a:ext uri="{FF2B5EF4-FFF2-40B4-BE49-F238E27FC236}">
                  <a16:creationId xmlns:a16="http://schemas.microsoft.com/office/drawing/2014/main" id="{C9DF91A1-DA97-413D-88F4-A863B4752593}"/>
                </a:ext>
              </a:extLst>
            </p:cNvPr>
            <p:cNvSpPr>
              <a:spLocks noChangeArrowheads="1"/>
            </p:cNvSpPr>
            <p:nvPr/>
          </p:nvSpPr>
          <p:spPr bwMode="auto">
            <a:xfrm>
              <a:off x="4939" y="237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Oval 890">
              <a:extLst>
                <a:ext uri="{FF2B5EF4-FFF2-40B4-BE49-F238E27FC236}">
                  <a16:creationId xmlns:a16="http://schemas.microsoft.com/office/drawing/2014/main" id="{65B6D5BE-FA78-4B0E-BDB5-CC275B8F27CE}"/>
                </a:ext>
              </a:extLst>
            </p:cNvPr>
            <p:cNvSpPr>
              <a:spLocks noChangeArrowheads="1"/>
            </p:cNvSpPr>
            <p:nvPr/>
          </p:nvSpPr>
          <p:spPr bwMode="auto">
            <a:xfrm>
              <a:off x="6932" y="372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Oval 891">
              <a:extLst>
                <a:ext uri="{FF2B5EF4-FFF2-40B4-BE49-F238E27FC236}">
                  <a16:creationId xmlns:a16="http://schemas.microsoft.com/office/drawing/2014/main" id="{E11BD23E-00C2-4A52-8036-658E311ECB45}"/>
                </a:ext>
              </a:extLst>
            </p:cNvPr>
            <p:cNvSpPr>
              <a:spLocks noChangeArrowheads="1"/>
            </p:cNvSpPr>
            <p:nvPr/>
          </p:nvSpPr>
          <p:spPr bwMode="auto">
            <a:xfrm>
              <a:off x="4913" y="345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Oval 892">
              <a:extLst>
                <a:ext uri="{FF2B5EF4-FFF2-40B4-BE49-F238E27FC236}">
                  <a16:creationId xmlns:a16="http://schemas.microsoft.com/office/drawing/2014/main" id="{824395B8-B5F9-4929-9DA7-1F64494C7245}"/>
                </a:ext>
              </a:extLst>
            </p:cNvPr>
            <p:cNvSpPr>
              <a:spLocks noChangeArrowheads="1"/>
            </p:cNvSpPr>
            <p:nvPr/>
          </p:nvSpPr>
          <p:spPr bwMode="auto">
            <a:xfrm>
              <a:off x="5052" y="369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Oval 893">
              <a:extLst>
                <a:ext uri="{FF2B5EF4-FFF2-40B4-BE49-F238E27FC236}">
                  <a16:creationId xmlns:a16="http://schemas.microsoft.com/office/drawing/2014/main" id="{3024C8CC-E3D4-426E-BA40-09AE8E63BB26}"/>
                </a:ext>
              </a:extLst>
            </p:cNvPr>
            <p:cNvSpPr>
              <a:spLocks noChangeArrowheads="1"/>
            </p:cNvSpPr>
            <p:nvPr/>
          </p:nvSpPr>
          <p:spPr bwMode="auto">
            <a:xfrm>
              <a:off x="4964" y="324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Oval 894">
              <a:extLst>
                <a:ext uri="{FF2B5EF4-FFF2-40B4-BE49-F238E27FC236}">
                  <a16:creationId xmlns:a16="http://schemas.microsoft.com/office/drawing/2014/main" id="{1FAFE514-BD4F-4C4A-9F31-5146D8F2762F}"/>
                </a:ext>
              </a:extLst>
            </p:cNvPr>
            <p:cNvSpPr>
              <a:spLocks noChangeArrowheads="1"/>
            </p:cNvSpPr>
            <p:nvPr/>
          </p:nvSpPr>
          <p:spPr bwMode="auto">
            <a:xfrm>
              <a:off x="6774" y="359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Oval 895">
              <a:extLst>
                <a:ext uri="{FF2B5EF4-FFF2-40B4-BE49-F238E27FC236}">
                  <a16:creationId xmlns:a16="http://schemas.microsoft.com/office/drawing/2014/main" id="{B2035735-112F-48C1-955C-864A2E967035}"/>
                </a:ext>
              </a:extLst>
            </p:cNvPr>
            <p:cNvSpPr>
              <a:spLocks noChangeArrowheads="1"/>
            </p:cNvSpPr>
            <p:nvPr/>
          </p:nvSpPr>
          <p:spPr bwMode="auto">
            <a:xfrm>
              <a:off x="4939" y="304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Oval 896">
              <a:extLst>
                <a:ext uri="{FF2B5EF4-FFF2-40B4-BE49-F238E27FC236}">
                  <a16:creationId xmlns:a16="http://schemas.microsoft.com/office/drawing/2014/main" id="{FB3BD8D2-9653-44D3-BEB2-6C48374653BA}"/>
                </a:ext>
              </a:extLst>
            </p:cNvPr>
            <p:cNvSpPr>
              <a:spLocks noChangeArrowheads="1"/>
            </p:cNvSpPr>
            <p:nvPr/>
          </p:nvSpPr>
          <p:spPr bwMode="auto">
            <a:xfrm>
              <a:off x="4992" y="228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Oval 897">
              <a:extLst>
                <a:ext uri="{FF2B5EF4-FFF2-40B4-BE49-F238E27FC236}">
                  <a16:creationId xmlns:a16="http://schemas.microsoft.com/office/drawing/2014/main" id="{EC2719F7-C9C1-4D61-9445-D15D548192CD}"/>
                </a:ext>
              </a:extLst>
            </p:cNvPr>
            <p:cNvSpPr>
              <a:spLocks noChangeArrowheads="1"/>
            </p:cNvSpPr>
            <p:nvPr/>
          </p:nvSpPr>
          <p:spPr bwMode="auto">
            <a:xfrm>
              <a:off x="5182" y="200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Oval 898">
              <a:extLst>
                <a:ext uri="{FF2B5EF4-FFF2-40B4-BE49-F238E27FC236}">
                  <a16:creationId xmlns:a16="http://schemas.microsoft.com/office/drawing/2014/main" id="{4484826B-2321-405E-8992-3A368DADCDBB}"/>
                </a:ext>
              </a:extLst>
            </p:cNvPr>
            <p:cNvSpPr>
              <a:spLocks noChangeArrowheads="1"/>
            </p:cNvSpPr>
            <p:nvPr/>
          </p:nvSpPr>
          <p:spPr bwMode="auto">
            <a:xfrm>
              <a:off x="5206" y="200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Oval 899">
              <a:extLst>
                <a:ext uri="{FF2B5EF4-FFF2-40B4-BE49-F238E27FC236}">
                  <a16:creationId xmlns:a16="http://schemas.microsoft.com/office/drawing/2014/main" id="{3D3DE84D-DBBE-453D-AA43-364ABF75D9A0}"/>
                </a:ext>
              </a:extLst>
            </p:cNvPr>
            <p:cNvSpPr>
              <a:spLocks noChangeArrowheads="1"/>
            </p:cNvSpPr>
            <p:nvPr/>
          </p:nvSpPr>
          <p:spPr bwMode="auto">
            <a:xfrm>
              <a:off x="5053" y="372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Oval 900">
              <a:extLst>
                <a:ext uri="{FF2B5EF4-FFF2-40B4-BE49-F238E27FC236}">
                  <a16:creationId xmlns:a16="http://schemas.microsoft.com/office/drawing/2014/main" id="{901F653C-2C8D-4819-87AB-224D2D74DA07}"/>
                </a:ext>
              </a:extLst>
            </p:cNvPr>
            <p:cNvSpPr>
              <a:spLocks noChangeArrowheads="1"/>
            </p:cNvSpPr>
            <p:nvPr/>
          </p:nvSpPr>
          <p:spPr bwMode="auto">
            <a:xfrm>
              <a:off x="5211" y="355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Oval 901">
              <a:extLst>
                <a:ext uri="{FF2B5EF4-FFF2-40B4-BE49-F238E27FC236}">
                  <a16:creationId xmlns:a16="http://schemas.microsoft.com/office/drawing/2014/main" id="{583003DC-E080-470D-874C-26042F7D9A3B}"/>
                </a:ext>
              </a:extLst>
            </p:cNvPr>
            <p:cNvSpPr>
              <a:spLocks noChangeArrowheads="1"/>
            </p:cNvSpPr>
            <p:nvPr/>
          </p:nvSpPr>
          <p:spPr bwMode="auto">
            <a:xfrm>
              <a:off x="6857" y="192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Oval 902">
              <a:extLst>
                <a:ext uri="{FF2B5EF4-FFF2-40B4-BE49-F238E27FC236}">
                  <a16:creationId xmlns:a16="http://schemas.microsoft.com/office/drawing/2014/main" id="{5DCC6417-7176-49C2-9026-83AA3DBBF7FC}"/>
                </a:ext>
              </a:extLst>
            </p:cNvPr>
            <p:cNvSpPr>
              <a:spLocks noChangeArrowheads="1"/>
            </p:cNvSpPr>
            <p:nvPr/>
          </p:nvSpPr>
          <p:spPr bwMode="auto">
            <a:xfrm>
              <a:off x="4944" y="3557"/>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Oval 903">
              <a:extLst>
                <a:ext uri="{FF2B5EF4-FFF2-40B4-BE49-F238E27FC236}">
                  <a16:creationId xmlns:a16="http://schemas.microsoft.com/office/drawing/2014/main" id="{DFD8CEE1-904B-4B97-AB96-6313F7818A8A}"/>
                </a:ext>
              </a:extLst>
            </p:cNvPr>
            <p:cNvSpPr>
              <a:spLocks noChangeArrowheads="1"/>
            </p:cNvSpPr>
            <p:nvPr/>
          </p:nvSpPr>
          <p:spPr bwMode="auto">
            <a:xfrm>
              <a:off x="6764" y="195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Oval 904">
              <a:extLst>
                <a:ext uri="{FF2B5EF4-FFF2-40B4-BE49-F238E27FC236}">
                  <a16:creationId xmlns:a16="http://schemas.microsoft.com/office/drawing/2014/main" id="{56949298-F9D2-441D-BEC3-2D20AEDFEA6D}"/>
                </a:ext>
              </a:extLst>
            </p:cNvPr>
            <p:cNvSpPr>
              <a:spLocks noChangeArrowheads="1"/>
            </p:cNvSpPr>
            <p:nvPr/>
          </p:nvSpPr>
          <p:spPr bwMode="auto">
            <a:xfrm>
              <a:off x="5102" y="346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Oval 905">
              <a:extLst>
                <a:ext uri="{FF2B5EF4-FFF2-40B4-BE49-F238E27FC236}">
                  <a16:creationId xmlns:a16="http://schemas.microsoft.com/office/drawing/2014/main" id="{EA24889D-B59A-4E7F-8707-E3A1C010A1F4}"/>
                </a:ext>
              </a:extLst>
            </p:cNvPr>
            <p:cNvSpPr>
              <a:spLocks noChangeArrowheads="1"/>
            </p:cNvSpPr>
            <p:nvPr/>
          </p:nvSpPr>
          <p:spPr bwMode="auto">
            <a:xfrm>
              <a:off x="6819" y="212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Oval 906">
              <a:extLst>
                <a:ext uri="{FF2B5EF4-FFF2-40B4-BE49-F238E27FC236}">
                  <a16:creationId xmlns:a16="http://schemas.microsoft.com/office/drawing/2014/main" id="{07CB6B61-411D-4F11-9116-E92D03FD70E0}"/>
                </a:ext>
              </a:extLst>
            </p:cNvPr>
            <p:cNvSpPr>
              <a:spLocks noChangeArrowheads="1"/>
            </p:cNvSpPr>
            <p:nvPr/>
          </p:nvSpPr>
          <p:spPr bwMode="auto">
            <a:xfrm>
              <a:off x="4951" y="310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Oval 907">
              <a:extLst>
                <a:ext uri="{FF2B5EF4-FFF2-40B4-BE49-F238E27FC236}">
                  <a16:creationId xmlns:a16="http://schemas.microsoft.com/office/drawing/2014/main" id="{CBDEEB1A-CEA8-463A-ACF3-DF83B65E8452}"/>
                </a:ext>
              </a:extLst>
            </p:cNvPr>
            <p:cNvSpPr>
              <a:spLocks noChangeArrowheads="1"/>
            </p:cNvSpPr>
            <p:nvPr/>
          </p:nvSpPr>
          <p:spPr bwMode="auto">
            <a:xfrm>
              <a:off x="4944" y="329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Oval 908">
              <a:extLst>
                <a:ext uri="{FF2B5EF4-FFF2-40B4-BE49-F238E27FC236}">
                  <a16:creationId xmlns:a16="http://schemas.microsoft.com/office/drawing/2014/main" id="{2CCD220D-8A42-4C12-9695-DFEC92D3D248}"/>
                </a:ext>
              </a:extLst>
            </p:cNvPr>
            <p:cNvSpPr>
              <a:spLocks noChangeArrowheads="1"/>
            </p:cNvSpPr>
            <p:nvPr/>
          </p:nvSpPr>
          <p:spPr bwMode="auto">
            <a:xfrm>
              <a:off x="4924" y="187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Oval 909">
              <a:extLst>
                <a:ext uri="{FF2B5EF4-FFF2-40B4-BE49-F238E27FC236}">
                  <a16:creationId xmlns:a16="http://schemas.microsoft.com/office/drawing/2014/main" id="{89AAB1B3-8C0E-4018-8038-76D3F5B8AE8F}"/>
                </a:ext>
              </a:extLst>
            </p:cNvPr>
            <p:cNvSpPr>
              <a:spLocks noChangeArrowheads="1"/>
            </p:cNvSpPr>
            <p:nvPr/>
          </p:nvSpPr>
          <p:spPr bwMode="auto">
            <a:xfrm>
              <a:off x="6866" y="336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Oval 910">
              <a:extLst>
                <a:ext uri="{FF2B5EF4-FFF2-40B4-BE49-F238E27FC236}">
                  <a16:creationId xmlns:a16="http://schemas.microsoft.com/office/drawing/2014/main" id="{61B3E450-8F69-471D-A1D7-D64CBFAD46A5}"/>
                </a:ext>
              </a:extLst>
            </p:cNvPr>
            <p:cNvSpPr>
              <a:spLocks noChangeArrowheads="1"/>
            </p:cNvSpPr>
            <p:nvPr/>
          </p:nvSpPr>
          <p:spPr bwMode="auto">
            <a:xfrm>
              <a:off x="4943" y="204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Oval 911">
              <a:extLst>
                <a:ext uri="{FF2B5EF4-FFF2-40B4-BE49-F238E27FC236}">
                  <a16:creationId xmlns:a16="http://schemas.microsoft.com/office/drawing/2014/main" id="{FF173A24-FC0A-447D-8D68-F4AC06A7CE67}"/>
                </a:ext>
              </a:extLst>
            </p:cNvPr>
            <p:cNvSpPr>
              <a:spLocks noChangeArrowheads="1"/>
            </p:cNvSpPr>
            <p:nvPr/>
          </p:nvSpPr>
          <p:spPr bwMode="auto">
            <a:xfrm>
              <a:off x="6887" y="184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Oval 912">
              <a:extLst>
                <a:ext uri="{FF2B5EF4-FFF2-40B4-BE49-F238E27FC236}">
                  <a16:creationId xmlns:a16="http://schemas.microsoft.com/office/drawing/2014/main" id="{6A458B0F-97C1-448A-A928-95CFFF1CC053}"/>
                </a:ext>
              </a:extLst>
            </p:cNvPr>
            <p:cNvSpPr>
              <a:spLocks noChangeArrowheads="1"/>
            </p:cNvSpPr>
            <p:nvPr/>
          </p:nvSpPr>
          <p:spPr bwMode="auto">
            <a:xfrm>
              <a:off x="6929" y="2393"/>
              <a:ext cx="17"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Oval 913">
              <a:extLst>
                <a:ext uri="{FF2B5EF4-FFF2-40B4-BE49-F238E27FC236}">
                  <a16:creationId xmlns:a16="http://schemas.microsoft.com/office/drawing/2014/main" id="{4E037957-3054-4079-AF16-9AE31091C6DA}"/>
                </a:ext>
              </a:extLst>
            </p:cNvPr>
            <p:cNvSpPr>
              <a:spLocks noChangeArrowheads="1"/>
            </p:cNvSpPr>
            <p:nvPr/>
          </p:nvSpPr>
          <p:spPr bwMode="auto">
            <a:xfrm>
              <a:off x="6897" y="196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Oval 914">
              <a:extLst>
                <a:ext uri="{FF2B5EF4-FFF2-40B4-BE49-F238E27FC236}">
                  <a16:creationId xmlns:a16="http://schemas.microsoft.com/office/drawing/2014/main" id="{6286D391-3D3F-4280-8B74-60917FB83CA1}"/>
                </a:ext>
              </a:extLst>
            </p:cNvPr>
            <p:cNvSpPr>
              <a:spLocks noChangeArrowheads="1"/>
            </p:cNvSpPr>
            <p:nvPr/>
          </p:nvSpPr>
          <p:spPr bwMode="auto">
            <a:xfrm>
              <a:off x="6506" y="375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Oval 915">
              <a:extLst>
                <a:ext uri="{FF2B5EF4-FFF2-40B4-BE49-F238E27FC236}">
                  <a16:creationId xmlns:a16="http://schemas.microsoft.com/office/drawing/2014/main" id="{84DBE24D-AADC-45EF-9D98-A78DB72043DF}"/>
                </a:ext>
              </a:extLst>
            </p:cNvPr>
            <p:cNvSpPr>
              <a:spLocks noChangeArrowheads="1"/>
            </p:cNvSpPr>
            <p:nvPr/>
          </p:nvSpPr>
          <p:spPr bwMode="auto">
            <a:xfrm>
              <a:off x="4929" y="209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Oval 916">
              <a:extLst>
                <a:ext uri="{FF2B5EF4-FFF2-40B4-BE49-F238E27FC236}">
                  <a16:creationId xmlns:a16="http://schemas.microsoft.com/office/drawing/2014/main" id="{39433B31-7E18-48F8-98B4-177F90D568A2}"/>
                </a:ext>
              </a:extLst>
            </p:cNvPr>
            <p:cNvSpPr>
              <a:spLocks noChangeArrowheads="1"/>
            </p:cNvSpPr>
            <p:nvPr/>
          </p:nvSpPr>
          <p:spPr bwMode="auto">
            <a:xfrm>
              <a:off x="5134" y="345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Oval 917">
              <a:extLst>
                <a:ext uri="{FF2B5EF4-FFF2-40B4-BE49-F238E27FC236}">
                  <a16:creationId xmlns:a16="http://schemas.microsoft.com/office/drawing/2014/main" id="{F95DB4AC-C115-4A8F-A2A3-8B134CBB77A8}"/>
                </a:ext>
              </a:extLst>
            </p:cNvPr>
            <p:cNvSpPr>
              <a:spLocks noChangeArrowheads="1"/>
            </p:cNvSpPr>
            <p:nvPr/>
          </p:nvSpPr>
          <p:spPr bwMode="auto">
            <a:xfrm>
              <a:off x="4924" y="298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Oval 918">
              <a:extLst>
                <a:ext uri="{FF2B5EF4-FFF2-40B4-BE49-F238E27FC236}">
                  <a16:creationId xmlns:a16="http://schemas.microsoft.com/office/drawing/2014/main" id="{04BCAA97-6EBE-4E5B-94B6-A5EF59C50A38}"/>
                </a:ext>
              </a:extLst>
            </p:cNvPr>
            <p:cNvSpPr>
              <a:spLocks noChangeArrowheads="1"/>
            </p:cNvSpPr>
            <p:nvPr/>
          </p:nvSpPr>
          <p:spPr bwMode="auto">
            <a:xfrm>
              <a:off x="4939" y="226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Oval 919">
              <a:extLst>
                <a:ext uri="{FF2B5EF4-FFF2-40B4-BE49-F238E27FC236}">
                  <a16:creationId xmlns:a16="http://schemas.microsoft.com/office/drawing/2014/main" id="{6A21671D-445D-4303-BB39-C0B0E1328151}"/>
                </a:ext>
              </a:extLst>
            </p:cNvPr>
            <p:cNvSpPr>
              <a:spLocks noChangeArrowheads="1"/>
            </p:cNvSpPr>
            <p:nvPr/>
          </p:nvSpPr>
          <p:spPr bwMode="auto">
            <a:xfrm>
              <a:off x="5567" y="372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Oval 920">
              <a:extLst>
                <a:ext uri="{FF2B5EF4-FFF2-40B4-BE49-F238E27FC236}">
                  <a16:creationId xmlns:a16="http://schemas.microsoft.com/office/drawing/2014/main" id="{22D01BD5-C227-4435-96A9-A79F267591E7}"/>
                </a:ext>
              </a:extLst>
            </p:cNvPr>
            <p:cNvSpPr>
              <a:spLocks noChangeArrowheads="1"/>
            </p:cNvSpPr>
            <p:nvPr/>
          </p:nvSpPr>
          <p:spPr bwMode="auto">
            <a:xfrm>
              <a:off x="6355" y="374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Oval 921">
              <a:extLst>
                <a:ext uri="{FF2B5EF4-FFF2-40B4-BE49-F238E27FC236}">
                  <a16:creationId xmlns:a16="http://schemas.microsoft.com/office/drawing/2014/main" id="{37E30666-9538-49D2-A622-552F556AE820}"/>
                </a:ext>
              </a:extLst>
            </p:cNvPr>
            <p:cNvSpPr>
              <a:spLocks noChangeArrowheads="1"/>
            </p:cNvSpPr>
            <p:nvPr/>
          </p:nvSpPr>
          <p:spPr bwMode="auto">
            <a:xfrm>
              <a:off x="5295" y="373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Oval 922">
              <a:extLst>
                <a:ext uri="{FF2B5EF4-FFF2-40B4-BE49-F238E27FC236}">
                  <a16:creationId xmlns:a16="http://schemas.microsoft.com/office/drawing/2014/main" id="{45E15BE2-ADA5-4FBF-A3AE-97474D6D4328}"/>
                </a:ext>
              </a:extLst>
            </p:cNvPr>
            <p:cNvSpPr>
              <a:spLocks noChangeArrowheads="1"/>
            </p:cNvSpPr>
            <p:nvPr/>
          </p:nvSpPr>
          <p:spPr bwMode="auto">
            <a:xfrm>
              <a:off x="6881" y="328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Oval 923">
              <a:extLst>
                <a:ext uri="{FF2B5EF4-FFF2-40B4-BE49-F238E27FC236}">
                  <a16:creationId xmlns:a16="http://schemas.microsoft.com/office/drawing/2014/main" id="{25DD530D-433D-43D8-8239-765E61299ADC}"/>
                </a:ext>
              </a:extLst>
            </p:cNvPr>
            <p:cNvSpPr>
              <a:spLocks noChangeArrowheads="1"/>
            </p:cNvSpPr>
            <p:nvPr/>
          </p:nvSpPr>
          <p:spPr bwMode="auto">
            <a:xfrm>
              <a:off x="6477" y="185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Oval 924">
              <a:extLst>
                <a:ext uri="{FF2B5EF4-FFF2-40B4-BE49-F238E27FC236}">
                  <a16:creationId xmlns:a16="http://schemas.microsoft.com/office/drawing/2014/main" id="{641CCB48-81C4-4F06-94CF-B7BABAEEE16D}"/>
                </a:ext>
              </a:extLst>
            </p:cNvPr>
            <p:cNvSpPr>
              <a:spLocks noChangeArrowheads="1"/>
            </p:cNvSpPr>
            <p:nvPr/>
          </p:nvSpPr>
          <p:spPr bwMode="auto">
            <a:xfrm>
              <a:off x="4973" y="187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Oval 925">
              <a:extLst>
                <a:ext uri="{FF2B5EF4-FFF2-40B4-BE49-F238E27FC236}">
                  <a16:creationId xmlns:a16="http://schemas.microsoft.com/office/drawing/2014/main" id="{B193A0D1-8426-47A4-9F5D-A8219EDF296E}"/>
                </a:ext>
              </a:extLst>
            </p:cNvPr>
            <p:cNvSpPr>
              <a:spLocks noChangeArrowheads="1"/>
            </p:cNvSpPr>
            <p:nvPr/>
          </p:nvSpPr>
          <p:spPr bwMode="auto">
            <a:xfrm>
              <a:off x="6933" y="1983"/>
              <a:ext cx="16" cy="17"/>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Oval 926">
              <a:extLst>
                <a:ext uri="{FF2B5EF4-FFF2-40B4-BE49-F238E27FC236}">
                  <a16:creationId xmlns:a16="http://schemas.microsoft.com/office/drawing/2014/main" id="{E5DAC85C-045D-4C33-A2C0-60A336579270}"/>
                </a:ext>
              </a:extLst>
            </p:cNvPr>
            <p:cNvSpPr>
              <a:spLocks noChangeArrowheads="1"/>
            </p:cNvSpPr>
            <p:nvPr/>
          </p:nvSpPr>
          <p:spPr bwMode="auto">
            <a:xfrm>
              <a:off x="6630" y="354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Oval 927">
              <a:extLst>
                <a:ext uri="{FF2B5EF4-FFF2-40B4-BE49-F238E27FC236}">
                  <a16:creationId xmlns:a16="http://schemas.microsoft.com/office/drawing/2014/main" id="{74A6B650-3F84-4E57-A974-D3B70D9DEE5B}"/>
                </a:ext>
              </a:extLst>
            </p:cNvPr>
            <p:cNvSpPr>
              <a:spLocks noChangeArrowheads="1"/>
            </p:cNvSpPr>
            <p:nvPr/>
          </p:nvSpPr>
          <p:spPr bwMode="auto">
            <a:xfrm>
              <a:off x="5244" y="184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Oval 928">
              <a:extLst>
                <a:ext uri="{FF2B5EF4-FFF2-40B4-BE49-F238E27FC236}">
                  <a16:creationId xmlns:a16="http://schemas.microsoft.com/office/drawing/2014/main" id="{0D002A48-4DDF-4F52-89CC-84688E3794BF}"/>
                </a:ext>
              </a:extLst>
            </p:cNvPr>
            <p:cNvSpPr>
              <a:spLocks noChangeArrowheads="1"/>
            </p:cNvSpPr>
            <p:nvPr/>
          </p:nvSpPr>
          <p:spPr bwMode="auto">
            <a:xfrm>
              <a:off x="6731" y="374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Oval 929">
              <a:extLst>
                <a:ext uri="{FF2B5EF4-FFF2-40B4-BE49-F238E27FC236}">
                  <a16:creationId xmlns:a16="http://schemas.microsoft.com/office/drawing/2014/main" id="{A44CD021-3DDF-42C3-B975-D72ABA6BA0FF}"/>
                </a:ext>
              </a:extLst>
            </p:cNvPr>
            <p:cNvSpPr>
              <a:spLocks noChangeArrowheads="1"/>
            </p:cNvSpPr>
            <p:nvPr/>
          </p:nvSpPr>
          <p:spPr bwMode="auto">
            <a:xfrm>
              <a:off x="5174" y="178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Oval 930">
              <a:extLst>
                <a:ext uri="{FF2B5EF4-FFF2-40B4-BE49-F238E27FC236}">
                  <a16:creationId xmlns:a16="http://schemas.microsoft.com/office/drawing/2014/main" id="{3C0CA1AF-C634-472B-A671-765BDF749F27}"/>
                </a:ext>
              </a:extLst>
            </p:cNvPr>
            <p:cNvSpPr>
              <a:spLocks noChangeArrowheads="1"/>
            </p:cNvSpPr>
            <p:nvPr/>
          </p:nvSpPr>
          <p:spPr bwMode="auto">
            <a:xfrm>
              <a:off x="5041" y="345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Oval 931">
              <a:extLst>
                <a:ext uri="{FF2B5EF4-FFF2-40B4-BE49-F238E27FC236}">
                  <a16:creationId xmlns:a16="http://schemas.microsoft.com/office/drawing/2014/main" id="{506B0EDB-3116-494B-BF44-28F66D34AB00}"/>
                </a:ext>
              </a:extLst>
            </p:cNvPr>
            <p:cNvSpPr>
              <a:spLocks noChangeArrowheads="1"/>
            </p:cNvSpPr>
            <p:nvPr/>
          </p:nvSpPr>
          <p:spPr bwMode="auto">
            <a:xfrm>
              <a:off x="6227" y="173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Oval 932">
              <a:extLst>
                <a:ext uri="{FF2B5EF4-FFF2-40B4-BE49-F238E27FC236}">
                  <a16:creationId xmlns:a16="http://schemas.microsoft.com/office/drawing/2014/main" id="{FAA509C5-8EA4-459B-9093-1DE8AFB379E9}"/>
                </a:ext>
              </a:extLst>
            </p:cNvPr>
            <p:cNvSpPr>
              <a:spLocks noChangeArrowheads="1"/>
            </p:cNvSpPr>
            <p:nvPr/>
          </p:nvSpPr>
          <p:spPr bwMode="auto">
            <a:xfrm>
              <a:off x="6868" y="216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Oval 933">
              <a:extLst>
                <a:ext uri="{FF2B5EF4-FFF2-40B4-BE49-F238E27FC236}">
                  <a16:creationId xmlns:a16="http://schemas.microsoft.com/office/drawing/2014/main" id="{1F41821A-2DC2-403D-B7DB-3FC173750A2F}"/>
                </a:ext>
              </a:extLst>
            </p:cNvPr>
            <p:cNvSpPr>
              <a:spLocks noChangeArrowheads="1"/>
            </p:cNvSpPr>
            <p:nvPr/>
          </p:nvSpPr>
          <p:spPr bwMode="auto">
            <a:xfrm>
              <a:off x="5455" y="177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Oval 934">
              <a:extLst>
                <a:ext uri="{FF2B5EF4-FFF2-40B4-BE49-F238E27FC236}">
                  <a16:creationId xmlns:a16="http://schemas.microsoft.com/office/drawing/2014/main" id="{08A9B8D5-0C01-4862-A208-CE137251E7EC}"/>
                </a:ext>
              </a:extLst>
            </p:cNvPr>
            <p:cNvSpPr>
              <a:spLocks noChangeArrowheads="1"/>
            </p:cNvSpPr>
            <p:nvPr/>
          </p:nvSpPr>
          <p:spPr bwMode="auto">
            <a:xfrm>
              <a:off x="5293" y="359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Oval 935">
              <a:extLst>
                <a:ext uri="{FF2B5EF4-FFF2-40B4-BE49-F238E27FC236}">
                  <a16:creationId xmlns:a16="http://schemas.microsoft.com/office/drawing/2014/main" id="{56A8078F-B85E-4E83-8306-89E74B2273C2}"/>
                </a:ext>
              </a:extLst>
            </p:cNvPr>
            <p:cNvSpPr>
              <a:spLocks noChangeArrowheads="1"/>
            </p:cNvSpPr>
            <p:nvPr/>
          </p:nvSpPr>
          <p:spPr bwMode="auto">
            <a:xfrm>
              <a:off x="6250" y="375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Oval 936">
              <a:extLst>
                <a:ext uri="{FF2B5EF4-FFF2-40B4-BE49-F238E27FC236}">
                  <a16:creationId xmlns:a16="http://schemas.microsoft.com/office/drawing/2014/main" id="{39F47823-BF9C-4B2F-B664-E64E02E7CA7A}"/>
                </a:ext>
              </a:extLst>
            </p:cNvPr>
            <p:cNvSpPr>
              <a:spLocks noChangeArrowheads="1"/>
            </p:cNvSpPr>
            <p:nvPr/>
          </p:nvSpPr>
          <p:spPr bwMode="auto">
            <a:xfrm>
              <a:off x="4943" y="226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Oval 937">
              <a:extLst>
                <a:ext uri="{FF2B5EF4-FFF2-40B4-BE49-F238E27FC236}">
                  <a16:creationId xmlns:a16="http://schemas.microsoft.com/office/drawing/2014/main" id="{991ED2CB-08CA-4D86-A029-37F0237C40D6}"/>
                </a:ext>
              </a:extLst>
            </p:cNvPr>
            <p:cNvSpPr>
              <a:spLocks noChangeArrowheads="1"/>
            </p:cNvSpPr>
            <p:nvPr/>
          </p:nvSpPr>
          <p:spPr bwMode="auto">
            <a:xfrm>
              <a:off x="6896" y="192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Oval 938">
              <a:extLst>
                <a:ext uri="{FF2B5EF4-FFF2-40B4-BE49-F238E27FC236}">
                  <a16:creationId xmlns:a16="http://schemas.microsoft.com/office/drawing/2014/main" id="{10EC4846-DD72-4335-98F7-A582CF6FE438}"/>
                </a:ext>
              </a:extLst>
            </p:cNvPr>
            <p:cNvSpPr>
              <a:spLocks noChangeArrowheads="1"/>
            </p:cNvSpPr>
            <p:nvPr/>
          </p:nvSpPr>
          <p:spPr bwMode="auto">
            <a:xfrm>
              <a:off x="4964" y="319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Oval 939">
              <a:extLst>
                <a:ext uri="{FF2B5EF4-FFF2-40B4-BE49-F238E27FC236}">
                  <a16:creationId xmlns:a16="http://schemas.microsoft.com/office/drawing/2014/main" id="{0DC10B6F-0827-46BB-BC89-F795B1B7407F}"/>
                </a:ext>
              </a:extLst>
            </p:cNvPr>
            <p:cNvSpPr>
              <a:spLocks noChangeArrowheads="1"/>
            </p:cNvSpPr>
            <p:nvPr/>
          </p:nvSpPr>
          <p:spPr bwMode="auto">
            <a:xfrm>
              <a:off x="6931" y="3059"/>
              <a:ext cx="16" cy="17"/>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Oval 940">
              <a:extLst>
                <a:ext uri="{FF2B5EF4-FFF2-40B4-BE49-F238E27FC236}">
                  <a16:creationId xmlns:a16="http://schemas.microsoft.com/office/drawing/2014/main" id="{30C9FD96-5FA6-417D-A814-C4354B8F83D9}"/>
                </a:ext>
              </a:extLst>
            </p:cNvPr>
            <p:cNvSpPr>
              <a:spLocks noChangeArrowheads="1"/>
            </p:cNvSpPr>
            <p:nvPr/>
          </p:nvSpPr>
          <p:spPr bwMode="auto">
            <a:xfrm>
              <a:off x="6642" y="176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Oval 941">
              <a:extLst>
                <a:ext uri="{FF2B5EF4-FFF2-40B4-BE49-F238E27FC236}">
                  <a16:creationId xmlns:a16="http://schemas.microsoft.com/office/drawing/2014/main" id="{62090A12-1568-4C0E-9BB3-C0F0318E1125}"/>
                </a:ext>
              </a:extLst>
            </p:cNvPr>
            <p:cNvSpPr>
              <a:spLocks noChangeArrowheads="1"/>
            </p:cNvSpPr>
            <p:nvPr/>
          </p:nvSpPr>
          <p:spPr bwMode="auto">
            <a:xfrm>
              <a:off x="6886" y="235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Oval 942">
              <a:extLst>
                <a:ext uri="{FF2B5EF4-FFF2-40B4-BE49-F238E27FC236}">
                  <a16:creationId xmlns:a16="http://schemas.microsoft.com/office/drawing/2014/main" id="{1DE7AED4-4858-486E-9C6A-3DF03917DC7A}"/>
                </a:ext>
              </a:extLst>
            </p:cNvPr>
            <p:cNvSpPr>
              <a:spLocks noChangeArrowheads="1"/>
            </p:cNvSpPr>
            <p:nvPr/>
          </p:nvSpPr>
          <p:spPr bwMode="auto">
            <a:xfrm>
              <a:off x="4916" y="254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Oval 943">
              <a:extLst>
                <a:ext uri="{FF2B5EF4-FFF2-40B4-BE49-F238E27FC236}">
                  <a16:creationId xmlns:a16="http://schemas.microsoft.com/office/drawing/2014/main" id="{AAF3BD77-C4F8-4ED7-9357-C1ADE8BC47B4}"/>
                </a:ext>
              </a:extLst>
            </p:cNvPr>
            <p:cNvSpPr>
              <a:spLocks noChangeArrowheads="1"/>
            </p:cNvSpPr>
            <p:nvPr/>
          </p:nvSpPr>
          <p:spPr bwMode="auto">
            <a:xfrm>
              <a:off x="5036" y="183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Oval 944">
              <a:extLst>
                <a:ext uri="{FF2B5EF4-FFF2-40B4-BE49-F238E27FC236}">
                  <a16:creationId xmlns:a16="http://schemas.microsoft.com/office/drawing/2014/main" id="{6E983AF1-E5D8-4F7D-9D43-6F1AFD3E1406}"/>
                </a:ext>
              </a:extLst>
            </p:cNvPr>
            <p:cNvSpPr>
              <a:spLocks noChangeArrowheads="1"/>
            </p:cNvSpPr>
            <p:nvPr/>
          </p:nvSpPr>
          <p:spPr bwMode="auto">
            <a:xfrm>
              <a:off x="6692" y="206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Oval 945">
              <a:extLst>
                <a:ext uri="{FF2B5EF4-FFF2-40B4-BE49-F238E27FC236}">
                  <a16:creationId xmlns:a16="http://schemas.microsoft.com/office/drawing/2014/main" id="{D3D9FB15-E11B-479F-8275-9DC213B67641}"/>
                </a:ext>
              </a:extLst>
            </p:cNvPr>
            <p:cNvSpPr>
              <a:spLocks noChangeArrowheads="1"/>
            </p:cNvSpPr>
            <p:nvPr/>
          </p:nvSpPr>
          <p:spPr bwMode="auto">
            <a:xfrm>
              <a:off x="6866" y="337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Oval 946">
              <a:extLst>
                <a:ext uri="{FF2B5EF4-FFF2-40B4-BE49-F238E27FC236}">
                  <a16:creationId xmlns:a16="http://schemas.microsoft.com/office/drawing/2014/main" id="{BC0E169E-67F0-4158-84D2-1F3AD75FD48F}"/>
                </a:ext>
              </a:extLst>
            </p:cNvPr>
            <p:cNvSpPr>
              <a:spLocks noChangeArrowheads="1"/>
            </p:cNvSpPr>
            <p:nvPr/>
          </p:nvSpPr>
          <p:spPr bwMode="auto">
            <a:xfrm>
              <a:off x="6687" y="358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Oval 947">
              <a:extLst>
                <a:ext uri="{FF2B5EF4-FFF2-40B4-BE49-F238E27FC236}">
                  <a16:creationId xmlns:a16="http://schemas.microsoft.com/office/drawing/2014/main" id="{1C66F58E-4071-4358-BB32-82E46BDE04B8}"/>
                </a:ext>
              </a:extLst>
            </p:cNvPr>
            <p:cNvSpPr>
              <a:spLocks noChangeArrowheads="1"/>
            </p:cNvSpPr>
            <p:nvPr/>
          </p:nvSpPr>
          <p:spPr bwMode="auto">
            <a:xfrm>
              <a:off x="6955" y="323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Oval 948">
              <a:extLst>
                <a:ext uri="{FF2B5EF4-FFF2-40B4-BE49-F238E27FC236}">
                  <a16:creationId xmlns:a16="http://schemas.microsoft.com/office/drawing/2014/main" id="{0438621C-A9BA-49F8-98D2-BB70C8EF97CC}"/>
                </a:ext>
              </a:extLst>
            </p:cNvPr>
            <p:cNvSpPr>
              <a:spLocks noChangeArrowheads="1"/>
            </p:cNvSpPr>
            <p:nvPr/>
          </p:nvSpPr>
          <p:spPr bwMode="auto">
            <a:xfrm>
              <a:off x="4914" y="371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Oval 949">
              <a:extLst>
                <a:ext uri="{FF2B5EF4-FFF2-40B4-BE49-F238E27FC236}">
                  <a16:creationId xmlns:a16="http://schemas.microsoft.com/office/drawing/2014/main" id="{CC7CB802-2D1E-4D9D-86EE-A8729151B0A3}"/>
                </a:ext>
              </a:extLst>
            </p:cNvPr>
            <p:cNvSpPr>
              <a:spLocks noChangeArrowheads="1"/>
            </p:cNvSpPr>
            <p:nvPr/>
          </p:nvSpPr>
          <p:spPr bwMode="auto">
            <a:xfrm>
              <a:off x="6764" y="361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Oval 950">
              <a:extLst>
                <a:ext uri="{FF2B5EF4-FFF2-40B4-BE49-F238E27FC236}">
                  <a16:creationId xmlns:a16="http://schemas.microsoft.com/office/drawing/2014/main" id="{95B61D03-67F2-4B65-B081-88729DDB85DA}"/>
                </a:ext>
              </a:extLst>
            </p:cNvPr>
            <p:cNvSpPr>
              <a:spLocks noChangeArrowheads="1"/>
            </p:cNvSpPr>
            <p:nvPr/>
          </p:nvSpPr>
          <p:spPr bwMode="auto">
            <a:xfrm>
              <a:off x="4959" y="313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Oval 951">
              <a:extLst>
                <a:ext uri="{FF2B5EF4-FFF2-40B4-BE49-F238E27FC236}">
                  <a16:creationId xmlns:a16="http://schemas.microsoft.com/office/drawing/2014/main" id="{E8B73049-0921-4E9E-81DB-8EED83533056}"/>
                </a:ext>
              </a:extLst>
            </p:cNvPr>
            <p:cNvSpPr>
              <a:spLocks noChangeArrowheads="1"/>
            </p:cNvSpPr>
            <p:nvPr/>
          </p:nvSpPr>
          <p:spPr bwMode="auto">
            <a:xfrm>
              <a:off x="5110" y="173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Oval 952">
              <a:extLst>
                <a:ext uri="{FF2B5EF4-FFF2-40B4-BE49-F238E27FC236}">
                  <a16:creationId xmlns:a16="http://schemas.microsoft.com/office/drawing/2014/main" id="{59E3D60B-8270-44E5-8B5D-6DB862E176C7}"/>
                </a:ext>
              </a:extLst>
            </p:cNvPr>
            <p:cNvSpPr>
              <a:spLocks noChangeArrowheads="1"/>
            </p:cNvSpPr>
            <p:nvPr/>
          </p:nvSpPr>
          <p:spPr bwMode="auto">
            <a:xfrm>
              <a:off x="5140" y="342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Oval 953">
              <a:extLst>
                <a:ext uri="{FF2B5EF4-FFF2-40B4-BE49-F238E27FC236}">
                  <a16:creationId xmlns:a16="http://schemas.microsoft.com/office/drawing/2014/main" id="{96FA6286-582D-4966-9215-F2DC1113A9B4}"/>
                </a:ext>
              </a:extLst>
            </p:cNvPr>
            <p:cNvSpPr>
              <a:spLocks noChangeArrowheads="1"/>
            </p:cNvSpPr>
            <p:nvPr/>
          </p:nvSpPr>
          <p:spPr bwMode="auto">
            <a:xfrm>
              <a:off x="6381" y="368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Oval 954">
              <a:extLst>
                <a:ext uri="{FF2B5EF4-FFF2-40B4-BE49-F238E27FC236}">
                  <a16:creationId xmlns:a16="http://schemas.microsoft.com/office/drawing/2014/main" id="{3E783FD8-2E22-4121-8F62-12924B967A3E}"/>
                </a:ext>
              </a:extLst>
            </p:cNvPr>
            <p:cNvSpPr>
              <a:spLocks noChangeArrowheads="1"/>
            </p:cNvSpPr>
            <p:nvPr/>
          </p:nvSpPr>
          <p:spPr bwMode="auto">
            <a:xfrm>
              <a:off x="5499" y="372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Oval 955">
              <a:extLst>
                <a:ext uri="{FF2B5EF4-FFF2-40B4-BE49-F238E27FC236}">
                  <a16:creationId xmlns:a16="http://schemas.microsoft.com/office/drawing/2014/main" id="{5E1D134D-5D80-4EAE-8BB8-9FA03479A66F}"/>
                </a:ext>
              </a:extLst>
            </p:cNvPr>
            <p:cNvSpPr>
              <a:spLocks noChangeArrowheads="1"/>
            </p:cNvSpPr>
            <p:nvPr/>
          </p:nvSpPr>
          <p:spPr bwMode="auto">
            <a:xfrm>
              <a:off x="6191" y="175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Oval 956">
              <a:extLst>
                <a:ext uri="{FF2B5EF4-FFF2-40B4-BE49-F238E27FC236}">
                  <a16:creationId xmlns:a16="http://schemas.microsoft.com/office/drawing/2014/main" id="{21B98976-BE54-4E1E-A506-5B3938D69733}"/>
                </a:ext>
              </a:extLst>
            </p:cNvPr>
            <p:cNvSpPr>
              <a:spLocks noChangeArrowheads="1"/>
            </p:cNvSpPr>
            <p:nvPr/>
          </p:nvSpPr>
          <p:spPr bwMode="auto">
            <a:xfrm>
              <a:off x="5020" y="331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Oval 957">
              <a:extLst>
                <a:ext uri="{FF2B5EF4-FFF2-40B4-BE49-F238E27FC236}">
                  <a16:creationId xmlns:a16="http://schemas.microsoft.com/office/drawing/2014/main" id="{13955B01-DCE1-4594-B873-836D48BAFCA1}"/>
                </a:ext>
              </a:extLst>
            </p:cNvPr>
            <p:cNvSpPr>
              <a:spLocks noChangeArrowheads="1"/>
            </p:cNvSpPr>
            <p:nvPr/>
          </p:nvSpPr>
          <p:spPr bwMode="auto">
            <a:xfrm>
              <a:off x="4998" y="347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Oval 958">
              <a:extLst>
                <a:ext uri="{FF2B5EF4-FFF2-40B4-BE49-F238E27FC236}">
                  <a16:creationId xmlns:a16="http://schemas.microsoft.com/office/drawing/2014/main" id="{543531A3-48BC-49EB-B19E-7262346D49D4}"/>
                </a:ext>
              </a:extLst>
            </p:cNvPr>
            <p:cNvSpPr>
              <a:spLocks noChangeArrowheads="1"/>
            </p:cNvSpPr>
            <p:nvPr/>
          </p:nvSpPr>
          <p:spPr bwMode="auto">
            <a:xfrm>
              <a:off x="6778" y="180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Oval 959">
              <a:extLst>
                <a:ext uri="{FF2B5EF4-FFF2-40B4-BE49-F238E27FC236}">
                  <a16:creationId xmlns:a16="http://schemas.microsoft.com/office/drawing/2014/main" id="{48E2EE91-4787-4043-A80C-3D7809867424}"/>
                </a:ext>
              </a:extLst>
            </p:cNvPr>
            <p:cNvSpPr>
              <a:spLocks noChangeArrowheads="1"/>
            </p:cNvSpPr>
            <p:nvPr/>
          </p:nvSpPr>
          <p:spPr bwMode="auto">
            <a:xfrm>
              <a:off x="4992" y="378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Oval 960">
              <a:extLst>
                <a:ext uri="{FF2B5EF4-FFF2-40B4-BE49-F238E27FC236}">
                  <a16:creationId xmlns:a16="http://schemas.microsoft.com/office/drawing/2014/main" id="{B27F6CAE-E45E-422A-8239-EE23CF267160}"/>
                </a:ext>
              </a:extLst>
            </p:cNvPr>
            <p:cNvSpPr>
              <a:spLocks noChangeArrowheads="1"/>
            </p:cNvSpPr>
            <p:nvPr/>
          </p:nvSpPr>
          <p:spPr bwMode="auto">
            <a:xfrm>
              <a:off x="4990" y="349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Oval 961">
              <a:extLst>
                <a:ext uri="{FF2B5EF4-FFF2-40B4-BE49-F238E27FC236}">
                  <a16:creationId xmlns:a16="http://schemas.microsoft.com/office/drawing/2014/main" id="{7044B33E-9584-4C00-8D47-1D98D8906810}"/>
                </a:ext>
              </a:extLst>
            </p:cNvPr>
            <p:cNvSpPr>
              <a:spLocks noChangeArrowheads="1"/>
            </p:cNvSpPr>
            <p:nvPr/>
          </p:nvSpPr>
          <p:spPr bwMode="auto">
            <a:xfrm>
              <a:off x="4929" y="322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Oval 962">
              <a:extLst>
                <a:ext uri="{FF2B5EF4-FFF2-40B4-BE49-F238E27FC236}">
                  <a16:creationId xmlns:a16="http://schemas.microsoft.com/office/drawing/2014/main" id="{79F135BD-1AE4-487D-876B-A76F6BDEA4C0}"/>
                </a:ext>
              </a:extLst>
            </p:cNvPr>
            <p:cNvSpPr>
              <a:spLocks noChangeArrowheads="1"/>
            </p:cNvSpPr>
            <p:nvPr/>
          </p:nvSpPr>
          <p:spPr bwMode="auto">
            <a:xfrm>
              <a:off x="6834" y="341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Oval 963">
              <a:extLst>
                <a:ext uri="{FF2B5EF4-FFF2-40B4-BE49-F238E27FC236}">
                  <a16:creationId xmlns:a16="http://schemas.microsoft.com/office/drawing/2014/main" id="{D9727B1F-725A-4F84-886D-6F80063DE117}"/>
                </a:ext>
              </a:extLst>
            </p:cNvPr>
            <p:cNvSpPr>
              <a:spLocks noChangeArrowheads="1"/>
            </p:cNvSpPr>
            <p:nvPr/>
          </p:nvSpPr>
          <p:spPr bwMode="auto">
            <a:xfrm>
              <a:off x="5375" y="373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Oval 964">
              <a:extLst>
                <a:ext uri="{FF2B5EF4-FFF2-40B4-BE49-F238E27FC236}">
                  <a16:creationId xmlns:a16="http://schemas.microsoft.com/office/drawing/2014/main" id="{7F043205-5DA8-47B7-9591-4ED3D54B7E64}"/>
                </a:ext>
              </a:extLst>
            </p:cNvPr>
            <p:cNvSpPr>
              <a:spLocks noChangeArrowheads="1"/>
            </p:cNvSpPr>
            <p:nvPr/>
          </p:nvSpPr>
          <p:spPr bwMode="auto">
            <a:xfrm>
              <a:off x="5153" y="367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Oval 965">
              <a:extLst>
                <a:ext uri="{FF2B5EF4-FFF2-40B4-BE49-F238E27FC236}">
                  <a16:creationId xmlns:a16="http://schemas.microsoft.com/office/drawing/2014/main" id="{1885E945-1FF5-4669-B6DC-05228D188DBD}"/>
                </a:ext>
              </a:extLst>
            </p:cNvPr>
            <p:cNvSpPr>
              <a:spLocks noChangeArrowheads="1"/>
            </p:cNvSpPr>
            <p:nvPr/>
          </p:nvSpPr>
          <p:spPr bwMode="auto">
            <a:xfrm>
              <a:off x="6943" y="249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Oval 966">
              <a:extLst>
                <a:ext uri="{FF2B5EF4-FFF2-40B4-BE49-F238E27FC236}">
                  <a16:creationId xmlns:a16="http://schemas.microsoft.com/office/drawing/2014/main" id="{50E47F66-B30F-4A24-B800-B0B03BCC1DDB}"/>
                </a:ext>
              </a:extLst>
            </p:cNvPr>
            <p:cNvSpPr>
              <a:spLocks noChangeArrowheads="1"/>
            </p:cNvSpPr>
            <p:nvPr/>
          </p:nvSpPr>
          <p:spPr bwMode="auto">
            <a:xfrm>
              <a:off x="6854" y="2097"/>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Oval 967">
              <a:extLst>
                <a:ext uri="{FF2B5EF4-FFF2-40B4-BE49-F238E27FC236}">
                  <a16:creationId xmlns:a16="http://schemas.microsoft.com/office/drawing/2014/main" id="{E4AC68B3-BBF9-496E-A3AC-D69A97E63E3D}"/>
                </a:ext>
              </a:extLst>
            </p:cNvPr>
            <p:cNvSpPr>
              <a:spLocks noChangeArrowheads="1"/>
            </p:cNvSpPr>
            <p:nvPr/>
          </p:nvSpPr>
          <p:spPr bwMode="auto">
            <a:xfrm>
              <a:off x="6916" y="3323"/>
              <a:ext cx="17"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Oval 968">
              <a:extLst>
                <a:ext uri="{FF2B5EF4-FFF2-40B4-BE49-F238E27FC236}">
                  <a16:creationId xmlns:a16="http://schemas.microsoft.com/office/drawing/2014/main" id="{D146D6C1-674B-43A9-AA7F-2AEA1CA1D54D}"/>
                </a:ext>
              </a:extLst>
            </p:cNvPr>
            <p:cNvSpPr>
              <a:spLocks noChangeArrowheads="1"/>
            </p:cNvSpPr>
            <p:nvPr/>
          </p:nvSpPr>
          <p:spPr bwMode="auto">
            <a:xfrm>
              <a:off x="6336" y="173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Oval 969">
              <a:extLst>
                <a:ext uri="{FF2B5EF4-FFF2-40B4-BE49-F238E27FC236}">
                  <a16:creationId xmlns:a16="http://schemas.microsoft.com/office/drawing/2014/main" id="{018D6BC9-DD1F-43C7-8993-A8CEBEEA5AEA}"/>
                </a:ext>
              </a:extLst>
            </p:cNvPr>
            <p:cNvSpPr>
              <a:spLocks noChangeArrowheads="1"/>
            </p:cNvSpPr>
            <p:nvPr/>
          </p:nvSpPr>
          <p:spPr bwMode="auto">
            <a:xfrm>
              <a:off x="4966" y="211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Oval 970">
              <a:extLst>
                <a:ext uri="{FF2B5EF4-FFF2-40B4-BE49-F238E27FC236}">
                  <a16:creationId xmlns:a16="http://schemas.microsoft.com/office/drawing/2014/main" id="{EE316107-7B2B-426B-9775-9DD8F2278AD6}"/>
                </a:ext>
              </a:extLst>
            </p:cNvPr>
            <p:cNvSpPr>
              <a:spLocks noChangeArrowheads="1"/>
            </p:cNvSpPr>
            <p:nvPr/>
          </p:nvSpPr>
          <p:spPr bwMode="auto">
            <a:xfrm>
              <a:off x="6603" y="174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Oval 971">
              <a:extLst>
                <a:ext uri="{FF2B5EF4-FFF2-40B4-BE49-F238E27FC236}">
                  <a16:creationId xmlns:a16="http://schemas.microsoft.com/office/drawing/2014/main" id="{48895158-85AD-4B3B-876F-E2755C17A7FE}"/>
                </a:ext>
              </a:extLst>
            </p:cNvPr>
            <p:cNvSpPr>
              <a:spLocks noChangeArrowheads="1"/>
            </p:cNvSpPr>
            <p:nvPr/>
          </p:nvSpPr>
          <p:spPr bwMode="auto">
            <a:xfrm>
              <a:off x="4911" y="220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 name="Oval 972">
              <a:extLst>
                <a:ext uri="{FF2B5EF4-FFF2-40B4-BE49-F238E27FC236}">
                  <a16:creationId xmlns:a16="http://schemas.microsoft.com/office/drawing/2014/main" id="{C3D12FF6-FD8F-4881-8942-0973DF4C83CE}"/>
                </a:ext>
              </a:extLst>
            </p:cNvPr>
            <p:cNvSpPr>
              <a:spLocks noChangeArrowheads="1"/>
            </p:cNvSpPr>
            <p:nvPr/>
          </p:nvSpPr>
          <p:spPr bwMode="auto">
            <a:xfrm>
              <a:off x="5141" y="173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Oval 973">
              <a:extLst>
                <a:ext uri="{FF2B5EF4-FFF2-40B4-BE49-F238E27FC236}">
                  <a16:creationId xmlns:a16="http://schemas.microsoft.com/office/drawing/2014/main" id="{7867F0CB-D49F-4294-8BD9-94EB4A5B0719}"/>
                </a:ext>
              </a:extLst>
            </p:cNvPr>
            <p:cNvSpPr>
              <a:spLocks noChangeArrowheads="1"/>
            </p:cNvSpPr>
            <p:nvPr/>
          </p:nvSpPr>
          <p:spPr bwMode="auto">
            <a:xfrm>
              <a:off x="5331" y="363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Oval 974">
              <a:extLst>
                <a:ext uri="{FF2B5EF4-FFF2-40B4-BE49-F238E27FC236}">
                  <a16:creationId xmlns:a16="http://schemas.microsoft.com/office/drawing/2014/main" id="{F1DDFC99-58FD-4581-9B4F-B9F83273F2D6}"/>
                </a:ext>
              </a:extLst>
            </p:cNvPr>
            <p:cNvSpPr>
              <a:spLocks noChangeArrowheads="1"/>
            </p:cNvSpPr>
            <p:nvPr/>
          </p:nvSpPr>
          <p:spPr bwMode="auto">
            <a:xfrm>
              <a:off x="6889" y="363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Oval 975">
              <a:extLst>
                <a:ext uri="{FF2B5EF4-FFF2-40B4-BE49-F238E27FC236}">
                  <a16:creationId xmlns:a16="http://schemas.microsoft.com/office/drawing/2014/main" id="{58D168C5-4562-46BF-9B66-6B66AF50FE79}"/>
                </a:ext>
              </a:extLst>
            </p:cNvPr>
            <p:cNvSpPr>
              <a:spLocks noChangeArrowheads="1"/>
            </p:cNvSpPr>
            <p:nvPr/>
          </p:nvSpPr>
          <p:spPr bwMode="auto">
            <a:xfrm>
              <a:off x="5103" y="186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Oval 976">
              <a:extLst>
                <a:ext uri="{FF2B5EF4-FFF2-40B4-BE49-F238E27FC236}">
                  <a16:creationId xmlns:a16="http://schemas.microsoft.com/office/drawing/2014/main" id="{EF56A018-D576-4936-A027-98ADC06E1147}"/>
                </a:ext>
              </a:extLst>
            </p:cNvPr>
            <p:cNvSpPr>
              <a:spLocks noChangeArrowheads="1"/>
            </p:cNvSpPr>
            <p:nvPr/>
          </p:nvSpPr>
          <p:spPr bwMode="auto">
            <a:xfrm>
              <a:off x="6933" y="234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Oval 977">
              <a:extLst>
                <a:ext uri="{FF2B5EF4-FFF2-40B4-BE49-F238E27FC236}">
                  <a16:creationId xmlns:a16="http://schemas.microsoft.com/office/drawing/2014/main" id="{63532C07-4CB4-467F-A9C7-09B75410EC8D}"/>
                </a:ext>
              </a:extLst>
            </p:cNvPr>
            <p:cNvSpPr>
              <a:spLocks noChangeArrowheads="1"/>
            </p:cNvSpPr>
            <p:nvPr/>
          </p:nvSpPr>
          <p:spPr bwMode="auto">
            <a:xfrm>
              <a:off x="6470" y="375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Oval 978">
              <a:extLst>
                <a:ext uri="{FF2B5EF4-FFF2-40B4-BE49-F238E27FC236}">
                  <a16:creationId xmlns:a16="http://schemas.microsoft.com/office/drawing/2014/main" id="{0F827501-1E92-4FED-9D2D-109CB6E6D627}"/>
                </a:ext>
              </a:extLst>
            </p:cNvPr>
            <p:cNvSpPr>
              <a:spLocks noChangeArrowheads="1"/>
            </p:cNvSpPr>
            <p:nvPr/>
          </p:nvSpPr>
          <p:spPr bwMode="auto">
            <a:xfrm>
              <a:off x="5008" y="337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Oval 979">
              <a:extLst>
                <a:ext uri="{FF2B5EF4-FFF2-40B4-BE49-F238E27FC236}">
                  <a16:creationId xmlns:a16="http://schemas.microsoft.com/office/drawing/2014/main" id="{9DEE4431-5A77-4BBF-82D1-D3889A9C600D}"/>
                </a:ext>
              </a:extLst>
            </p:cNvPr>
            <p:cNvSpPr>
              <a:spLocks noChangeArrowheads="1"/>
            </p:cNvSpPr>
            <p:nvPr/>
          </p:nvSpPr>
          <p:spPr bwMode="auto">
            <a:xfrm>
              <a:off x="4932" y="352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Oval 980">
              <a:extLst>
                <a:ext uri="{FF2B5EF4-FFF2-40B4-BE49-F238E27FC236}">
                  <a16:creationId xmlns:a16="http://schemas.microsoft.com/office/drawing/2014/main" id="{A9B14E29-3093-46D4-B4C1-2E76470DD7B4}"/>
                </a:ext>
              </a:extLst>
            </p:cNvPr>
            <p:cNvSpPr>
              <a:spLocks noChangeArrowheads="1"/>
            </p:cNvSpPr>
            <p:nvPr/>
          </p:nvSpPr>
          <p:spPr bwMode="auto">
            <a:xfrm>
              <a:off x="6865" y="356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Oval 981">
              <a:extLst>
                <a:ext uri="{FF2B5EF4-FFF2-40B4-BE49-F238E27FC236}">
                  <a16:creationId xmlns:a16="http://schemas.microsoft.com/office/drawing/2014/main" id="{4F39C5BA-9888-4364-9CF5-FE3B5613767F}"/>
                </a:ext>
              </a:extLst>
            </p:cNvPr>
            <p:cNvSpPr>
              <a:spLocks noChangeArrowheads="1"/>
            </p:cNvSpPr>
            <p:nvPr/>
          </p:nvSpPr>
          <p:spPr bwMode="auto">
            <a:xfrm>
              <a:off x="6888" y="176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Oval 982">
              <a:extLst>
                <a:ext uri="{FF2B5EF4-FFF2-40B4-BE49-F238E27FC236}">
                  <a16:creationId xmlns:a16="http://schemas.microsoft.com/office/drawing/2014/main" id="{6168C1BE-6A72-48D8-A654-BD8AA896B349}"/>
                </a:ext>
              </a:extLst>
            </p:cNvPr>
            <p:cNvSpPr>
              <a:spLocks noChangeArrowheads="1"/>
            </p:cNvSpPr>
            <p:nvPr/>
          </p:nvSpPr>
          <p:spPr bwMode="auto">
            <a:xfrm>
              <a:off x="6801" y="334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Oval 983">
              <a:extLst>
                <a:ext uri="{FF2B5EF4-FFF2-40B4-BE49-F238E27FC236}">
                  <a16:creationId xmlns:a16="http://schemas.microsoft.com/office/drawing/2014/main" id="{167D6AF3-C9D9-4390-B48B-640A2EB17D53}"/>
                </a:ext>
              </a:extLst>
            </p:cNvPr>
            <p:cNvSpPr>
              <a:spLocks noChangeArrowheads="1"/>
            </p:cNvSpPr>
            <p:nvPr/>
          </p:nvSpPr>
          <p:spPr bwMode="auto">
            <a:xfrm>
              <a:off x="6574" y="174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Oval 984">
              <a:extLst>
                <a:ext uri="{FF2B5EF4-FFF2-40B4-BE49-F238E27FC236}">
                  <a16:creationId xmlns:a16="http://schemas.microsoft.com/office/drawing/2014/main" id="{A407E540-E180-47D0-B0A1-B3FB6ADC4444}"/>
                </a:ext>
              </a:extLst>
            </p:cNvPr>
            <p:cNvSpPr>
              <a:spLocks noChangeArrowheads="1"/>
            </p:cNvSpPr>
            <p:nvPr/>
          </p:nvSpPr>
          <p:spPr bwMode="auto">
            <a:xfrm>
              <a:off x="4913" y="2027"/>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Oval 985">
              <a:extLst>
                <a:ext uri="{FF2B5EF4-FFF2-40B4-BE49-F238E27FC236}">
                  <a16:creationId xmlns:a16="http://schemas.microsoft.com/office/drawing/2014/main" id="{AF20DF54-5BC9-4E20-8BC5-1404819197D3}"/>
                </a:ext>
              </a:extLst>
            </p:cNvPr>
            <p:cNvSpPr>
              <a:spLocks noChangeArrowheads="1"/>
            </p:cNvSpPr>
            <p:nvPr/>
          </p:nvSpPr>
          <p:spPr bwMode="auto">
            <a:xfrm>
              <a:off x="6594" y="364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Oval 986">
              <a:extLst>
                <a:ext uri="{FF2B5EF4-FFF2-40B4-BE49-F238E27FC236}">
                  <a16:creationId xmlns:a16="http://schemas.microsoft.com/office/drawing/2014/main" id="{4FC2FC29-A146-4139-97AB-9C25F765576C}"/>
                </a:ext>
              </a:extLst>
            </p:cNvPr>
            <p:cNvSpPr>
              <a:spLocks noChangeArrowheads="1"/>
            </p:cNvSpPr>
            <p:nvPr/>
          </p:nvSpPr>
          <p:spPr bwMode="auto">
            <a:xfrm>
              <a:off x="5291" y="358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Oval 987">
              <a:extLst>
                <a:ext uri="{FF2B5EF4-FFF2-40B4-BE49-F238E27FC236}">
                  <a16:creationId xmlns:a16="http://schemas.microsoft.com/office/drawing/2014/main" id="{E57B3FA2-5B7A-475E-B50D-9A4AE0EE543F}"/>
                </a:ext>
              </a:extLst>
            </p:cNvPr>
            <p:cNvSpPr>
              <a:spLocks noChangeArrowheads="1"/>
            </p:cNvSpPr>
            <p:nvPr/>
          </p:nvSpPr>
          <p:spPr bwMode="auto">
            <a:xfrm>
              <a:off x="6699" y="3603"/>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Oval 988">
              <a:extLst>
                <a:ext uri="{FF2B5EF4-FFF2-40B4-BE49-F238E27FC236}">
                  <a16:creationId xmlns:a16="http://schemas.microsoft.com/office/drawing/2014/main" id="{333E164B-3AFE-4FC3-BC32-DF27A497120C}"/>
                </a:ext>
              </a:extLst>
            </p:cNvPr>
            <p:cNvSpPr>
              <a:spLocks noChangeArrowheads="1"/>
            </p:cNvSpPr>
            <p:nvPr/>
          </p:nvSpPr>
          <p:spPr bwMode="auto">
            <a:xfrm>
              <a:off x="6707" y="3490"/>
              <a:ext cx="17"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Oval 989">
              <a:extLst>
                <a:ext uri="{FF2B5EF4-FFF2-40B4-BE49-F238E27FC236}">
                  <a16:creationId xmlns:a16="http://schemas.microsoft.com/office/drawing/2014/main" id="{FA9CB3FF-80D6-4A95-BEE9-45389BE47280}"/>
                </a:ext>
              </a:extLst>
            </p:cNvPr>
            <p:cNvSpPr>
              <a:spLocks noChangeArrowheads="1"/>
            </p:cNvSpPr>
            <p:nvPr/>
          </p:nvSpPr>
          <p:spPr bwMode="auto">
            <a:xfrm>
              <a:off x="6887" y="361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Oval 990">
              <a:extLst>
                <a:ext uri="{FF2B5EF4-FFF2-40B4-BE49-F238E27FC236}">
                  <a16:creationId xmlns:a16="http://schemas.microsoft.com/office/drawing/2014/main" id="{7E15DA70-4A7C-4FA9-A3EE-09C9EAD5D9A4}"/>
                </a:ext>
              </a:extLst>
            </p:cNvPr>
            <p:cNvSpPr>
              <a:spLocks noChangeArrowheads="1"/>
            </p:cNvSpPr>
            <p:nvPr/>
          </p:nvSpPr>
          <p:spPr bwMode="auto">
            <a:xfrm>
              <a:off x="6636" y="189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Oval 991">
              <a:extLst>
                <a:ext uri="{FF2B5EF4-FFF2-40B4-BE49-F238E27FC236}">
                  <a16:creationId xmlns:a16="http://schemas.microsoft.com/office/drawing/2014/main" id="{5025CBE7-F851-4052-9957-8B16DC1EC151}"/>
                </a:ext>
              </a:extLst>
            </p:cNvPr>
            <p:cNvSpPr>
              <a:spLocks noChangeArrowheads="1"/>
            </p:cNvSpPr>
            <p:nvPr/>
          </p:nvSpPr>
          <p:spPr bwMode="auto">
            <a:xfrm>
              <a:off x="6904" y="174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Oval 992">
              <a:extLst>
                <a:ext uri="{FF2B5EF4-FFF2-40B4-BE49-F238E27FC236}">
                  <a16:creationId xmlns:a16="http://schemas.microsoft.com/office/drawing/2014/main" id="{9AC5DC67-6502-491B-8F30-AA1040096F9E}"/>
                </a:ext>
              </a:extLst>
            </p:cNvPr>
            <p:cNvSpPr>
              <a:spLocks noChangeArrowheads="1"/>
            </p:cNvSpPr>
            <p:nvPr/>
          </p:nvSpPr>
          <p:spPr bwMode="auto">
            <a:xfrm>
              <a:off x="6731" y="374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Oval 993">
              <a:extLst>
                <a:ext uri="{FF2B5EF4-FFF2-40B4-BE49-F238E27FC236}">
                  <a16:creationId xmlns:a16="http://schemas.microsoft.com/office/drawing/2014/main" id="{45A09770-A1C1-435B-8B28-B8CDAD407314}"/>
                </a:ext>
              </a:extLst>
            </p:cNvPr>
            <p:cNvSpPr>
              <a:spLocks noChangeArrowheads="1"/>
            </p:cNvSpPr>
            <p:nvPr/>
          </p:nvSpPr>
          <p:spPr bwMode="auto">
            <a:xfrm>
              <a:off x="6788" y="370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Oval 994">
              <a:extLst>
                <a:ext uri="{FF2B5EF4-FFF2-40B4-BE49-F238E27FC236}">
                  <a16:creationId xmlns:a16="http://schemas.microsoft.com/office/drawing/2014/main" id="{81A6C258-2C07-4699-A801-9C801330B077}"/>
                </a:ext>
              </a:extLst>
            </p:cNvPr>
            <p:cNvSpPr>
              <a:spLocks noChangeArrowheads="1"/>
            </p:cNvSpPr>
            <p:nvPr/>
          </p:nvSpPr>
          <p:spPr bwMode="auto">
            <a:xfrm>
              <a:off x="5113" y="354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Oval 995">
              <a:extLst>
                <a:ext uri="{FF2B5EF4-FFF2-40B4-BE49-F238E27FC236}">
                  <a16:creationId xmlns:a16="http://schemas.microsoft.com/office/drawing/2014/main" id="{8CA63ECE-48DA-4361-89AE-F8DEF80CC414}"/>
                </a:ext>
              </a:extLst>
            </p:cNvPr>
            <p:cNvSpPr>
              <a:spLocks noChangeArrowheads="1"/>
            </p:cNvSpPr>
            <p:nvPr/>
          </p:nvSpPr>
          <p:spPr bwMode="auto">
            <a:xfrm>
              <a:off x="6936" y="223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Oval 996">
              <a:extLst>
                <a:ext uri="{FF2B5EF4-FFF2-40B4-BE49-F238E27FC236}">
                  <a16:creationId xmlns:a16="http://schemas.microsoft.com/office/drawing/2014/main" id="{78EA943B-629B-4269-A620-222585A562BA}"/>
                </a:ext>
              </a:extLst>
            </p:cNvPr>
            <p:cNvSpPr>
              <a:spLocks noChangeArrowheads="1"/>
            </p:cNvSpPr>
            <p:nvPr/>
          </p:nvSpPr>
          <p:spPr bwMode="auto">
            <a:xfrm>
              <a:off x="6837" y="341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Oval 997">
              <a:extLst>
                <a:ext uri="{FF2B5EF4-FFF2-40B4-BE49-F238E27FC236}">
                  <a16:creationId xmlns:a16="http://schemas.microsoft.com/office/drawing/2014/main" id="{0A5328FD-E609-4D8D-9A78-8FEBC3992740}"/>
                </a:ext>
              </a:extLst>
            </p:cNvPr>
            <p:cNvSpPr>
              <a:spLocks noChangeArrowheads="1"/>
            </p:cNvSpPr>
            <p:nvPr/>
          </p:nvSpPr>
          <p:spPr bwMode="auto">
            <a:xfrm>
              <a:off x="5047" y="1834"/>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 name="Oval 998">
              <a:extLst>
                <a:ext uri="{FF2B5EF4-FFF2-40B4-BE49-F238E27FC236}">
                  <a16:creationId xmlns:a16="http://schemas.microsoft.com/office/drawing/2014/main" id="{FAB125D1-D2EF-4341-9C67-F12DA6AD1F6A}"/>
                </a:ext>
              </a:extLst>
            </p:cNvPr>
            <p:cNvSpPr>
              <a:spLocks noChangeArrowheads="1"/>
            </p:cNvSpPr>
            <p:nvPr/>
          </p:nvSpPr>
          <p:spPr bwMode="auto">
            <a:xfrm>
              <a:off x="6263" y="1739"/>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 name="Oval 999">
              <a:extLst>
                <a:ext uri="{FF2B5EF4-FFF2-40B4-BE49-F238E27FC236}">
                  <a16:creationId xmlns:a16="http://schemas.microsoft.com/office/drawing/2014/main" id="{58F6A162-8AC7-4683-9D69-B8ED6ECAA150}"/>
                </a:ext>
              </a:extLst>
            </p:cNvPr>
            <p:cNvSpPr>
              <a:spLocks noChangeArrowheads="1"/>
            </p:cNvSpPr>
            <p:nvPr/>
          </p:nvSpPr>
          <p:spPr bwMode="auto">
            <a:xfrm>
              <a:off x="5156" y="361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Oval 1000">
              <a:extLst>
                <a:ext uri="{FF2B5EF4-FFF2-40B4-BE49-F238E27FC236}">
                  <a16:creationId xmlns:a16="http://schemas.microsoft.com/office/drawing/2014/main" id="{94126B84-0FCE-46A8-A616-F02BA084A777}"/>
                </a:ext>
              </a:extLst>
            </p:cNvPr>
            <p:cNvSpPr>
              <a:spLocks noChangeArrowheads="1"/>
            </p:cNvSpPr>
            <p:nvPr/>
          </p:nvSpPr>
          <p:spPr bwMode="auto">
            <a:xfrm>
              <a:off x="6339" y="3726"/>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Oval 1001">
              <a:extLst>
                <a:ext uri="{FF2B5EF4-FFF2-40B4-BE49-F238E27FC236}">
                  <a16:creationId xmlns:a16="http://schemas.microsoft.com/office/drawing/2014/main" id="{B49AE675-3E32-4506-BD60-10DABF441627}"/>
                </a:ext>
              </a:extLst>
            </p:cNvPr>
            <p:cNvSpPr>
              <a:spLocks noChangeArrowheads="1"/>
            </p:cNvSpPr>
            <p:nvPr/>
          </p:nvSpPr>
          <p:spPr bwMode="auto">
            <a:xfrm>
              <a:off x="6712" y="1915"/>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Oval 1002">
              <a:extLst>
                <a:ext uri="{FF2B5EF4-FFF2-40B4-BE49-F238E27FC236}">
                  <a16:creationId xmlns:a16="http://schemas.microsoft.com/office/drawing/2014/main" id="{C3A25F9E-91FC-47EE-9B8A-F5B793BAA728}"/>
                </a:ext>
              </a:extLst>
            </p:cNvPr>
            <p:cNvSpPr>
              <a:spLocks noChangeArrowheads="1"/>
            </p:cNvSpPr>
            <p:nvPr/>
          </p:nvSpPr>
          <p:spPr bwMode="auto">
            <a:xfrm>
              <a:off x="6793" y="1888"/>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 name="Oval 1003">
              <a:extLst>
                <a:ext uri="{FF2B5EF4-FFF2-40B4-BE49-F238E27FC236}">
                  <a16:creationId xmlns:a16="http://schemas.microsoft.com/office/drawing/2014/main" id="{6CB04451-D137-43B7-9204-F17E47404329}"/>
                </a:ext>
              </a:extLst>
            </p:cNvPr>
            <p:cNvSpPr>
              <a:spLocks noChangeArrowheads="1"/>
            </p:cNvSpPr>
            <p:nvPr/>
          </p:nvSpPr>
          <p:spPr bwMode="auto">
            <a:xfrm>
              <a:off x="6836" y="336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 name="Oval 1004">
              <a:extLst>
                <a:ext uri="{FF2B5EF4-FFF2-40B4-BE49-F238E27FC236}">
                  <a16:creationId xmlns:a16="http://schemas.microsoft.com/office/drawing/2014/main" id="{F76058D9-1D7E-4FF2-81BB-EC393B113075}"/>
                </a:ext>
              </a:extLst>
            </p:cNvPr>
            <p:cNvSpPr>
              <a:spLocks noChangeArrowheads="1"/>
            </p:cNvSpPr>
            <p:nvPr/>
          </p:nvSpPr>
          <p:spPr bwMode="auto">
            <a:xfrm>
              <a:off x="5112" y="2101"/>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 name="Oval 1005">
              <a:extLst>
                <a:ext uri="{FF2B5EF4-FFF2-40B4-BE49-F238E27FC236}">
                  <a16:creationId xmlns:a16="http://schemas.microsoft.com/office/drawing/2014/main" id="{7801F5AA-8BFB-49FB-B59C-F19D58F2346F}"/>
                </a:ext>
              </a:extLst>
            </p:cNvPr>
            <p:cNvSpPr>
              <a:spLocks noChangeArrowheads="1"/>
            </p:cNvSpPr>
            <p:nvPr/>
          </p:nvSpPr>
          <p:spPr bwMode="auto">
            <a:xfrm>
              <a:off x="6359" y="3742"/>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Oval 1006">
              <a:extLst>
                <a:ext uri="{FF2B5EF4-FFF2-40B4-BE49-F238E27FC236}">
                  <a16:creationId xmlns:a16="http://schemas.microsoft.com/office/drawing/2014/main" id="{DA60AF1C-18B3-426F-BC9D-F6F77981E569}"/>
                </a:ext>
              </a:extLst>
            </p:cNvPr>
            <p:cNvSpPr>
              <a:spLocks noChangeArrowheads="1"/>
            </p:cNvSpPr>
            <p:nvPr/>
          </p:nvSpPr>
          <p:spPr bwMode="auto">
            <a:xfrm>
              <a:off x="6869" y="3240"/>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Oval 1007">
              <a:extLst>
                <a:ext uri="{FF2B5EF4-FFF2-40B4-BE49-F238E27FC236}">
                  <a16:creationId xmlns:a16="http://schemas.microsoft.com/office/drawing/2014/main" id="{99C05F0F-D731-42B3-BD54-CDF49DD74A87}"/>
                </a:ext>
              </a:extLst>
            </p:cNvPr>
            <p:cNvSpPr>
              <a:spLocks noChangeArrowheads="1"/>
            </p:cNvSpPr>
            <p:nvPr/>
          </p:nvSpPr>
          <p:spPr bwMode="auto">
            <a:xfrm>
              <a:off x="5008" y="3557"/>
              <a:ext cx="17"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 name="Oval 1008">
              <a:extLst>
                <a:ext uri="{FF2B5EF4-FFF2-40B4-BE49-F238E27FC236}">
                  <a16:creationId xmlns:a16="http://schemas.microsoft.com/office/drawing/2014/main" id="{BE06CDC2-9B7F-4E95-A42C-EB4E4E6E5E55}"/>
                </a:ext>
              </a:extLst>
            </p:cNvPr>
            <p:cNvSpPr>
              <a:spLocks noChangeArrowheads="1"/>
            </p:cNvSpPr>
            <p:nvPr/>
          </p:nvSpPr>
          <p:spPr bwMode="auto">
            <a:xfrm>
              <a:off x="6895" y="3657"/>
              <a:ext cx="16" cy="1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3" name="Freeform 1058">
            <a:extLst>
              <a:ext uri="{FF2B5EF4-FFF2-40B4-BE49-F238E27FC236}">
                <a16:creationId xmlns:a16="http://schemas.microsoft.com/office/drawing/2014/main" id="{1730667B-E48B-4542-A64B-05E56E81A9F8}"/>
              </a:ext>
            </a:extLst>
          </p:cNvPr>
          <p:cNvSpPr>
            <a:spLocks/>
          </p:cNvSpPr>
          <p:nvPr/>
        </p:nvSpPr>
        <p:spPr bwMode="auto">
          <a:xfrm>
            <a:off x="7793038" y="2762250"/>
            <a:ext cx="3263900" cy="3265488"/>
          </a:xfrm>
          <a:custGeom>
            <a:avLst/>
            <a:gdLst>
              <a:gd name="T0" fmla="*/ 2 w 2056"/>
              <a:gd name="T1" fmla="*/ 1095 h 2057"/>
              <a:gd name="T2" fmla="*/ 20 w 2056"/>
              <a:gd name="T3" fmla="*/ 1229 h 2057"/>
              <a:gd name="T4" fmla="*/ 55 w 2056"/>
              <a:gd name="T5" fmla="*/ 1359 h 2057"/>
              <a:gd name="T6" fmla="*/ 106 w 2056"/>
              <a:gd name="T7" fmla="*/ 1483 h 2057"/>
              <a:gd name="T8" fmla="*/ 173 w 2056"/>
              <a:gd name="T9" fmla="*/ 1600 h 2057"/>
              <a:gd name="T10" fmla="*/ 255 w 2056"/>
              <a:gd name="T11" fmla="*/ 1706 h 2057"/>
              <a:gd name="T12" fmla="*/ 350 w 2056"/>
              <a:gd name="T13" fmla="*/ 1802 h 2057"/>
              <a:gd name="T14" fmla="*/ 457 w 2056"/>
              <a:gd name="T15" fmla="*/ 1883 h 2057"/>
              <a:gd name="T16" fmla="*/ 574 w 2056"/>
              <a:gd name="T17" fmla="*/ 1950 h 2057"/>
              <a:gd name="T18" fmla="*/ 698 w 2056"/>
              <a:gd name="T19" fmla="*/ 2002 h 2057"/>
              <a:gd name="T20" fmla="*/ 828 w 2056"/>
              <a:gd name="T21" fmla="*/ 2037 h 2057"/>
              <a:gd name="T22" fmla="*/ 961 w 2056"/>
              <a:gd name="T23" fmla="*/ 2054 h 2057"/>
              <a:gd name="T24" fmla="*/ 1028 w 2056"/>
              <a:gd name="T25" fmla="*/ 2057 h 2057"/>
              <a:gd name="T26" fmla="*/ 1162 w 2056"/>
              <a:gd name="T27" fmla="*/ 2048 h 2057"/>
              <a:gd name="T28" fmla="*/ 1294 w 2056"/>
              <a:gd name="T29" fmla="*/ 2022 h 2057"/>
              <a:gd name="T30" fmla="*/ 1422 w 2056"/>
              <a:gd name="T31" fmla="*/ 1978 h 2057"/>
              <a:gd name="T32" fmla="*/ 1542 w 2056"/>
              <a:gd name="T33" fmla="*/ 1919 h 2057"/>
              <a:gd name="T34" fmla="*/ 1654 w 2056"/>
              <a:gd name="T35" fmla="*/ 1844 h 2057"/>
              <a:gd name="T36" fmla="*/ 1755 w 2056"/>
              <a:gd name="T37" fmla="*/ 1755 h 2057"/>
              <a:gd name="T38" fmla="*/ 1844 w 2056"/>
              <a:gd name="T39" fmla="*/ 1654 h 2057"/>
              <a:gd name="T40" fmla="*/ 1919 w 2056"/>
              <a:gd name="T41" fmla="*/ 1542 h 2057"/>
              <a:gd name="T42" fmla="*/ 1978 w 2056"/>
              <a:gd name="T43" fmla="*/ 1422 h 2057"/>
              <a:gd name="T44" fmla="*/ 2021 w 2056"/>
              <a:gd name="T45" fmla="*/ 1294 h 2057"/>
              <a:gd name="T46" fmla="*/ 2047 w 2056"/>
              <a:gd name="T47" fmla="*/ 1162 h 2057"/>
              <a:gd name="T48" fmla="*/ 2056 w 2056"/>
              <a:gd name="T49" fmla="*/ 1028 h 2057"/>
              <a:gd name="T50" fmla="*/ 2054 w 2056"/>
              <a:gd name="T51" fmla="*/ 961 h 2057"/>
              <a:gd name="T52" fmla="*/ 2036 w 2056"/>
              <a:gd name="T53" fmla="*/ 827 h 2057"/>
              <a:gd name="T54" fmla="*/ 2002 w 2056"/>
              <a:gd name="T55" fmla="*/ 697 h 2057"/>
              <a:gd name="T56" fmla="*/ 1950 w 2056"/>
              <a:gd name="T57" fmla="*/ 573 h 2057"/>
              <a:gd name="T58" fmla="*/ 1883 w 2056"/>
              <a:gd name="T59" fmla="*/ 457 h 2057"/>
              <a:gd name="T60" fmla="*/ 1801 w 2056"/>
              <a:gd name="T61" fmla="*/ 350 h 2057"/>
              <a:gd name="T62" fmla="*/ 1706 w 2056"/>
              <a:gd name="T63" fmla="*/ 255 h 2057"/>
              <a:gd name="T64" fmla="*/ 1599 w 2056"/>
              <a:gd name="T65" fmla="*/ 173 h 2057"/>
              <a:gd name="T66" fmla="*/ 1483 w 2056"/>
              <a:gd name="T67" fmla="*/ 105 h 2057"/>
              <a:gd name="T68" fmla="*/ 1359 w 2056"/>
              <a:gd name="T69" fmla="*/ 54 h 2057"/>
              <a:gd name="T70" fmla="*/ 1229 w 2056"/>
              <a:gd name="T71" fmla="*/ 19 h 2057"/>
              <a:gd name="T72" fmla="*/ 1095 w 2056"/>
              <a:gd name="T73" fmla="*/ 2 h 2057"/>
              <a:gd name="T74" fmla="*/ 1028 w 2056"/>
              <a:gd name="T75" fmla="*/ 0 h 2057"/>
              <a:gd name="T76" fmla="*/ 894 w 2056"/>
              <a:gd name="T77" fmla="*/ 8 h 2057"/>
              <a:gd name="T78" fmla="*/ 762 w 2056"/>
              <a:gd name="T79" fmla="*/ 35 h 2057"/>
              <a:gd name="T80" fmla="*/ 635 w 2056"/>
              <a:gd name="T81" fmla="*/ 78 h 2057"/>
              <a:gd name="T82" fmla="*/ 514 w 2056"/>
              <a:gd name="T83" fmla="*/ 137 h 2057"/>
              <a:gd name="T84" fmla="*/ 402 w 2056"/>
              <a:gd name="T85" fmla="*/ 212 h 2057"/>
              <a:gd name="T86" fmla="*/ 301 w 2056"/>
              <a:gd name="T87" fmla="*/ 301 h 2057"/>
              <a:gd name="T88" fmla="*/ 213 w 2056"/>
              <a:gd name="T89" fmla="*/ 402 h 2057"/>
              <a:gd name="T90" fmla="*/ 138 w 2056"/>
              <a:gd name="T91" fmla="*/ 514 h 2057"/>
              <a:gd name="T92" fmla="*/ 78 w 2056"/>
              <a:gd name="T93" fmla="*/ 635 h 2057"/>
              <a:gd name="T94" fmla="*/ 35 w 2056"/>
              <a:gd name="T95" fmla="*/ 762 h 2057"/>
              <a:gd name="T96" fmla="*/ 9 w 2056"/>
              <a:gd name="T97" fmla="*/ 894 h 2057"/>
              <a:gd name="T98" fmla="*/ 0 w 2056"/>
              <a:gd name="T99" fmla="*/ 1028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6" h="2057">
                <a:moveTo>
                  <a:pt x="0" y="1028"/>
                </a:moveTo>
                <a:lnTo>
                  <a:pt x="2" y="1095"/>
                </a:lnTo>
                <a:lnTo>
                  <a:pt x="9" y="1162"/>
                </a:lnTo>
                <a:lnTo>
                  <a:pt x="20" y="1229"/>
                </a:lnTo>
                <a:lnTo>
                  <a:pt x="35" y="1294"/>
                </a:lnTo>
                <a:lnTo>
                  <a:pt x="55" y="1359"/>
                </a:lnTo>
                <a:lnTo>
                  <a:pt x="78" y="1422"/>
                </a:lnTo>
                <a:lnTo>
                  <a:pt x="106" y="1483"/>
                </a:lnTo>
                <a:lnTo>
                  <a:pt x="138" y="1542"/>
                </a:lnTo>
                <a:lnTo>
                  <a:pt x="173" y="1600"/>
                </a:lnTo>
                <a:lnTo>
                  <a:pt x="213" y="1654"/>
                </a:lnTo>
                <a:lnTo>
                  <a:pt x="255" y="1706"/>
                </a:lnTo>
                <a:lnTo>
                  <a:pt x="301" y="1755"/>
                </a:lnTo>
                <a:lnTo>
                  <a:pt x="350" y="1802"/>
                </a:lnTo>
                <a:lnTo>
                  <a:pt x="402" y="1844"/>
                </a:lnTo>
                <a:lnTo>
                  <a:pt x="457" y="1883"/>
                </a:lnTo>
                <a:lnTo>
                  <a:pt x="514" y="1919"/>
                </a:lnTo>
                <a:lnTo>
                  <a:pt x="574" y="1950"/>
                </a:lnTo>
                <a:lnTo>
                  <a:pt x="635" y="1978"/>
                </a:lnTo>
                <a:lnTo>
                  <a:pt x="698" y="2002"/>
                </a:lnTo>
                <a:lnTo>
                  <a:pt x="762" y="2022"/>
                </a:lnTo>
                <a:lnTo>
                  <a:pt x="828" y="2037"/>
                </a:lnTo>
                <a:lnTo>
                  <a:pt x="894" y="2048"/>
                </a:lnTo>
                <a:lnTo>
                  <a:pt x="961" y="2054"/>
                </a:lnTo>
                <a:lnTo>
                  <a:pt x="1028" y="2057"/>
                </a:lnTo>
                <a:lnTo>
                  <a:pt x="1028" y="2057"/>
                </a:lnTo>
                <a:lnTo>
                  <a:pt x="1095" y="2054"/>
                </a:lnTo>
                <a:lnTo>
                  <a:pt x="1162" y="2048"/>
                </a:lnTo>
                <a:lnTo>
                  <a:pt x="1229" y="2037"/>
                </a:lnTo>
                <a:lnTo>
                  <a:pt x="1294" y="2022"/>
                </a:lnTo>
                <a:lnTo>
                  <a:pt x="1359" y="2002"/>
                </a:lnTo>
                <a:lnTo>
                  <a:pt x="1422" y="1978"/>
                </a:lnTo>
                <a:lnTo>
                  <a:pt x="1483" y="1950"/>
                </a:lnTo>
                <a:lnTo>
                  <a:pt x="1542" y="1919"/>
                </a:lnTo>
                <a:lnTo>
                  <a:pt x="1599" y="1883"/>
                </a:lnTo>
                <a:lnTo>
                  <a:pt x="1654" y="1844"/>
                </a:lnTo>
                <a:lnTo>
                  <a:pt x="1706" y="1802"/>
                </a:lnTo>
                <a:lnTo>
                  <a:pt x="1755" y="1755"/>
                </a:lnTo>
                <a:lnTo>
                  <a:pt x="1801" y="1706"/>
                </a:lnTo>
                <a:lnTo>
                  <a:pt x="1844" y="1654"/>
                </a:lnTo>
                <a:lnTo>
                  <a:pt x="1883" y="1600"/>
                </a:lnTo>
                <a:lnTo>
                  <a:pt x="1919" y="1542"/>
                </a:lnTo>
                <a:lnTo>
                  <a:pt x="1950" y="1483"/>
                </a:lnTo>
                <a:lnTo>
                  <a:pt x="1978" y="1422"/>
                </a:lnTo>
                <a:lnTo>
                  <a:pt x="2002" y="1359"/>
                </a:lnTo>
                <a:lnTo>
                  <a:pt x="2021" y="1294"/>
                </a:lnTo>
                <a:lnTo>
                  <a:pt x="2036" y="1229"/>
                </a:lnTo>
                <a:lnTo>
                  <a:pt x="2047" y="1162"/>
                </a:lnTo>
                <a:lnTo>
                  <a:pt x="2054" y="1095"/>
                </a:lnTo>
                <a:lnTo>
                  <a:pt x="2056" y="1028"/>
                </a:lnTo>
                <a:lnTo>
                  <a:pt x="2056" y="1028"/>
                </a:lnTo>
                <a:lnTo>
                  <a:pt x="2054" y="961"/>
                </a:lnTo>
                <a:lnTo>
                  <a:pt x="2047" y="894"/>
                </a:lnTo>
                <a:lnTo>
                  <a:pt x="2036" y="827"/>
                </a:lnTo>
                <a:lnTo>
                  <a:pt x="2021" y="762"/>
                </a:lnTo>
                <a:lnTo>
                  <a:pt x="2002" y="697"/>
                </a:lnTo>
                <a:lnTo>
                  <a:pt x="1978" y="635"/>
                </a:lnTo>
                <a:lnTo>
                  <a:pt x="1950" y="573"/>
                </a:lnTo>
                <a:lnTo>
                  <a:pt x="1919" y="514"/>
                </a:lnTo>
                <a:lnTo>
                  <a:pt x="1883" y="457"/>
                </a:lnTo>
                <a:lnTo>
                  <a:pt x="1844" y="402"/>
                </a:lnTo>
                <a:lnTo>
                  <a:pt x="1801" y="350"/>
                </a:lnTo>
                <a:lnTo>
                  <a:pt x="1755" y="301"/>
                </a:lnTo>
                <a:lnTo>
                  <a:pt x="1706" y="255"/>
                </a:lnTo>
                <a:lnTo>
                  <a:pt x="1654" y="212"/>
                </a:lnTo>
                <a:lnTo>
                  <a:pt x="1599" y="173"/>
                </a:lnTo>
                <a:lnTo>
                  <a:pt x="1542" y="137"/>
                </a:lnTo>
                <a:lnTo>
                  <a:pt x="1483" y="105"/>
                </a:lnTo>
                <a:lnTo>
                  <a:pt x="1422" y="78"/>
                </a:lnTo>
                <a:lnTo>
                  <a:pt x="1359" y="54"/>
                </a:lnTo>
                <a:lnTo>
                  <a:pt x="1294" y="35"/>
                </a:lnTo>
                <a:lnTo>
                  <a:pt x="1229" y="19"/>
                </a:lnTo>
                <a:lnTo>
                  <a:pt x="1162" y="8"/>
                </a:lnTo>
                <a:lnTo>
                  <a:pt x="1095" y="2"/>
                </a:lnTo>
                <a:lnTo>
                  <a:pt x="1028" y="0"/>
                </a:lnTo>
                <a:lnTo>
                  <a:pt x="1028" y="0"/>
                </a:lnTo>
                <a:lnTo>
                  <a:pt x="961" y="2"/>
                </a:lnTo>
                <a:lnTo>
                  <a:pt x="894" y="8"/>
                </a:lnTo>
                <a:lnTo>
                  <a:pt x="828" y="19"/>
                </a:lnTo>
                <a:lnTo>
                  <a:pt x="762" y="35"/>
                </a:lnTo>
                <a:lnTo>
                  <a:pt x="698" y="54"/>
                </a:lnTo>
                <a:lnTo>
                  <a:pt x="635" y="78"/>
                </a:lnTo>
                <a:lnTo>
                  <a:pt x="574" y="105"/>
                </a:lnTo>
                <a:lnTo>
                  <a:pt x="514" y="137"/>
                </a:lnTo>
                <a:lnTo>
                  <a:pt x="457" y="173"/>
                </a:lnTo>
                <a:lnTo>
                  <a:pt x="402" y="212"/>
                </a:lnTo>
                <a:lnTo>
                  <a:pt x="350" y="255"/>
                </a:lnTo>
                <a:lnTo>
                  <a:pt x="301" y="301"/>
                </a:lnTo>
                <a:lnTo>
                  <a:pt x="255" y="350"/>
                </a:lnTo>
                <a:lnTo>
                  <a:pt x="213" y="402"/>
                </a:lnTo>
                <a:lnTo>
                  <a:pt x="173" y="457"/>
                </a:lnTo>
                <a:lnTo>
                  <a:pt x="138" y="514"/>
                </a:lnTo>
                <a:lnTo>
                  <a:pt x="106" y="573"/>
                </a:lnTo>
                <a:lnTo>
                  <a:pt x="78" y="635"/>
                </a:lnTo>
                <a:lnTo>
                  <a:pt x="55" y="697"/>
                </a:lnTo>
                <a:lnTo>
                  <a:pt x="35" y="762"/>
                </a:lnTo>
                <a:lnTo>
                  <a:pt x="20" y="827"/>
                </a:lnTo>
                <a:lnTo>
                  <a:pt x="9" y="894"/>
                </a:lnTo>
                <a:lnTo>
                  <a:pt x="2" y="961"/>
                </a:lnTo>
                <a:lnTo>
                  <a:pt x="0" y="1028"/>
                </a:lnTo>
                <a:close/>
              </a:path>
            </a:pathLst>
          </a:custGeom>
          <a:noFill/>
          <a:ln w="63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1059">
            <a:extLst>
              <a:ext uri="{FF2B5EF4-FFF2-40B4-BE49-F238E27FC236}">
                <a16:creationId xmlns:a16="http://schemas.microsoft.com/office/drawing/2014/main" id="{15C977BF-8F26-4390-AC5D-0F37F77DE929}"/>
              </a:ext>
            </a:extLst>
          </p:cNvPr>
          <p:cNvSpPr>
            <a:spLocks noChangeArrowheads="1"/>
          </p:cNvSpPr>
          <p:nvPr/>
        </p:nvSpPr>
        <p:spPr bwMode="auto">
          <a:xfrm>
            <a:off x="7793038" y="2762250"/>
            <a:ext cx="3263900" cy="3265488"/>
          </a:xfrm>
          <a:prstGeom prst="rect">
            <a:avLst/>
          </a:prstGeom>
          <a:noFill/>
          <a:ln w="6350"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8" name="TextBox 1007">
            <a:extLst>
              <a:ext uri="{FF2B5EF4-FFF2-40B4-BE49-F238E27FC236}">
                <a16:creationId xmlns:a16="http://schemas.microsoft.com/office/drawing/2014/main" id="{9CD386B6-96B5-4F86-9992-2EF08DD56A46}"/>
              </a:ext>
            </a:extLst>
          </p:cNvPr>
          <p:cNvSpPr txBox="1"/>
          <p:nvPr/>
        </p:nvSpPr>
        <p:spPr>
          <a:xfrm>
            <a:off x="505838" y="2392918"/>
            <a:ext cx="4936788" cy="3693319"/>
          </a:xfrm>
          <a:prstGeom prst="rect">
            <a:avLst/>
          </a:prstGeom>
          <a:noFill/>
        </p:spPr>
        <p:txBody>
          <a:bodyPr wrap="square" rtlCol="0">
            <a:spAutoFit/>
          </a:bodyPr>
          <a:lstStyle/>
          <a:p>
            <a:r>
              <a:rPr lang="en-US" dirty="0"/>
              <a:t>So lets throw darts..</a:t>
            </a:r>
          </a:p>
          <a:p>
            <a:endParaRPr lang="en-US" dirty="0"/>
          </a:p>
          <a:p>
            <a:r>
              <a:rPr lang="en-US" dirty="0"/>
              <a:t>I threw 10,000 darts, and 7850 landed in the circle.</a:t>
            </a:r>
          </a:p>
          <a:p>
            <a:endParaRPr lang="en-US" dirty="0"/>
          </a:p>
          <a:p>
            <a:r>
              <a:rPr lang="en-US" dirty="0"/>
              <a:t>The area of the square is 16</a:t>
            </a:r>
          </a:p>
          <a:p>
            <a:endParaRPr lang="en-US" dirty="0"/>
          </a:p>
          <a:p>
            <a:r>
              <a:rPr lang="en-US" dirty="0"/>
              <a:t>So my estimate for the area of a circle is </a:t>
            </a:r>
          </a:p>
          <a:p>
            <a:endParaRPr lang="en-US" dirty="0"/>
          </a:p>
          <a:p>
            <a:r>
              <a:rPr lang="en-US" dirty="0"/>
              <a:t>16 * (7850/10000) = 12.5600</a:t>
            </a:r>
          </a:p>
          <a:p>
            <a:endParaRPr lang="en-US" dirty="0"/>
          </a:p>
          <a:p>
            <a:r>
              <a:rPr lang="en-US" dirty="0"/>
              <a:t>This is a very good estimate.</a:t>
            </a:r>
          </a:p>
          <a:p>
            <a:endParaRPr lang="en-US" dirty="0"/>
          </a:p>
          <a:p>
            <a:endParaRPr lang="en-US" dirty="0"/>
          </a:p>
        </p:txBody>
      </p:sp>
      <p:pic>
        <p:nvPicPr>
          <p:cNvPr id="3" name="Picture 2">
            <a:extLst>
              <a:ext uri="{FF2B5EF4-FFF2-40B4-BE49-F238E27FC236}">
                <a16:creationId xmlns:a16="http://schemas.microsoft.com/office/drawing/2014/main" id="{07397662-2AAF-49EA-B909-F0478833BF99}"/>
              </a:ext>
            </a:extLst>
          </p:cNvPr>
          <p:cNvPicPr>
            <a:picLocks noChangeAspect="1"/>
          </p:cNvPicPr>
          <p:nvPr/>
        </p:nvPicPr>
        <p:blipFill>
          <a:blip r:embed="rId2"/>
          <a:stretch>
            <a:fillRect/>
          </a:stretch>
        </p:blipFill>
        <p:spPr>
          <a:xfrm>
            <a:off x="6680200" y="2471737"/>
            <a:ext cx="5334000" cy="4000500"/>
          </a:xfrm>
          <a:prstGeom prst="rect">
            <a:avLst/>
          </a:prstGeom>
        </p:spPr>
      </p:pic>
    </p:spTree>
    <p:extLst>
      <p:ext uri="{BB962C8B-B14F-4D97-AF65-F5344CB8AC3E}">
        <p14:creationId xmlns:p14="http://schemas.microsoft.com/office/powerpoint/2010/main" val="700342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B916A8-1899-4B7B-A074-E2D620B20035}"/>
              </a:ext>
            </a:extLst>
          </p:cNvPr>
          <p:cNvSpPr txBox="1"/>
          <p:nvPr/>
        </p:nvSpPr>
        <p:spPr>
          <a:xfrm>
            <a:off x="441960" y="302691"/>
            <a:ext cx="12989560" cy="5047536"/>
          </a:xfrm>
          <a:prstGeom prst="rect">
            <a:avLst/>
          </a:prstGeom>
          <a:noFill/>
        </p:spPr>
        <p:txBody>
          <a:bodyPr wrap="square">
            <a:spAutoFit/>
          </a:bodyPr>
          <a:lstStyle/>
          <a:p>
            <a:r>
              <a:rPr lang="en-US" sz="1400" b="0" i="0" u="none" strike="noStrike" baseline="0" dirty="0">
                <a:solidFill>
                  <a:srgbClr val="000000"/>
                </a:solidFill>
                <a:latin typeface="Courier New" panose="02070309020205020404" pitchFamily="49" charset="0"/>
              </a:rPr>
              <a:t>r=2;</a:t>
            </a:r>
          </a:p>
          <a:p>
            <a:r>
              <a:rPr lang="en-US" sz="1400" b="0" i="0" u="none" strike="noStrike" baseline="0" dirty="0" err="1">
                <a:solidFill>
                  <a:srgbClr val="000000"/>
                </a:solidFill>
                <a:latin typeface="Courier New" panose="02070309020205020404" pitchFamily="49" charset="0"/>
              </a:rPr>
              <a:t>c_x</a:t>
            </a:r>
            <a:r>
              <a:rPr lang="en-US" sz="1400" b="0" i="0" u="none" strike="noStrike" baseline="0" dirty="0">
                <a:solidFill>
                  <a:srgbClr val="000000"/>
                </a:solidFill>
                <a:latin typeface="Courier New" panose="02070309020205020404" pitchFamily="49" charset="0"/>
              </a:rPr>
              <a:t>=0;</a:t>
            </a:r>
          </a:p>
          <a:p>
            <a:r>
              <a:rPr lang="en-US" sz="1400" b="0" i="0" u="none" strike="noStrike" baseline="0" dirty="0" err="1">
                <a:solidFill>
                  <a:srgbClr val="000000"/>
                </a:solidFill>
                <a:latin typeface="Courier New" panose="02070309020205020404" pitchFamily="49" charset="0"/>
              </a:rPr>
              <a:t>c_y</a:t>
            </a:r>
            <a:r>
              <a:rPr lang="en-US" sz="1400" b="0" i="0" u="none" strike="noStrike" baseline="0" dirty="0">
                <a:solidFill>
                  <a:srgbClr val="000000"/>
                </a:solidFill>
                <a:latin typeface="Courier New" panose="02070309020205020404" pitchFamily="49" charset="0"/>
              </a:rPr>
              <a:t>=0;</a:t>
            </a:r>
          </a:p>
          <a:p>
            <a:r>
              <a:rPr lang="en-US" sz="1400" b="0" i="0" u="none" strike="noStrike" baseline="0" dirty="0">
                <a:solidFill>
                  <a:srgbClr val="3C763D"/>
                </a:solidFill>
                <a:latin typeface="Courier New" panose="02070309020205020404" pitchFamily="49" charset="0"/>
              </a:rPr>
              <a:t>%%position of the outer rectangle</a:t>
            </a:r>
          </a:p>
          <a:p>
            <a:r>
              <a:rPr lang="en-US" sz="1400" b="0" i="0" u="none" strike="noStrike" baseline="0" dirty="0" err="1">
                <a:solidFill>
                  <a:srgbClr val="000000"/>
                </a:solidFill>
                <a:latin typeface="Courier New" panose="02070309020205020404" pitchFamily="49" charset="0"/>
              </a:rPr>
              <a:t>p_x</a:t>
            </a:r>
            <a:r>
              <a:rPr lang="en-US" sz="1400" b="0" i="0" u="none" strike="noStrike" baseline="0" dirty="0">
                <a:solidFill>
                  <a:srgbClr val="000000"/>
                </a:solidFill>
                <a:latin typeface="Courier New" panose="02070309020205020404" pitchFamily="49" charset="0"/>
              </a:rPr>
              <a:t>=</a:t>
            </a:r>
            <a:r>
              <a:rPr lang="en-US" sz="1400" b="0" i="0" u="none" strike="noStrike" baseline="0" dirty="0" err="1">
                <a:solidFill>
                  <a:srgbClr val="000000"/>
                </a:solidFill>
                <a:latin typeface="Courier New" panose="02070309020205020404" pitchFamily="49" charset="0"/>
              </a:rPr>
              <a:t>c_x</a:t>
            </a:r>
            <a:r>
              <a:rPr lang="en-US" sz="1400" b="0" i="0" u="none" strike="noStrike" baseline="0" dirty="0">
                <a:solidFill>
                  <a:srgbClr val="000000"/>
                </a:solidFill>
                <a:latin typeface="Courier New" panose="02070309020205020404" pitchFamily="49" charset="0"/>
              </a:rPr>
              <a:t>-r;</a:t>
            </a:r>
          </a:p>
          <a:p>
            <a:r>
              <a:rPr lang="en-US" sz="1400" b="0" i="0" u="none" strike="noStrike" baseline="0" dirty="0" err="1">
                <a:solidFill>
                  <a:srgbClr val="000000"/>
                </a:solidFill>
                <a:latin typeface="Courier New" panose="02070309020205020404" pitchFamily="49" charset="0"/>
              </a:rPr>
              <a:t>p_y</a:t>
            </a:r>
            <a:r>
              <a:rPr lang="en-US" sz="1400" b="0" i="0" u="none" strike="noStrike" baseline="0" dirty="0">
                <a:solidFill>
                  <a:srgbClr val="000000"/>
                </a:solidFill>
                <a:latin typeface="Courier New" panose="02070309020205020404" pitchFamily="49" charset="0"/>
              </a:rPr>
              <a:t>=</a:t>
            </a:r>
            <a:r>
              <a:rPr lang="en-US" sz="1400" b="0" i="0" u="none" strike="noStrike" baseline="0" dirty="0" err="1">
                <a:solidFill>
                  <a:srgbClr val="000000"/>
                </a:solidFill>
                <a:latin typeface="Courier New" panose="02070309020205020404" pitchFamily="49" charset="0"/>
              </a:rPr>
              <a:t>c_y</a:t>
            </a:r>
            <a:r>
              <a:rPr lang="en-US" sz="1400" b="0" i="0" u="none" strike="noStrike" baseline="0" dirty="0">
                <a:solidFill>
                  <a:srgbClr val="000000"/>
                </a:solidFill>
                <a:latin typeface="Courier New" panose="02070309020205020404" pitchFamily="49" charset="0"/>
              </a:rPr>
              <a:t>-r;</a:t>
            </a:r>
          </a:p>
          <a:p>
            <a:r>
              <a:rPr lang="pt-BR" sz="1400" b="0" i="0" u="none" strike="noStrike" baseline="0" dirty="0">
                <a:solidFill>
                  <a:srgbClr val="000000"/>
                </a:solidFill>
                <a:latin typeface="Courier New" panose="02070309020205020404" pitchFamily="49" charset="0"/>
              </a:rPr>
              <a:t>pos=[p_x,p_y,r^2,r^2] </a:t>
            </a:r>
          </a:p>
          <a:p>
            <a:r>
              <a:rPr lang="en-US" sz="1400" b="0" i="0" u="none" strike="noStrike" baseline="0" dirty="0">
                <a:solidFill>
                  <a:srgbClr val="3C763D"/>
                </a:solidFill>
                <a:latin typeface="Courier New" panose="02070309020205020404" pitchFamily="49" charset="0"/>
              </a:rPr>
              <a:t>%%random number generation within the </a:t>
            </a:r>
            <a:r>
              <a:rPr lang="en-US" sz="1400" b="0" i="0" u="none" strike="noStrike" baseline="0" dirty="0" err="1">
                <a:solidFill>
                  <a:srgbClr val="3C763D"/>
                </a:solidFill>
                <a:latin typeface="Courier New" panose="02070309020205020404" pitchFamily="49" charset="0"/>
              </a:rPr>
              <a:t>sqaure</a:t>
            </a:r>
            <a:endParaRPr lang="en-US" sz="1400" b="0" i="0" u="none" strike="noStrike" baseline="0" dirty="0">
              <a:solidFill>
                <a:srgbClr val="3C763D"/>
              </a:solidFill>
              <a:latin typeface="Courier New" panose="02070309020205020404" pitchFamily="49" charset="0"/>
            </a:endParaRPr>
          </a:p>
          <a:p>
            <a:r>
              <a:rPr lang="en-US" sz="1400" b="0" i="0" u="none" strike="noStrike" baseline="0" dirty="0">
                <a:solidFill>
                  <a:srgbClr val="000000"/>
                </a:solidFill>
                <a:latin typeface="Courier New" panose="02070309020205020404" pitchFamily="49" charset="0"/>
              </a:rPr>
              <a:t>N=1000;</a:t>
            </a:r>
          </a:p>
          <a:p>
            <a:r>
              <a:rPr lang="en-US" sz="1400" b="0" i="0" u="none" strike="noStrike" baseline="0" dirty="0">
                <a:solidFill>
                  <a:srgbClr val="000000"/>
                </a:solidFill>
                <a:latin typeface="Courier New" panose="02070309020205020404" pitchFamily="49" charset="0"/>
              </a:rPr>
              <a:t>a=</a:t>
            </a:r>
            <a:r>
              <a:rPr lang="en-US" sz="1400" b="0" i="0" u="none" strike="noStrike" baseline="0" dirty="0" err="1">
                <a:solidFill>
                  <a:srgbClr val="000000"/>
                </a:solidFill>
                <a:latin typeface="Courier New" panose="02070309020205020404" pitchFamily="49" charset="0"/>
              </a:rPr>
              <a:t>p_x</a:t>
            </a:r>
            <a:r>
              <a:rPr lang="en-US" sz="1400" b="0" i="0" u="none" strike="noStrike" baseline="0" dirty="0">
                <a:solidFill>
                  <a:srgbClr val="000000"/>
                </a:solidFill>
                <a:latin typeface="Courier New" panose="02070309020205020404" pitchFamily="49" charset="0"/>
              </a:rPr>
              <a:t>;</a:t>
            </a:r>
          </a:p>
          <a:p>
            <a:r>
              <a:rPr lang="pt-BR" sz="1400" b="0" i="0" u="none" strike="noStrike" baseline="0" dirty="0">
                <a:solidFill>
                  <a:srgbClr val="000000"/>
                </a:solidFill>
                <a:latin typeface="Courier New" panose="02070309020205020404" pitchFamily="49" charset="0"/>
              </a:rPr>
              <a:t>b=p_x+(2*r);</a:t>
            </a:r>
          </a:p>
          <a:p>
            <a:r>
              <a:rPr lang="pt-BR" sz="1400" b="0" i="0" u="none" strike="noStrike" baseline="0" dirty="0">
                <a:solidFill>
                  <a:srgbClr val="000000"/>
                </a:solidFill>
                <a:latin typeface="Courier New" panose="02070309020205020404" pitchFamily="49" charset="0"/>
              </a:rPr>
              <a:t>x = a + (b-a).*rand(N,1);</a:t>
            </a:r>
          </a:p>
          <a:p>
            <a:r>
              <a:rPr lang="pt-BR" sz="1400" b="0" i="0" u="none" strike="noStrike" baseline="0" dirty="0">
                <a:solidFill>
                  <a:srgbClr val="000000"/>
                </a:solidFill>
                <a:latin typeface="Courier New" panose="02070309020205020404" pitchFamily="49" charset="0"/>
              </a:rPr>
              <a:t>y = a + (b-a).*rand(N,1);</a:t>
            </a:r>
          </a:p>
          <a:p>
            <a:r>
              <a:rPr lang="es-ES" sz="1400" b="0" i="0" u="none" strike="noStrike" baseline="0" dirty="0" err="1">
                <a:solidFill>
                  <a:srgbClr val="000000"/>
                </a:solidFill>
                <a:latin typeface="Courier New" panose="02070309020205020404" pitchFamily="49" charset="0"/>
              </a:rPr>
              <a:t>radii</a:t>
            </a:r>
            <a:r>
              <a:rPr lang="es-ES" sz="1400" b="0" i="0" u="none" strike="noStrike" baseline="0" dirty="0">
                <a:solidFill>
                  <a:srgbClr val="000000"/>
                </a:solidFill>
                <a:latin typeface="Courier New" panose="02070309020205020404" pitchFamily="49" charset="0"/>
              </a:rPr>
              <a:t> = </a:t>
            </a:r>
            <a:r>
              <a:rPr lang="es-ES" sz="1400" b="0" i="0" u="none" strike="noStrike" baseline="0" dirty="0" err="1">
                <a:solidFill>
                  <a:srgbClr val="000000"/>
                </a:solidFill>
                <a:latin typeface="Courier New" panose="02070309020205020404" pitchFamily="49" charset="0"/>
              </a:rPr>
              <a:t>sqrt</a:t>
            </a:r>
            <a:r>
              <a:rPr lang="es-ES" sz="1400" b="0" i="0" u="none" strike="noStrike" baseline="0" dirty="0">
                <a:solidFill>
                  <a:srgbClr val="000000"/>
                </a:solidFill>
                <a:latin typeface="Courier New" panose="02070309020205020404" pitchFamily="49" charset="0"/>
              </a:rPr>
              <a:t>((x-</a:t>
            </a:r>
            <a:r>
              <a:rPr lang="es-ES" sz="1400" b="0" i="0" u="none" strike="noStrike" baseline="0" dirty="0" err="1">
                <a:solidFill>
                  <a:srgbClr val="000000"/>
                </a:solidFill>
                <a:latin typeface="Courier New" panose="02070309020205020404" pitchFamily="49" charset="0"/>
              </a:rPr>
              <a:t>c_x</a:t>
            </a:r>
            <a:r>
              <a:rPr lang="es-ES" sz="1400" b="0" i="0" u="none" strike="noStrike" baseline="0" dirty="0">
                <a:solidFill>
                  <a:srgbClr val="000000"/>
                </a:solidFill>
                <a:latin typeface="Courier New" panose="02070309020205020404" pitchFamily="49" charset="0"/>
              </a:rPr>
              <a:t>).^2+(y-</a:t>
            </a:r>
            <a:r>
              <a:rPr lang="es-ES" sz="1400" b="0" i="0" u="none" strike="noStrike" baseline="0" dirty="0" err="1">
                <a:solidFill>
                  <a:srgbClr val="000000"/>
                </a:solidFill>
                <a:latin typeface="Courier New" panose="02070309020205020404" pitchFamily="49" charset="0"/>
              </a:rPr>
              <a:t>c_y</a:t>
            </a:r>
            <a:r>
              <a:rPr lang="es-ES" sz="1400" b="0" i="0" u="none" strike="noStrike" baseline="0" dirty="0">
                <a:solidFill>
                  <a:srgbClr val="000000"/>
                </a:solidFill>
                <a:latin typeface="Courier New" panose="02070309020205020404" pitchFamily="49" charset="0"/>
              </a:rPr>
              <a:t>).^2);</a:t>
            </a:r>
          </a:p>
          <a:p>
            <a:r>
              <a:rPr lang="en-US" sz="1400" b="0" i="0" u="none" strike="noStrike" baseline="0" dirty="0" err="1">
                <a:solidFill>
                  <a:srgbClr val="000000"/>
                </a:solidFill>
                <a:latin typeface="Courier New" panose="02070309020205020404" pitchFamily="49" charset="0"/>
              </a:rPr>
              <a:t>i</a:t>
            </a:r>
            <a:r>
              <a:rPr lang="en-US" sz="1400" b="0" i="0" u="none" strike="noStrike" baseline="0" dirty="0">
                <a:solidFill>
                  <a:srgbClr val="000000"/>
                </a:solidFill>
                <a:latin typeface="Courier New" panose="02070309020205020404" pitchFamily="49" charset="0"/>
              </a:rPr>
              <a:t> = radii &lt;= r;</a:t>
            </a:r>
          </a:p>
          <a:p>
            <a:r>
              <a:rPr lang="en-US" sz="1400" b="0" i="0" u="none" strike="noStrike" baseline="0" dirty="0">
                <a:solidFill>
                  <a:srgbClr val="000000"/>
                </a:solidFill>
                <a:latin typeface="Courier New" panose="02070309020205020404" pitchFamily="49" charset="0"/>
              </a:rPr>
              <a:t>hits = sum(</a:t>
            </a:r>
            <a:r>
              <a:rPr lang="en-US" sz="1400" b="0" i="0" u="none" strike="noStrike" baseline="0" dirty="0" err="1">
                <a:solidFill>
                  <a:srgbClr val="000000"/>
                </a:solidFill>
                <a:latin typeface="Courier New" panose="02070309020205020404" pitchFamily="49" charset="0"/>
              </a:rPr>
              <a:t>i</a:t>
            </a:r>
            <a:r>
              <a:rPr lang="en-US" sz="1400" b="0" i="0" u="none" strike="noStrike" baseline="0" dirty="0">
                <a:solidFill>
                  <a:srgbClr val="000000"/>
                </a:solidFill>
                <a:latin typeface="Courier New" panose="02070309020205020404" pitchFamily="49" charset="0"/>
              </a:rPr>
              <a:t>);</a:t>
            </a:r>
          </a:p>
          <a:p>
            <a:r>
              <a:rPr lang="en-US" sz="1400" b="0" i="0" u="none" strike="noStrike" baseline="0" dirty="0">
                <a:solidFill>
                  <a:srgbClr val="000000"/>
                </a:solidFill>
                <a:latin typeface="Courier New" panose="02070309020205020404" pitchFamily="49" charset="0"/>
              </a:rPr>
              <a:t>misses = N-hits;</a:t>
            </a:r>
          </a:p>
          <a:p>
            <a:r>
              <a:rPr lang="en-US" sz="1400" b="0" i="0" u="none" strike="noStrike" baseline="0" dirty="0">
                <a:solidFill>
                  <a:srgbClr val="000000"/>
                </a:solidFill>
                <a:latin typeface="Courier New" panose="02070309020205020404" pitchFamily="49" charset="0"/>
              </a:rPr>
              <a:t>plot(x(</a:t>
            </a:r>
            <a:r>
              <a:rPr lang="en-US" sz="1400" b="0" i="0" u="none" strike="noStrike" baseline="0" dirty="0" err="1">
                <a:solidFill>
                  <a:srgbClr val="000000"/>
                </a:solidFill>
                <a:latin typeface="Courier New" panose="02070309020205020404" pitchFamily="49" charset="0"/>
              </a:rPr>
              <a:t>i</a:t>
            </a:r>
            <a:r>
              <a:rPr lang="en-US" sz="1400" b="0" i="0" u="none" strike="noStrike" baseline="0" dirty="0">
                <a:solidFill>
                  <a:srgbClr val="000000"/>
                </a:solidFill>
                <a:latin typeface="Courier New" panose="02070309020205020404" pitchFamily="49" charset="0"/>
              </a:rPr>
              <a:t>),y(</a:t>
            </a:r>
            <a:r>
              <a:rPr lang="en-US" sz="1400" b="0" i="0" u="none" strike="noStrike" baseline="0" dirty="0" err="1">
                <a:solidFill>
                  <a:srgbClr val="000000"/>
                </a:solidFill>
                <a:latin typeface="Courier New" panose="02070309020205020404" pitchFamily="49" charset="0"/>
              </a:rPr>
              <a:t>i</a:t>
            </a:r>
            <a:r>
              <a:rPr lang="en-US" sz="1400" b="0" i="0" u="none" strike="noStrike" baseline="0" dirty="0">
                <a:solidFill>
                  <a:srgbClr val="000000"/>
                </a:solidFill>
                <a:latin typeface="Courier New" panose="02070309020205020404" pitchFamily="49" charset="0"/>
              </a:rPr>
              <a:t>),</a:t>
            </a:r>
            <a:r>
              <a:rPr lang="en-US" sz="1400" b="0" i="0" u="none" strike="noStrike" baseline="0" dirty="0">
                <a:solidFill>
                  <a:srgbClr val="A020F0"/>
                </a:solidFill>
                <a:latin typeface="Courier New" panose="02070309020205020404" pitchFamily="49" charset="0"/>
              </a:rPr>
              <a:t>'.g’</a:t>
            </a:r>
            <a:r>
              <a:rPr lang="en-US" sz="1400" b="0" i="0" u="none" strike="noStrike" baseline="0" dirty="0">
                <a:solidFill>
                  <a:srgbClr val="000000"/>
                </a:solidFill>
                <a:latin typeface="Courier New" panose="02070309020205020404" pitchFamily="49" charset="0"/>
              </a:rPr>
              <a:t>); , hold on;</a:t>
            </a:r>
          </a:p>
          <a:p>
            <a:r>
              <a:rPr lang="es-ES" sz="1400" b="0" i="0" u="none" strike="noStrike" baseline="0" dirty="0" err="1">
                <a:solidFill>
                  <a:srgbClr val="000000"/>
                </a:solidFill>
                <a:latin typeface="Courier New" panose="02070309020205020404" pitchFamily="49" charset="0"/>
              </a:rPr>
              <a:t>plot</a:t>
            </a:r>
            <a:r>
              <a:rPr lang="es-ES" sz="1400" b="0" i="0" u="none" strike="noStrike" baseline="0" dirty="0">
                <a:solidFill>
                  <a:srgbClr val="000000"/>
                </a:solidFill>
                <a:latin typeface="Courier New" panose="02070309020205020404" pitchFamily="49" charset="0"/>
              </a:rPr>
              <a:t>(x(~i),y(~i),</a:t>
            </a:r>
            <a:r>
              <a:rPr lang="es-ES" sz="1400" b="0" i="0" u="none" strike="noStrike" baseline="0" dirty="0">
                <a:solidFill>
                  <a:srgbClr val="A020F0"/>
                </a:solidFill>
                <a:latin typeface="Courier New" panose="02070309020205020404" pitchFamily="49" charset="0"/>
              </a:rPr>
              <a:t>'.r'</a:t>
            </a:r>
            <a:r>
              <a:rPr lang="es-ES" sz="1400" b="0" i="0" u="none" strike="noStrike" baseline="0" dirty="0">
                <a:solidFill>
                  <a:srgbClr val="000000"/>
                </a:solidFill>
                <a:latin typeface="Courier New" panose="02070309020205020404" pitchFamily="49" charset="0"/>
              </a:rPr>
              <a:t>);</a:t>
            </a:r>
          </a:p>
          <a:p>
            <a:r>
              <a:rPr lang="en-US" sz="1400" b="0" i="0" u="none" strike="noStrike" baseline="0" dirty="0">
                <a:solidFill>
                  <a:srgbClr val="000000"/>
                </a:solidFill>
                <a:latin typeface="Courier New" panose="02070309020205020404" pitchFamily="49" charset="0"/>
              </a:rPr>
              <a:t>rectangle(</a:t>
            </a:r>
            <a:r>
              <a:rPr lang="en-US" sz="1400" b="0" i="0" u="none" strike="noStrike" baseline="0" dirty="0">
                <a:solidFill>
                  <a:srgbClr val="A020F0"/>
                </a:solidFill>
                <a:latin typeface="Courier New" panose="02070309020205020404" pitchFamily="49" charset="0"/>
              </a:rPr>
              <a:t>'</a:t>
            </a:r>
            <a:r>
              <a:rPr lang="en-US" sz="1400" b="0" i="0" u="none" strike="noStrike" baseline="0" dirty="0" err="1">
                <a:solidFill>
                  <a:srgbClr val="A020F0"/>
                </a:solidFill>
                <a:latin typeface="Courier New" panose="02070309020205020404" pitchFamily="49" charset="0"/>
              </a:rPr>
              <a:t>Position'</a:t>
            </a:r>
            <a:r>
              <a:rPr lang="en-US" sz="1400" b="0" i="0" u="none" strike="noStrike" baseline="0" dirty="0" err="1">
                <a:solidFill>
                  <a:srgbClr val="000000"/>
                </a:solidFill>
                <a:latin typeface="Courier New" panose="02070309020205020404" pitchFamily="49" charset="0"/>
              </a:rPr>
              <a:t>,pos,</a:t>
            </a:r>
            <a:r>
              <a:rPr lang="en-US" sz="1400" b="0" i="0" u="none" strike="noStrike" baseline="0" dirty="0" err="1">
                <a:solidFill>
                  <a:srgbClr val="A020F0"/>
                </a:solidFill>
                <a:latin typeface="Courier New" panose="02070309020205020404" pitchFamily="49" charset="0"/>
              </a:rPr>
              <a:t>'Curvature</a:t>
            </a:r>
            <a:r>
              <a:rPr lang="en-US" sz="1400" b="0" i="0" u="none" strike="noStrike" baseline="0" dirty="0">
                <a:solidFill>
                  <a:srgbClr val="A020F0"/>
                </a:solidFill>
                <a:latin typeface="Courier New" panose="02070309020205020404" pitchFamily="49" charset="0"/>
              </a:rPr>
              <a:t>'</a:t>
            </a:r>
            <a:r>
              <a:rPr lang="en-US" sz="1400" b="0" i="0" u="none" strike="noStrike" baseline="0" dirty="0">
                <a:solidFill>
                  <a:srgbClr val="000000"/>
                </a:solidFill>
                <a:latin typeface="Courier New" panose="02070309020205020404" pitchFamily="49" charset="0"/>
              </a:rPr>
              <a:t>,[1 1])</a:t>
            </a:r>
          </a:p>
          <a:p>
            <a:r>
              <a:rPr lang="en-US" sz="1400" b="0" i="0" u="none" strike="noStrike" baseline="0" dirty="0">
                <a:solidFill>
                  <a:srgbClr val="000000"/>
                </a:solidFill>
                <a:latin typeface="Courier New" panose="02070309020205020404" pitchFamily="49" charset="0"/>
              </a:rPr>
              <a:t>rectangle(</a:t>
            </a:r>
            <a:r>
              <a:rPr lang="en-US" sz="1400" b="0" i="0" u="none" strike="noStrike" baseline="0" dirty="0">
                <a:solidFill>
                  <a:srgbClr val="A020F0"/>
                </a:solidFill>
                <a:latin typeface="Courier New" panose="02070309020205020404" pitchFamily="49" charset="0"/>
              </a:rPr>
              <a:t>'Position'</a:t>
            </a:r>
            <a:r>
              <a:rPr lang="en-US" sz="1400" b="0" i="0" u="none" strike="noStrike" baseline="0" dirty="0">
                <a:solidFill>
                  <a:srgbClr val="000000"/>
                </a:solidFill>
                <a:latin typeface="Courier New" panose="02070309020205020404" pitchFamily="49" charset="0"/>
              </a:rPr>
              <a:t>,pos,</a:t>
            </a:r>
            <a:r>
              <a:rPr lang="en-US" sz="1400" b="0" i="0" u="none" strike="noStrike" baseline="0" dirty="0">
                <a:solidFill>
                  <a:srgbClr val="A020F0"/>
                </a:solidFill>
                <a:latin typeface="Courier New" panose="02070309020205020404" pitchFamily="49" charset="0"/>
              </a:rPr>
              <a:t>'</a:t>
            </a:r>
            <a:r>
              <a:rPr lang="en-US" sz="1400" b="0" i="0" u="none" strike="noStrike" baseline="0" dirty="0" err="1">
                <a:solidFill>
                  <a:srgbClr val="A020F0"/>
                </a:solidFill>
                <a:latin typeface="Courier New" panose="02070309020205020404" pitchFamily="49" charset="0"/>
              </a:rPr>
              <a:t>EdgeColor</a:t>
            </a:r>
            <a:r>
              <a:rPr lang="en-US" sz="1400" b="0" i="0" u="none" strike="noStrike" baseline="0" dirty="0">
                <a:solidFill>
                  <a:srgbClr val="A020F0"/>
                </a:solidFill>
                <a:latin typeface="Courier New" panose="02070309020205020404" pitchFamily="49" charset="0"/>
              </a:rPr>
              <a:t>'</a:t>
            </a:r>
            <a:r>
              <a:rPr lang="en-US" sz="1400" b="0" i="0" u="none" strike="noStrike" baseline="0" dirty="0">
                <a:solidFill>
                  <a:srgbClr val="000000"/>
                </a:solidFill>
                <a:latin typeface="Courier New" panose="02070309020205020404" pitchFamily="49" charset="0"/>
              </a:rPr>
              <a:t>,</a:t>
            </a:r>
            <a:r>
              <a:rPr lang="en-US" sz="1400" b="0" i="0" u="none" strike="noStrike" baseline="0" dirty="0">
                <a:solidFill>
                  <a:srgbClr val="A020F0"/>
                </a:solidFill>
                <a:latin typeface="Courier New" panose="02070309020205020404" pitchFamily="49" charset="0"/>
              </a:rPr>
              <a:t>'r'</a:t>
            </a:r>
            <a:r>
              <a:rPr lang="en-US" sz="1400" b="0" i="0" u="none" strike="noStrike" baseline="0" dirty="0">
                <a:solidFill>
                  <a:srgbClr val="000000"/>
                </a:solidFill>
                <a:latin typeface="Courier New" panose="02070309020205020404" pitchFamily="49" charset="0"/>
              </a:rPr>
              <a:t>)</a:t>
            </a:r>
          </a:p>
          <a:p>
            <a:r>
              <a:rPr lang="pt-BR" sz="1400" b="0" i="0" u="none" strike="noStrike" baseline="0" dirty="0">
                <a:solidFill>
                  <a:srgbClr val="000000"/>
                </a:solidFill>
                <a:latin typeface="Courier New" panose="02070309020205020404" pitchFamily="49" charset="0"/>
              </a:rPr>
              <a:t>actual_a=pi*r^2;</a:t>
            </a:r>
          </a:p>
          <a:p>
            <a:r>
              <a:rPr lang="en-US" sz="1400" b="0" i="0" u="none" strike="noStrike" baseline="0" dirty="0">
                <a:solidFill>
                  <a:srgbClr val="000000"/>
                </a:solidFill>
                <a:latin typeface="Courier New" panose="02070309020205020404" pitchFamily="49" charset="0"/>
              </a:rPr>
              <a:t>title(</a:t>
            </a:r>
            <a:r>
              <a:rPr lang="en-US" sz="1400" b="0" i="0" u="none" strike="noStrike" baseline="0" dirty="0">
                <a:solidFill>
                  <a:srgbClr val="A020F0"/>
                </a:solidFill>
                <a:latin typeface="Courier New" panose="02070309020205020404" pitchFamily="49" charset="0"/>
              </a:rPr>
              <a:t>'Estimate Actual Area of circle: %1.5f, Area of the circle: %1.5f'</a:t>
            </a:r>
            <a:r>
              <a:rPr lang="en-US" sz="1400" b="0" i="0" u="none" strike="noStrike" baseline="0" dirty="0">
                <a:solidFill>
                  <a:srgbClr val="000000"/>
                </a:solidFill>
                <a:latin typeface="Courier New" panose="02070309020205020404" pitchFamily="49" charset="0"/>
              </a:rPr>
              <a:t>,actual_a,hits/N*(2*r)^2);</a:t>
            </a:r>
          </a:p>
        </p:txBody>
      </p:sp>
    </p:spTree>
    <p:extLst>
      <p:ext uri="{BB962C8B-B14F-4D97-AF65-F5344CB8AC3E}">
        <p14:creationId xmlns:p14="http://schemas.microsoft.com/office/powerpoint/2010/main" val="3992465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4642B-F6E7-4475-BCF9-E98A62A31C6F}"/>
              </a:ext>
            </a:extLst>
          </p:cNvPr>
          <p:cNvSpPr>
            <a:spLocks noGrp="1"/>
          </p:cNvSpPr>
          <p:nvPr>
            <p:ph type="title"/>
          </p:nvPr>
        </p:nvSpPr>
        <p:spPr>
          <a:xfrm>
            <a:off x="50260" y="18256"/>
            <a:ext cx="10515600" cy="798868"/>
          </a:xfrm>
        </p:spPr>
        <p:txBody>
          <a:bodyPr/>
          <a:lstStyle/>
          <a:p>
            <a:r>
              <a:rPr lang="en-US" dirty="0" err="1"/>
              <a:t>CheckPoint</a:t>
            </a:r>
            <a:endParaRPr lang="en-US" dirty="0"/>
          </a:p>
        </p:txBody>
      </p:sp>
      <p:sp>
        <p:nvSpPr>
          <p:cNvPr id="3" name="Content Placeholder 2">
            <a:extLst>
              <a:ext uri="{FF2B5EF4-FFF2-40B4-BE49-F238E27FC236}">
                <a16:creationId xmlns:a16="http://schemas.microsoft.com/office/drawing/2014/main" id="{141EAF56-4F04-4193-8F71-3337F116F707}"/>
              </a:ext>
            </a:extLst>
          </p:cNvPr>
          <p:cNvSpPr>
            <a:spLocks noGrp="1"/>
          </p:cNvSpPr>
          <p:nvPr>
            <p:ph idx="1"/>
          </p:nvPr>
        </p:nvSpPr>
        <p:spPr>
          <a:xfrm>
            <a:off x="789562" y="959862"/>
            <a:ext cx="10515600" cy="5397163"/>
          </a:xfrm>
        </p:spPr>
        <p:txBody>
          <a:bodyPr>
            <a:normAutofit fontScale="92500" lnSpcReduction="10000"/>
          </a:bodyPr>
          <a:lstStyle/>
          <a:p>
            <a:r>
              <a:rPr lang="en-US" dirty="0"/>
              <a:t>Sometimes we may want to know some value.</a:t>
            </a:r>
          </a:p>
          <a:p>
            <a:r>
              <a:rPr lang="en-US" dirty="0"/>
              <a:t>If we can do it </a:t>
            </a:r>
            <a:r>
              <a:rPr lang="en-US" i="1" dirty="0"/>
              <a:t>analytically</a:t>
            </a:r>
            <a:r>
              <a:rPr lang="en-US" dirty="0"/>
              <a:t> we should.</a:t>
            </a:r>
          </a:p>
          <a:p>
            <a:r>
              <a:rPr lang="en-US" dirty="0"/>
              <a:t>However..</a:t>
            </a:r>
          </a:p>
          <a:p>
            <a:pPr lvl="1"/>
            <a:r>
              <a:rPr lang="en-US" dirty="0"/>
              <a:t>There may be no analytic solution  </a:t>
            </a:r>
          </a:p>
          <a:p>
            <a:pPr lvl="1"/>
            <a:r>
              <a:rPr lang="en-US" dirty="0"/>
              <a:t>The analytic solution may take a lot of time (or memory)</a:t>
            </a:r>
          </a:p>
          <a:p>
            <a:pPr lvl="1"/>
            <a:r>
              <a:rPr lang="en-US" dirty="0"/>
              <a:t>The analytic solution may be beyond our math skills </a:t>
            </a:r>
          </a:p>
          <a:p>
            <a:r>
              <a:rPr lang="en-US" dirty="0"/>
              <a:t>In such cases, we can try </a:t>
            </a:r>
            <a:r>
              <a:rPr lang="en-US" b="1" dirty="0"/>
              <a:t>Monte Carlo Simulation</a:t>
            </a:r>
          </a:p>
          <a:p>
            <a:pPr lvl="1"/>
            <a:r>
              <a:rPr lang="en-US" dirty="0"/>
              <a:t>Build a model of the system we want to examine. </a:t>
            </a:r>
          </a:p>
          <a:p>
            <a:pPr lvl="1"/>
            <a:r>
              <a:rPr lang="en-US" dirty="0"/>
              <a:t>“run”  the model many times with randomness from the correct distributions</a:t>
            </a:r>
          </a:p>
          <a:p>
            <a:pPr lvl="1"/>
            <a:r>
              <a:rPr lang="en-US" dirty="0"/>
              <a:t>Report the aggerate results  </a:t>
            </a:r>
          </a:p>
          <a:p>
            <a:r>
              <a:rPr lang="en-US" dirty="0"/>
              <a:t>The model can be as simple as the area of a shape, or any economic, physics, political, game, legal, biological, or weather system.</a:t>
            </a:r>
          </a:p>
          <a:p>
            <a:r>
              <a:rPr lang="en-US" dirty="0"/>
              <a:t>The quality of results depend on the number of random runs, and how well the system is modeled.  </a:t>
            </a:r>
          </a:p>
          <a:p>
            <a:pPr lvl="1"/>
            <a:endParaRPr lang="en-US" dirty="0"/>
          </a:p>
        </p:txBody>
      </p:sp>
      <p:pic>
        <p:nvPicPr>
          <p:cNvPr id="5" name="Picture 4">
            <a:extLst>
              <a:ext uri="{FF2B5EF4-FFF2-40B4-BE49-F238E27FC236}">
                <a16:creationId xmlns:a16="http://schemas.microsoft.com/office/drawing/2014/main" id="{BD018556-61CD-4BB8-B959-7938A6AF87EC}"/>
              </a:ext>
            </a:extLst>
          </p:cNvPr>
          <p:cNvPicPr>
            <a:picLocks noChangeAspect="1"/>
          </p:cNvPicPr>
          <p:nvPr/>
        </p:nvPicPr>
        <p:blipFill>
          <a:blip r:embed="rId2"/>
          <a:stretch>
            <a:fillRect/>
          </a:stretch>
        </p:blipFill>
        <p:spPr>
          <a:xfrm>
            <a:off x="8624787" y="55630"/>
            <a:ext cx="3516953" cy="954020"/>
          </a:xfrm>
          <a:prstGeom prst="rect">
            <a:avLst/>
          </a:prstGeom>
        </p:spPr>
      </p:pic>
      <p:pic>
        <p:nvPicPr>
          <p:cNvPr id="8" name="Picture 7">
            <a:extLst>
              <a:ext uri="{FF2B5EF4-FFF2-40B4-BE49-F238E27FC236}">
                <a16:creationId xmlns:a16="http://schemas.microsoft.com/office/drawing/2014/main" id="{391E7368-7352-4B16-80F6-59608FAC4B8A}"/>
              </a:ext>
            </a:extLst>
          </p:cNvPr>
          <p:cNvPicPr>
            <a:picLocks noChangeAspect="1"/>
          </p:cNvPicPr>
          <p:nvPr/>
        </p:nvPicPr>
        <p:blipFill>
          <a:blip r:embed="rId2"/>
          <a:stretch>
            <a:fillRect/>
          </a:stretch>
        </p:blipFill>
        <p:spPr>
          <a:xfrm>
            <a:off x="8624786" y="1244346"/>
            <a:ext cx="3516953" cy="954020"/>
          </a:xfrm>
          <a:prstGeom prst="rect">
            <a:avLst/>
          </a:prstGeom>
        </p:spPr>
      </p:pic>
      <p:pic>
        <p:nvPicPr>
          <p:cNvPr id="7" name="Picture 6">
            <a:extLst>
              <a:ext uri="{FF2B5EF4-FFF2-40B4-BE49-F238E27FC236}">
                <a16:creationId xmlns:a16="http://schemas.microsoft.com/office/drawing/2014/main" id="{923FC1C9-0AD8-4964-BF82-8B39E809D664}"/>
              </a:ext>
            </a:extLst>
          </p:cNvPr>
          <p:cNvPicPr>
            <a:picLocks noChangeAspect="1"/>
          </p:cNvPicPr>
          <p:nvPr/>
        </p:nvPicPr>
        <p:blipFill>
          <a:blip r:embed="rId3"/>
          <a:stretch>
            <a:fillRect/>
          </a:stretch>
        </p:blipFill>
        <p:spPr>
          <a:xfrm>
            <a:off x="9810750" y="1627603"/>
            <a:ext cx="755110" cy="526635"/>
          </a:xfrm>
          <a:prstGeom prst="rect">
            <a:avLst/>
          </a:prstGeom>
        </p:spPr>
      </p:pic>
    </p:spTree>
    <p:extLst>
      <p:ext uri="{BB962C8B-B14F-4D97-AF65-F5344CB8AC3E}">
        <p14:creationId xmlns:p14="http://schemas.microsoft.com/office/powerpoint/2010/main" val="1903590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024E00-A035-44F4-ACA7-EB507D3BF90B}"/>
              </a:ext>
            </a:extLst>
          </p:cNvPr>
          <p:cNvSpPr txBox="1"/>
          <p:nvPr/>
        </p:nvSpPr>
        <p:spPr>
          <a:xfrm>
            <a:off x="470781" y="497940"/>
            <a:ext cx="11073520" cy="6370975"/>
          </a:xfrm>
          <a:prstGeom prst="rect">
            <a:avLst/>
          </a:prstGeom>
          <a:noFill/>
        </p:spPr>
        <p:txBody>
          <a:bodyPr wrap="square" rtlCol="0">
            <a:spAutoFit/>
          </a:bodyPr>
          <a:lstStyle/>
          <a:p>
            <a:r>
              <a:rPr lang="en-US" sz="2400" dirty="0"/>
              <a:t>The World Chess Championship is decided over twelve games. What are the chances that the better player wins a 12-game match? </a:t>
            </a:r>
          </a:p>
          <a:p>
            <a:r>
              <a:rPr lang="en-US" sz="2400" dirty="0"/>
              <a:t>To be clear, a weaker player will sometimes win a match</a:t>
            </a:r>
          </a:p>
          <a:p>
            <a:pPr marL="800100" lvl="1" indent="-342900">
              <a:buFont typeface="Arial" panose="020B0604020202020204" pitchFamily="34" charset="0"/>
              <a:buChar char="•"/>
            </a:pPr>
            <a:r>
              <a:rPr lang="en-US" sz="2400" dirty="0"/>
              <a:t>Perhaps they are having an unusually good day, and their rival is having an unusually bad day.</a:t>
            </a:r>
          </a:p>
          <a:p>
            <a:pPr marL="800100" lvl="1" indent="-342900">
              <a:buFont typeface="Arial" panose="020B0604020202020204" pitchFamily="34" charset="0"/>
              <a:buChar char="•"/>
            </a:pPr>
            <a:r>
              <a:rPr lang="en-US" sz="2400" dirty="0"/>
              <a:t>While chess is mostly a game of skill, there is a small element of luck</a:t>
            </a:r>
          </a:p>
          <a:p>
            <a:endParaRPr lang="en-US" sz="2400" dirty="0"/>
          </a:p>
          <a:p>
            <a:r>
              <a:rPr lang="en-US" sz="2400" dirty="0"/>
              <a:t>This is why, unlike say a boxing match or a 100m sprint, the World Chess Championship is decided over 12 games.</a:t>
            </a:r>
          </a:p>
          <a:p>
            <a:endParaRPr lang="en-US" sz="2400" dirty="0"/>
          </a:p>
          <a:p>
            <a:r>
              <a:rPr lang="en-US" sz="2400" dirty="0"/>
              <a:t>You get</a:t>
            </a:r>
          </a:p>
          <a:p>
            <a:pPr marL="800100" lvl="1" indent="-342900">
              <a:buFont typeface="Arial" panose="020B0604020202020204" pitchFamily="34" charset="0"/>
              <a:buChar char="•"/>
            </a:pPr>
            <a:r>
              <a:rPr lang="en-US" sz="2400" dirty="0"/>
              <a:t>1 point for a win</a:t>
            </a:r>
          </a:p>
          <a:p>
            <a:pPr marL="800100" lvl="1" indent="-342900">
              <a:buFont typeface="Arial" panose="020B0604020202020204" pitchFamily="34" charset="0"/>
              <a:buChar char="•"/>
            </a:pPr>
            <a:r>
              <a:rPr lang="en-US" sz="2400" dirty="0"/>
              <a:t>0.5 points for a draw</a:t>
            </a:r>
          </a:p>
          <a:p>
            <a:r>
              <a:rPr lang="en-US" sz="2400" dirty="0"/>
              <a:t>The first person to get 6.5 points or greater wins </a:t>
            </a:r>
          </a:p>
          <a:p>
            <a:r>
              <a:rPr lang="en-US" sz="2400" dirty="0">
                <a:solidFill>
                  <a:schemeClr val="bg1">
                    <a:lumMod val="75000"/>
                  </a:schemeClr>
                </a:solidFill>
              </a:rPr>
              <a:t>(here we ignore the rare possibility that</a:t>
            </a:r>
          </a:p>
          <a:p>
            <a:r>
              <a:rPr lang="en-US" sz="2400" dirty="0">
                <a:solidFill>
                  <a:schemeClr val="bg1">
                    <a:lumMod val="75000"/>
                  </a:schemeClr>
                </a:solidFill>
              </a:rPr>
              <a:t> neither person gets 6.5 points)</a:t>
            </a:r>
          </a:p>
          <a:p>
            <a:endParaRPr lang="en-US" sz="2400" dirty="0"/>
          </a:p>
        </p:txBody>
      </p:sp>
      <p:pic>
        <p:nvPicPr>
          <p:cNvPr id="1026" name="Picture 2" descr="Armageddon looms in World Chess Championship final - BBC News">
            <a:extLst>
              <a:ext uri="{FF2B5EF4-FFF2-40B4-BE49-F238E27FC236}">
                <a16:creationId xmlns:a16="http://schemas.microsoft.com/office/drawing/2014/main" id="{AF3FFDB0-1F04-48E4-A70E-0764E894B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9832" y="4610100"/>
            <a:ext cx="3996267"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527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024E00-A035-44F4-ACA7-EB507D3BF90B}"/>
              </a:ext>
            </a:extLst>
          </p:cNvPr>
          <p:cNvSpPr txBox="1"/>
          <p:nvPr/>
        </p:nvSpPr>
        <p:spPr>
          <a:xfrm>
            <a:off x="470780" y="497940"/>
            <a:ext cx="11081441" cy="5632311"/>
          </a:xfrm>
          <a:prstGeom prst="rect">
            <a:avLst/>
          </a:prstGeom>
          <a:noFill/>
        </p:spPr>
        <p:txBody>
          <a:bodyPr wrap="square" rtlCol="0">
            <a:spAutoFit/>
          </a:bodyPr>
          <a:lstStyle/>
          <a:p>
            <a:r>
              <a:rPr lang="en-US" sz="2400" dirty="0">
                <a:solidFill>
                  <a:schemeClr val="bg1">
                    <a:lumMod val="75000"/>
                  </a:schemeClr>
                </a:solidFill>
              </a:rPr>
              <a:t>The World Chess Championship is decided over twelve games. What are the chances that the better player wins a 12-game match? </a:t>
            </a:r>
          </a:p>
          <a:p>
            <a:endParaRPr lang="en-US" sz="2400" dirty="0"/>
          </a:p>
          <a:p>
            <a:endParaRPr lang="en-US" sz="2400" dirty="0"/>
          </a:p>
          <a:p>
            <a:r>
              <a:rPr lang="en-US" sz="2400" dirty="0"/>
              <a:t>Specifically, suppose one of the players is better than his opponent to the degree that he wins </a:t>
            </a:r>
            <a:r>
              <a:rPr lang="en-US" sz="2400" b="1" dirty="0">
                <a:solidFill>
                  <a:srgbClr val="FF0000"/>
                </a:solidFill>
              </a:rPr>
              <a:t>20</a:t>
            </a:r>
            <a:r>
              <a:rPr lang="en-US" sz="2400" dirty="0"/>
              <a:t> percent of all games and loses </a:t>
            </a:r>
            <a:r>
              <a:rPr lang="en-US" sz="2400" b="1" dirty="0">
                <a:solidFill>
                  <a:srgbClr val="00B050"/>
                </a:solidFill>
              </a:rPr>
              <a:t>15</a:t>
            </a:r>
            <a:r>
              <a:rPr lang="en-US" sz="2400" dirty="0"/>
              <a:t> percent of games; the other </a:t>
            </a:r>
            <a:r>
              <a:rPr lang="en-US" sz="2400" b="1" dirty="0">
                <a:solidFill>
                  <a:srgbClr val="0000FF"/>
                </a:solidFill>
              </a:rPr>
              <a:t>65</a:t>
            </a:r>
            <a:r>
              <a:rPr lang="en-US" sz="2400" dirty="0"/>
              <a:t> percent end in draws</a:t>
            </a:r>
            <a:r>
              <a:rPr lang="en-US" sz="2400" baseline="30000" dirty="0"/>
              <a:t>1</a:t>
            </a:r>
            <a:r>
              <a:rPr lang="en-US" sz="2400" dirty="0"/>
              <a:t>.</a:t>
            </a:r>
            <a:r>
              <a:rPr lang="en-US" sz="2400" baseline="30000" dirty="0"/>
              <a:t> </a:t>
            </a:r>
          </a:p>
          <a:p>
            <a:endParaRPr lang="en-US" sz="2400" baseline="30000" dirty="0"/>
          </a:p>
          <a:p>
            <a:pPr marL="285750" indent="-285750">
              <a:buFont typeface="Arial" panose="020B0604020202020204" pitchFamily="34" charset="0"/>
              <a:buChar char="•"/>
            </a:pPr>
            <a:endParaRPr lang="en-US" sz="2400" dirty="0"/>
          </a:p>
          <a:p>
            <a:r>
              <a:rPr lang="en-US" sz="3200" dirty="0"/>
              <a:t>Here are some sample questions we may want to ask</a:t>
            </a:r>
          </a:p>
          <a:p>
            <a:pPr marL="285750" indent="-285750">
              <a:buFont typeface="Arial" panose="020B0604020202020204" pitchFamily="34" charset="0"/>
              <a:buChar char="•"/>
            </a:pPr>
            <a:r>
              <a:rPr lang="en-US" sz="2400" dirty="0"/>
              <a:t>What are the chances the better player wins a 12-game match? </a:t>
            </a:r>
          </a:p>
          <a:p>
            <a:pPr marL="285750" indent="-285750">
              <a:buFont typeface="Arial" panose="020B0604020202020204" pitchFamily="34" charset="0"/>
              <a:buChar char="•"/>
            </a:pPr>
            <a:r>
              <a:rPr lang="en-US" sz="2400" dirty="0"/>
              <a:t>How many games would a match have to be in order to give the better player a 75 percent chance of winning the match outright? </a:t>
            </a:r>
          </a:p>
          <a:p>
            <a:pPr marL="742950" lvl="1" indent="-285750">
              <a:buFont typeface="Arial" panose="020B0604020202020204" pitchFamily="34" charset="0"/>
              <a:buChar char="•"/>
            </a:pPr>
            <a:r>
              <a:rPr lang="en-US" sz="2400" dirty="0"/>
              <a:t>A 90 percent chance? </a:t>
            </a:r>
          </a:p>
          <a:p>
            <a:pPr marL="742950" lvl="1" indent="-285750">
              <a:buFont typeface="Arial" panose="020B0604020202020204" pitchFamily="34" charset="0"/>
              <a:buChar char="•"/>
            </a:pPr>
            <a:r>
              <a:rPr lang="en-US" sz="2400" dirty="0"/>
              <a:t>A 99 percent chance?</a:t>
            </a:r>
          </a:p>
        </p:txBody>
      </p:sp>
      <p:sp>
        <p:nvSpPr>
          <p:cNvPr id="2" name="TextBox 1">
            <a:extLst>
              <a:ext uri="{FF2B5EF4-FFF2-40B4-BE49-F238E27FC236}">
                <a16:creationId xmlns:a16="http://schemas.microsoft.com/office/drawing/2014/main" id="{D29CEFF7-A8BF-4BCC-9B60-8D6B20298643}"/>
              </a:ext>
            </a:extLst>
          </p:cNvPr>
          <p:cNvSpPr txBox="1"/>
          <p:nvPr/>
        </p:nvSpPr>
        <p:spPr>
          <a:xfrm>
            <a:off x="2723745" y="6429983"/>
            <a:ext cx="8183651" cy="369332"/>
          </a:xfrm>
          <a:prstGeom prst="rect">
            <a:avLst/>
          </a:prstGeom>
          <a:noFill/>
        </p:spPr>
        <p:txBody>
          <a:bodyPr wrap="none" rtlCol="0">
            <a:spAutoFit/>
          </a:bodyPr>
          <a:lstStyle/>
          <a:p>
            <a:r>
              <a:rPr lang="en-US" baseline="30000" dirty="0"/>
              <a:t>1</a:t>
            </a:r>
            <a:r>
              <a:rPr lang="en-US" dirty="0"/>
              <a:t> Surprisingly you can estimate such probabilities very well with the  ELO rating system</a:t>
            </a:r>
          </a:p>
        </p:txBody>
      </p:sp>
    </p:spTree>
    <p:extLst>
      <p:ext uri="{BB962C8B-B14F-4D97-AF65-F5344CB8AC3E}">
        <p14:creationId xmlns:p14="http://schemas.microsoft.com/office/powerpoint/2010/main" val="12726516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2813</TotalTime>
  <Words>3090</Words>
  <Application>Microsoft Office PowerPoint</Application>
  <PresentationFormat>Widescreen</PresentationFormat>
  <Paragraphs>489</Paragraphs>
  <Slides>34</Slides>
  <Notes>4</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7" baseType="lpstr">
      <vt:lpstr>Arial</vt:lpstr>
      <vt:lpstr>ArnhemPro</vt:lpstr>
      <vt:lpstr>Calibri</vt:lpstr>
      <vt:lpstr>Calibri Light</vt:lpstr>
      <vt:lpstr>Courier New</vt:lpstr>
      <vt:lpstr>inherit</vt:lpstr>
      <vt:lpstr>MathJax_Math-italic</vt:lpstr>
      <vt:lpstr>Roboto</vt:lpstr>
      <vt:lpstr>Symbol</vt:lpstr>
      <vt:lpstr>Times New Roman</vt:lpstr>
      <vt:lpstr>Wingdings</vt:lpstr>
      <vt:lpstr>Office Theme</vt:lpstr>
      <vt:lpstr>Equation</vt:lpstr>
      <vt:lpstr>A brief look at Monte Carlo Methods</vt:lpstr>
      <vt:lpstr>Let warm up with this old classic</vt:lpstr>
      <vt:lpstr>PowerPoint Presentation</vt:lpstr>
      <vt:lpstr>PowerPoint Presentation</vt:lpstr>
      <vt:lpstr>PowerPoint Presentation</vt:lpstr>
      <vt:lpstr>PowerPoint Presentation</vt:lpstr>
      <vt:lpstr>CheckPoint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Monte Carlo Methods for Politics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Odds and Ends</vt:lpstr>
      <vt:lpstr>PowerPoint Presentation</vt:lpstr>
      <vt:lpstr>PowerPoint Presentation</vt:lpstr>
      <vt:lpstr>PowerPoint Presentation</vt:lpstr>
      <vt:lpstr>Games With Chance</vt:lpstr>
      <vt:lpstr>Chance Nodes</vt:lpstr>
      <vt:lpstr>Chance Nodes</vt:lpstr>
      <vt:lpstr>Chance Nodes</vt:lpstr>
      <vt:lpstr>Expectminimax Value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Eamonn Keogh</dc:creator>
  <cp:lastModifiedBy>Eamonn Keogh</cp:lastModifiedBy>
  <cp:revision>39</cp:revision>
  <dcterms:created xsi:type="dcterms:W3CDTF">2018-12-12T21:17:55Z</dcterms:created>
  <dcterms:modified xsi:type="dcterms:W3CDTF">2021-10-13T21:06:13Z</dcterms:modified>
</cp:coreProperties>
</file>